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10" Type="http://schemas.openxmlformats.org/officeDocument/2006/relationships/image" Target="../media/image3.png"/><Relationship Id="rId19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174607C-D097-7515-3A4D-BD5ABCD30689}"/>
              </a:ext>
            </a:extLst>
          </p:cNvPr>
          <p:cNvSpPr/>
          <p:nvPr/>
        </p:nvSpPr>
        <p:spPr>
          <a:xfrm>
            <a:off x="4815849" y="2888829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075081-4107-874F-F646-2E6C896CFF89}"/>
              </a:ext>
            </a:extLst>
          </p:cNvPr>
          <p:cNvSpPr/>
          <p:nvPr/>
        </p:nvSpPr>
        <p:spPr>
          <a:xfrm>
            <a:off x="4815849" y="4122031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D7586-76DE-B41E-ACE7-B41E811F9A0B}"/>
              </a:ext>
            </a:extLst>
          </p:cNvPr>
          <p:cNvSpPr/>
          <p:nvPr/>
        </p:nvSpPr>
        <p:spPr>
          <a:xfrm>
            <a:off x="7140179" y="3194417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36961B22-0966-1826-6854-C11CA93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1" y="3147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E224E4-9D5B-2F5E-C7AE-7E852CCACAAA}"/>
              </a:ext>
            </a:extLst>
          </p:cNvPr>
          <p:cNvSpPr/>
          <p:nvPr/>
        </p:nvSpPr>
        <p:spPr>
          <a:xfrm>
            <a:off x="6888220" y="2607483"/>
            <a:ext cx="1848276" cy="2832402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C578-2169-8026-C3A3-D0001A7DF2C4}"/>
              </a:ext>
            </a:extLst>
          </p:cNvPr>
          <p:cNvSpPr txBox="1"/>
          <p:nvPr/>
        </p:nvSpPr>
        <p:spPr>
          <a:xfrm>
            <a:off x="7240438" y="265501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3927CB2A-962C-4924-327B-6DAD041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95" y="261577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13ED2-BC9B-5922-5FF7-DAB5EBF98831}"/>
              </a:ext>
            </a:extLst>
          </p:cNvPr>
          <p:cNvSpPr txBox="1"/>
          <p:nvPr/>
        </p:nvSpPr>
        <p:spPr>
          <a:xfrm>
            <a:off x="7657270" y="3241951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168C6F-847F-D4EE-EC52-7FB4FE257219}"/>
              </a:ext>
            </a:extLst>
          </p:cNvPr>
          <p:cNvSpPr/>
          <p:nvPr/>
        </p:nvSpPr>
        <p:spPr>
          <a:xfrm>
            <a:off x="7058812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55625-B008-E6D0-F206-F55751F5B33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31729" y="4106613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FA11B-C86F-A2EF-B3E7-89A3E916B4A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306503" y="3406794"/>
            <a:ext cx="752309" cy="0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256607-ECF4-852F-3E30-5DA4388F44E8}"/>
              </a:ext>
            </a:extLst>
          </p:cNvPr>
          <p:cNvSpPr txBox="1"/>
          <p:nvPr/>
        </p:nvSpPr>
        <p:spPr>
          <a:xfrm>
            <a:off x="1570399" y="385769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2" name="Graphic 17">
            <a:extLst>
              <a:ext uri="{FF2B5EF4-FFF2-40B4-BE49-F238E27FC236}">
                <a16:creationId xmlns:a16="http://schemas.microsoft.com/office/drawing/2014/main" id="{A325B3F3-F875-6EB0-BE88-8BB92F09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19495" y="3725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4CC72A34-223C-B7CA-C4C1-D4867CD5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8" y="4487613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A7237-CACE-1BF3-9478-F86C2C1792D3}"/>
              </a:ext>
            </a:extLst>
          </p:cNvPr>
          <p:cNvSpPr/>
          <p:nvPr/>
        </p:nvSpPr>
        <p:spPr>
          <a:xfrm>
            <a:off x="7140178" y="3662486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FD1AE65A-AC93-A808-2343-C320A112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0" y="3615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8EE796-738F-FE4C-F1BA-89D7CA371515}"/>
              </a:ext>
            </a:extLst>
          </p:cNvPr>
          <p:cNvSpPr txBox="1"/>
          <p:nvPr/>
        </p:nvSpPr>
        <p:spPr>
          <a:xfrm>
            <a:off x="7657269" y="3710020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1F996B-24D3-68FF-944F-E860F3325A33}"/>
              </a:ext>
            </a:extLst>
          </p:cNvPr>
          <p:cNvSpPr/>
          <p:nvPr/>
        </p:nvSpPr>
        <p:spPr>
          <a:xfrm>
            <a:off x="7058811" y="3793497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F7A27-424E-094F-2F06-DDE61FD96C67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6306503" y="3869069"/>
            <a:ext cx="752308" cy="579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B7111-5137-584B-0C6A-083FEB4AA6C2}"/>
              </a:ext>
            </a:extLst>
          </p:cNvPr>
          <p:cNvSpPr/>
          <p:nvPr/>
        </p:nvSpPr>
        <p:spPr>
          <a:xfrm>
            <a:off x="7140177" y="4440079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32">
            <a:extLst>
              <a:ext uri="{FF2B5EF4-FFF2-40B4-BE49-F238E27FC236}">
                <a16:creationId xmlns:a16="http://schemas.microsoft.com/office/drawing/2014/main" id="{3C8EC8B6-2765-54F0-3174-A7F8CD6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4033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2F8060-1BD6-6A44-ECDD-A8198A003888}"/>
              </a:ext>
            </a:extLst>
          </p:cNvPr>
          <p:cNvSpPr txBox="1"/>
          <p:nvPr/>
        </p:nvSpPr>
        <p:spPr>
          <a:xfrm>
            <a:off x="7657268" y="4487613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279552-1C23-D0BB-D303-6C8CFE839CAE}"/>
              </a:ext>
            </a:extLst>
          </p:cNvPr>
          <p:cNvSpPr/>
          <p:nvPr/>
        </p:nvSpPr>
        <p:spPr>
          <a:xfrm>
            <a:off x="7058810" y="457109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8D1DB-A6E2-64F2-4EC8-A06A466B808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6306503" y="4649392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710AFFD-A074-1819-96D0-3CC26B6C0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2890417"/>
            <a:ext cx="381000" cy="3810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9F5AA69-ED86-59F8-F9AD-B5276FD8F4E8}"/>
              </a:ext>
            </a:extLst>
          </p:cNvPr>
          <p:cNvSpPr/>
          <p:nvPr/>
        </p:nvSpPr>
        <p:spPr>
          <a:xfrm>
            <a:off x="6143771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B26B10-EC62-874A-C487-0CDFE7C04A96}"/>
              </a:ext>
            </a:extLst>
          </p:cNvPr>
          <p:cNvSpPr/>
          <p:nvPr/>
        </p:nvSpPr>
        <p:spPr>
          <a:xfrm>
            <a:off x="6143771" y="378770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E41BA-1EB5-9F20-3106-858E83764B3C}"/>
              </a:ext>
            </a:extLst>
          </p:cNvPr>
          <p:cNvSpPr/>
          <p:nvPr/>
        </p:nvSpPr>
        <p:spPr>
          <a:xfrm>
            <a:off x="6143771" y="456802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B29C3B-93C3-972F-FF18-58E4232E5A79}"/>
              </a:ext>
            </a:extLst>
          </p:cNvPr>
          <p:cNvSpPr/>
          <p:nvPr/>
        </p:nvSpPr>
        <p:spPr>
          <a:xfrm>
            <a:off x="7140176" y="4899708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32">
            <a:extLst>
              <a:ext uri="{FF2B5EF4-FFF2-40B4-BE49-F238E27FC236}">
                <a16:creationId xmlns:a16="http://schemas.microsoft.com/office/drawing/2014/main" id="{149BFA05-D66C-904C-EDBF-9A3A55E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85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A41A485-F8DF-22FD-B83D-66CFB3895F6B}"/>
              </a:ext>
            </a:extLst>
          </p:cNvPr>
          <p:cNvSpPr txBox="1"/>
          <p:nvPr/>
        </p:nvSpPr>
        <p:spPr>
          <a:xfrm>
            <a:off x="7657267" y="4947242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1011EA-C2CD-79A2-BD80-8BB8B4B61CB5}"/>
              </a:ext>
            </a:extLst>
          </p:cNvPr>
          <p:cNvSpPr/>
          <p:nvPr/>
        </p:nvSpPr>
        <p:spPr>
          <a:xfrm>
            <a:off x="7058809" y="503071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42EDF-9A33-EF67-87FF-67BE565DCBE7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>
            <a:off x="6306502" y="5109021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42644EC-249C-ADDF-B6EE-84279C0C3697}"/>
              </a:ext>
            </a:extLst>
          </p:cNvPr>
          <p:cNvSpPr/>
          <p:nvPr/>
        </p:nvSpPr>
        <p:spPr>
          <a:xfrm>
            <a:off x="6143770" y="502765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0896C227-CE9D-08F4-6C1B-B6E2CD73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4123619"/>
            <a:ext cx="381000" cy="3810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07643CF-4F2D-DD05-F4C1-29705E086F81}"/>
              </a:ext>
            </a:extLst>
          </p:cNvPr>
          <p:cNvSpPr/>
          <p:nvPr/>
        </p:nvSpPr>
        <p:spPr>
          <a:xfrm>
            <a:off x="4922126" y="477158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43CB85-6718-9FDC-759C-689B879B5A87}"/>
              </a:ext>
            </a:extLst>
          </p:cNvPr>
          <p:cNvSpPr/>
          <p:nvPr/>
        </p:nvSpPr>
        <p:spPr>
          <a:xfrm>
            <a:off x="4907032" y="353436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D8BE21-2108-AA9C-9D49-8AD9B7DBCFD3}"/>
              </a:ext>
            </a:extLst>
          </p:cNvPr>
          <p:cNvCxnSpPr>
            <a:cxnSpLocks/>
            <a:stCxn id="2" idx="3"/>
            <a:endCxn id="68" idx="2"/>
          </p:cNvCxnSpPr>
          <p:nvPr/>
        </p:nvCxnSpPr>
        <p:spPr>
          <a:xfrm flipV="1">
            <a:off x="3281495" y="3615732"/>
            <a:ext cx="1625537" cy="490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FF58F8-5692-F9AE-9ECD-75E4666FD7A9}"/>
              </a:ext>
            </a:extLst>
          </p:cNvPr>
          <p:cNvCxnSpPr>
            <a:cxnSpLocks/>
            <a:stCxn id="2" idx="3"/>
            <a:endCxn id="66" idx="2"/>
          </p:cNvCxnSpPr>
          <p:nvPr/>
        </p:nvCxnSpPr>
        <p:spPr>
          <a:xfrm>
            <a:off x="3281495" y="4106613"/>
            <a:ext cx="1640631" cy="7463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D1A293-2A25-DA3D-70F2-4628755D58B7}"/>
              </a:ext>
            </a:extLst>
          </p:cNvPr>
          <p:cNvCxnSpPr>
            <a:cxnSpLocks/>
            <a:stCxn id="68" idx="6"/>
            <a:endCxn id="34" idx="2"/>
          </p:cNvCxnSpPr>
          <p:nvPr/>
        </p:nvCxnSpPr>
        <p:spPr>
          <a:xfrm flipV="1">
            <a:off x="5069764" y="3406794"/>
            <a:ext cx="1074007" cy="208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40E102-2B2E-D0CE-F0C6-14025EA8C775}"/>
              </a:ext>
            </a:extLst>
          </p:cNvPr>
          <p:cNvCxnSpPr>
            <a:cxnSpLocks/>
            <a:stCxn id="68" idx="6"/>
            <a:endCxn id="37" idx="2"/>
          </p:cNvCxnSpPr>
          <p:nvPr/>
        </p:nvCxnSpPr>
        <p:spPr>
          <a:xfrm>
            <a:off x="5069764" y="3615732"/>
            <a:ext cx="1074007" cy="2533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026E59C-FA3B-B009-33ED-2539E690A784}"/>
              </a:ext>
            </a:extLst>
          </p:cNvPr>
          <p:cNvCxnSpPr>
            <a:cxnSpLocks/>
            <a:stCxn id="66" idx="6"/>
            <a:endCxn id="61" idx="2"/>
          </p:cNvCxnSpPr>
          <p:nvPr/>
        </p:nvCxnSpPr>
        <p:spPr>
          <a:xfrm>
            <a:off x="5084858" y="4852954"/>
            <a:ext cx="1058912" cy="2560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D96C63-7927-4D83-B86D-D0CF9210BAF3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 flipV="1">
            <a:off x="5084858" y="4649392"/>
            <a:ext cx="1058913" cy="2035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">
            <a:extLst>
              <a:ext uri="{FF2B5EF4-FFF2-40B4-BE49-F238E27FC236}">
                <a16:creationId xmlns:a16="http://schemas.microsoft.com/office/drawing/2014/main" id="{30174076-73FC-578A-E3A3-976CC622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5" y="1037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66B8D4A2-54DF-2094-8C4A-61544C5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845" y="17991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27C0E6FA-1422-AC87-C052-3857E43C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60" y="10379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4">
            <a:extLst>
              <a:ext uri="{FF2B5EF4-FFF2-40B4-BE49-F238E27FC236}">
                <a16:creationId xmlns:a16="http://schemas.microsoft.com/office/drawing/2014/main" id="{C7C5D934-888C-6A48-7C56-E5434DD1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73" y="1799911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7A7DAC-82A6-CEEB-8A38-8F122E39D1E7}"/>
              </a:ext>
            </a:extLst>
          </p:cNvPr>
          <p:cNvCxnSpPr>
            <a:cxnSpLocks/>
            <a:stCxn id="93" idx="2"/>
            <a:endCxn id="15" idx="0"/>
          </p:cNvCxnSpPr>
          <p:nvPr/>
        </p:nvCxnSpPr>
        <p:spPr>
          <a:xfrm flipH="1">
            <a:off x="7812358" y="2230798"/>
            <a:ext cx="2196" cy="3766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11A88A-A12D-7EFD-E42F-79504C843B47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H="1" flipV="1">
            <a:off x="3281495" y="1418115"/>
            <a:ext cx="4151265" cy="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DE2BA7B-5F6C-7BBF-DB31-7D7861FCE8FA}"/>
              </a:ext>
            </a:extLst>
          </p:cNvPr>
          <p:cNvSpPr txBox="1"/>
          <p:nvPr/>
        </p:nvSpPr>
        <p:spPr>
          <a:xfrm>
            <a:off x="4013332" y="1128749"/>
            <a:ext cx="264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ECS registers tasks in Cloud Map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FE87F-F2E3-E29D-18EB-A1F6CC29198F}"/>
              </a:ext>
            </a:extLst>
          </p:cNvPr>
          <p:cNvCxnSpPr>
            <a:cxnSpLocks/>
            <a:stCxn id="2" idx="0"/>
            <a:endCxn id="90" idx="2"/>
          </p:cNvCxnSpPr>
          <p:nvPr/>
        </p:nvCxnSpPr>
        <p:spPr>
          <a:xfrm flipV="1">
            <a:off x="2900495" y="2060725"/>
            <a:ext cx="9525" cy="16648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AF351E-09B3-4C9F-DF61-FD11C532AA46}"/>
              </a:ext>
            </a:extLst>
          </p:cNvPr>
          <p:cNvSpPr txBox="1"/>
          <p:nvPr/>
        </p:nvSpPr>
        <p:spPr>
          <a:xfrm>
            <a:off x="2894521" y="2951672"/>
            <a:ext cx="1535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looks up task IP addresses using Cloud Map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464266-4BB0-9765-2475-89C3EB3AF4CF}"/>
              </a:ext>
            </a:extLst>
          </p:cNvPr>
          <p:cNvSpPr txBox="1"/>
          <p:nvPr/>
        </p:nvSpPr>
        <p:spPr>
          <a:xfrm>
            <a:off x="4785205" y="2256717"/>
            <a:ext cx="16974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uses a VPC link to access private task IP’s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VPC group border">
            <a:extLst>
              <a:ext uri="{FF2B5EF4-FFF2-40B4-BE49-F238E27FC236}">
                <a16:creationId xmlns:a16="http://schemas.microsoft.com/office/drawing/2014/main" id="{D4DDD378-26ED-EE1E-7159-5F33FEDE68FC}"/>
              </a:ext>
            </a:extLst>
          </p:cNvPr>
          <p:cNvSpPr/>
          <p:nvPr/>
        </p:nvSpPr>
        <p:spPr>
          <a:xfrm>
            <a:off x="1852224" y="1502715"/>
            <a:ext cx="7593140" cy="338137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7" descr="VPC group icon.">
            <a:extLst>
              <a:ext uri="{FF2B5EF4-FFF2-40B4-BE49-F238E27FC236}">
                <a16:creationId xmlns:a16="http://schemas.microsoft.com/office/drawing/2014/main" id="{3142E831-168C-BE92-6055-51F8F66F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61180" y="1494528"/>
            <a:ext cx="381000" cy="381000"/>
          </a:xfrm>
          <a:prstGeom prst="rect">
            <a:avLst/>
          </a:prstGeom>
        </p:spPr>
      </p:pic>
      <p:sp>
        <p:nvSpPr>
          <p:cNvPr id="12" name="background">
            <a:extLst>
              <a:ext uri="{FF2B5EF4-FFF2-40B4-BE49-F238E27FC236}">
                <a16:creationId xmlns:a16="http://schemas.microsoft.com/office/drawing/2014/main" id="{C654FF41-4188-3DAE-202A-4A9F0307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3007" y="304712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14609A4B-3108-6C9A-C2DA-80FC8D73F335}"/>
              </a:ext>
            </a:extLst>
          </p:cNvPr>
          <p:cNvGrpSpPr/>
          <p:nvPr/>
        </p:nvGrpSpPr>
        <p:grpSpPr>
          <a:xfrm>
            <a:off x="1180578" y="3029275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A9DA1BCF-001F-F161-CDA3-171B2AD2E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455D996-5449-0A8E-A86B-A976A8E13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31" name="Rectangle 30" descr="Public subnet group border.">
            <a:extLst>
              <a:ext uri="{FF2B5EF4-FFF2-40B4-BE49-F238E27FC236}">
                <a16:creationId xmlns:a16="http://schemas.microsoft.com/office/drawing/2014/main" id="{9EDA9A19-21B0-CA1B-CE57-7A1182C8FFC1}"/>
              </a:ext>
            </a:extLst>
          </p:cNvPr>
          <p:cNvSpPr/>
          <p:nvPr/>
        </p:nvSpPr>
        <p:spPr>
          <a:xfrm>
            <a:off x="2591064" y="2219062"/>
            <a:ext cx="6627073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 descr="Public subnet group icon.">
            <a:extLst>
              <a:ext uri="{FF2B5EF4-FFF2-40B4-BE49-F238E27FC236}">
                <a16:creationId xmlns:a16="http://schemas.microsoft.com/office/drawing/2014/main" id="{55926CF6-BA27-364F-DE1B-45ECA8C32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91064" y="2219062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801F60-F65C-90D3-9FD3-63DF3F964B89}"/>
              </a:ext>
            </a:extLst>
          </p:cNvPr>
          <p:cNvSpPr/>
          <p:nvPr/>
        </p:nvSpPr>
        <p:spPr>
          <a:xfrm>
            <a:off x="7337347" y="3358430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E565853A-EE7F-EA4C-42EF-25E28CFD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467229" y="33116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D088C3E-ABF7-2F6D-5F19-45D971E73008}"/>
              </a:ext>
            </a:extLst>
          </p:cNvPr>
          <p:cNvSpPr/>
          <p:nvPr/>
        </p:nvSpPr>
        <p:spPr>
          <a:xfrm>
            <a:off x="7085388" y="2771496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E0783-5C67-9605-AB9B-83DC7C33C6E2}"/>
              </a:ext>
            </a:extLst>
          </p:cNvPr>
          <p:cNvSpPr txBox="1"/>
          <p:nvPr/>
        </p:nvSpPr>
        <p:spPr>
          <a:xfrm>
            <a:off x="7437606" y="28190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F3A193BB-EF58-E727-3C77-EB9302C8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06" y="2767431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C56CEB-0F85-2233-94C6-0708EB791815}"/>
              </a:ext>
            </a:extLst>
          </p:cNvPr>
          <p:cNvSpPr txBox="1"/>
          <p:nvPr/>
        </p:nvSpPr>
        <p:spPr>
          <a:xfrm>
            <a:off x="7854438" y="3405964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B03F4529-DE70-090E-03B1-2EA30789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07" y="2842613"/>
            <a:ext cx="626010" cy="6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4">
            <a:extLst>
              <a:ext uri="{FF2B5EF4-FFF2-40B4-BE49-F238E27FC236}">
                <a16:creationId xmlns:a16="http://schemas.microsoft.com/office/drawing/2014/main" id="{F322BB2E-3D4B-BB69-FB79-1626BC30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988" y="3468623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869A57-A71B-8EF0-DAB3-A6B2968D05D4}"/>
              </a:ext>
            </a:extLst>
          </p:cNvPr>
          <p:cNvCxnSpPr>
            <a:cxnSpLocks/>
          </p:cNvCxnSpPr>
          <p:nvPr/>
        </p:nvCxnSpPr>
        <p:spPr>
          <a:xfrm>
            <a:off x="517319" y="3253992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5AD079-D20C-638A-13AC-B4E3FB13A9E6}"/>
              </a:ext>
            </a:extLst>
          </p:cNvPr>
          <p:cNvSpPr txBox="1"/>
          <p:nvPr/>
        </p:nvSpPr>
        <p:spPr>
          <a:xfrm>
            <a:off x="693096" y="326788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87" name="Graphic 8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52E99227-D2F5-DC48-446E-DE57B87821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1012" y="3013035"/>
            <a:ext cx="457200" cy="457200"/>
          </a:xfrm>
          <a:prstGeom prst="rect">
            <a:avLst/>
          </a:prstGeom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394D459B-30F4-C649-9A49-D792DE20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28" y="3487697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A61B1CA-8AAB-9EB6-27A2-C86809DBCB46}"/>
              </a:ext>
            </a:extLst>
          </p:cNvPr>
          <p:cNvCxnSpPr>
            <a:cxnSpLocks/>
          </p:cNvCxnSpPr>
          <p:nvPr/>
        </p:nvCxnSpPr>
        <p:spPr>
          <a:xfrm>
            <a:off x="2240397" y="3250252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1723E2-D786-B11F-AFF9-38C240AD2097}"/>
              </a:ext>
            </a:extLst>
          </p:cNvPr>
          <p:cNvCxnSpPr>
            <a:cxnSpLocks/>
          </p:cNvCxnSpPr>
          <p:nvPr/>
        </p:nvCxnSpPr>
        <p:spPr>
          <a:xfrm>
            <a:off x="3541639" y="3250252"/>
            <a:ext cx="15616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A88A84-4E37-9A42-A9F0-FBE71426CAEA}"/>
              </a:ext>
            </a:extLst>
          </p:cNvPr>
          <p:cNvCxnSpPr>
            <a:cxnSpLocks/>
          </p:cNvCxnSpPr>
          <p:nvPr/>
        </p:nvCxnSpPr>
        <p:spPr>
          <a:xfrm>
            <a:off x="6000970" y="3205369"/>
            <a:ext cx="9435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F2BA10AC-2AD7-436D-A8CB-1B84FFB6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436096" y="5141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2">
            <a:extLst>
              <a:ext uri="{FF2B5EF4-FFF2-40B4-BE49-F238E27FC236}">
                <a16:creationId xmlns:a16="http://schemas.microsoft.com/office/drawing/2014/main" id="{86D9F87F-4793-CB33-984F-97274929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46" y="1279358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B793BDC-133E-E26B-8829-37BE322971AE}"/>
              </a:ext>
            </a:extLst>
          </p:cNvPr>
          <p:cNvCxnSpPr>
            <a:cxnSpLocks/>
          </p:cNvCxnSpPr>
          <p:nvPr/>
        </p:nvCxnSpPr>
        <p:spPr>
          <a:xfrm>
            <a:off x="10888882" y="1750111"/>
            <a:ext cx="0" cy="6841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Registry resource icon for the Amazon ECR service.">
            <a:extLst>
              <a:ext uri="{FF2B5EF4-FFF2-40B4-BE49-F238E27FC236}">
                <a16:creationId xmlns:a16="http://schemas.microsoft.com/office/drawing/2014/main" id="{47FD6992-315A-204C-959D-18EBE9171E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1832" y="2458338"/>
            <a:ext cx="457200" cy="457200"/>
          </a:xfrm>
          <a:prstGeom prst="rect">
            <a:avLst/>
          </a:prstGeom>
        </p:spPr>
      </p:pic>
      <p:pic>
        <p:nvPicPr>
          <p:cNvPr id="112" name="Graphic 111" descr="Image resource icon for the Amazon ECR service.">
            <a:extLst>
              <a:ext uri="{FF2B5EF4-FFF2-40B4-BE49-F238E27FC236}">
                <a16:creationId xmlns:a16="http://schemas.microsoft.com/office/drawing/2014/main" id="{BC3F75B8-D211-2ABB-212D-611A3367EA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67021" y="3274605"/>
            <a:ext cx="457200" cy="457200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9FED51A5-8DDE-1441-69E1-DF13B69E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544" y="2890775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14" name="TextBox 30">
            <a:extLst>
              <a:ext uri="{FF2B5EF4-FFF2-40B4-BE49-F238E27FC236}">
                <a16:creationId xmlns:a16="http://schemas.microsoft.com/office/drawing/2014/main" id="{9C4809A6-DE3B-3E59-6C72-B0ACDD79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507" y="3706172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C968840-2E2D-FD4B-AD2C-044051DC89EF}"/>
              </a:ext>
            </a:extLst>
          </p:cNvPr>
          <p:cNvCxnSpPr>
            <a:cxnSpLocks/>
          </p:cNvCxnSpPr>
          <p:nvPr/>
        </p:nvCxnSpPr>
        <p:spPr>
          <a:xfrm flipH="1" flipV="1">
            <a:off x="8933664" y="3492423"/>
            <a:ext cx="1715342" cy="3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Jessica Deen</cp:lastModifiedBy>
  <cp:revision>5</cp:revision>
  <dcterms:created xsi:type="dcterms:W3CDTF">2023-09-11T16:55:48Z</dcterms:created>
  <dcterms:modified xsi:type="dcterms:W3CDTF">2023-11-15T21:49:31Z</dcterms:modified>
</cp:coreProperties>
</file>