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784"/>
    <a:srgbClr val="EC7F08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/>
    <p:restoredTop sz="94694"/>
  </p:normalViewPr>
  <p:slideViewPr>
    <p:cSldViewPr snapToGrid="0">
      <p:cViewPr varScale="1">
        <p:scale>
          <a:sx n="121" d="100"/>
          <a:sy n="121" d="100"/>
        </p:scale>
        <p:origin x="2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0">
            <a:extLst>
              <a:ext uri="{FF2B5EF4-FFF2-40B4-BE49-F238E27FC236}">
                <a16:creationId xmlns:a16="http://schemas.microsoft.com/office/drawing/2014/main" id="{62BD04F4-9E22-DC41-EA23-9770C232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38" y="17743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2">
            <a:extLst>
              <a:ext uri="{FF2B5EF4-FFF2-40B4-BE49-F238E27FC236}">
                <a16:creationId xmlns:a16="http://schemas.microsoft.com/office/drawing/2014/main" id="{C16B77AD-415D-3DB3-8AC8-0027C09AF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982" y="2536377"/>
            <a:ext cx="2014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982E5C75-B6D0-71A2-7871-B491D9A4F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38" y="3494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DCC822FF-A1B9-8C87-7373-F4D9FF47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613" y="1110675"/>
            <a:ext cx="22923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47B5238F-2402-EB8C-8B89-C7379099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92" y="3486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B2F1B212-8F4D-56E2-1CC2-F3501C3D6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75" y="1105969"/>
            <a:ext cx="1316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846BDC0F-DE97-88FE-258E-438EFE35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56" y="343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9DA2D513-986D-FBD2-3464-9A7ADF2BA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963" y="1113058"/>
            <a:ext cx="13053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4DAFA-72FF-81BB-84C8-7FC1F38BD7A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779792" y="729675"/>
            <a:ext cx="1461646" cy="794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D0AE46-6B52-AD57-6D95-A005A80BA4C8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4003438" y="724969"/>
            <a:ext cx="1394218" cy="550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A78A9D-0920-4ACF-4801-8AC286E5593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3622438" y="1341507"/>
            <a:ext cx="6350" cy="43287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4BA6FA-4233-9BB7-6B19-83F6947508D7}"/>
              </a:ext>
            </a:extLst>
          </p:cNvPr>
          <p:cNvSpPr txBox="1"/>
          <p:nvPr/>
        </p:nvSpPr>
        <p:spPr>
          <a:xfrm>
            <a:off x="867939" y="1779547"/>
            <a:ext cx="18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 a schedule, gather metrics from all container repositories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85A373-BFBA-1840-4D96-7A38B00FE560}"/>
              </a:ext>
            </a:extLst>
          </p:cNvPr>
          <p:cNvSpPr txBox="1"/>
          <p:nvPr/>
        </p:nvSpPr>
        <p:spPr>
          <a:xfrm>
            <a:off x="4686405" y="1751373"/>
            <a:ext cx="186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Add metrics to CloudWatch, so you can track them over time</a:t>
            </a:r>
          </a:p>
        </p:txBody>
      </p:sp>
    </p:spTree>
    <p:extLst>
      <p:ext uri="{BB962C8B-B14F-4D97-AF65-F5344CB8AC3E}">
        <p14:creationId xmlns:p14="http://schemas.microsoft.com/office/powerpoint/2010/main" val="36189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299</TotalTime>
  <Words>37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2023-05-03T18:08:03Z</dcterms:created>
  <dcterms:modified xsi:type="dcterms:W3CDTF">2023-11-02T16:19:49Z</dcterms:modified>
</cp:coreProperties>
</file>