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66FF"/>
    <a:srgbClr val="8C4EFF"/>
    <a:srgbClr val="ED7000"/>
    <a:srgbClr val="FB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683"/>
  </p:normalViewPr>
  <p:slideViewPr>
    <p:cSldViewPr snapToGrid="0">
      <p:cViewPr>
        <p:scale>
          <a:sx n="125" d="100"/>
          <a:sy n="125" d="100"/>
        </p:scale>
        <p:origin x="13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73C342-2F15-F522-8F15-41E654258778}"/>
              </a:ext>
            </a:extLst>
          </p:cNvPr>
          <p:cNvSpPr/>
          <p:nvPr/>
        </p:nvSpPr>
        <p:spPr>
          <a:xfrm>
            <a:off x="1605820" y="3376683"/>
            <a:ext cx="4826437" cy="1582583"/>
          </a:xfrm>
          <a:prstGeom prst="rect">
            <a:avLst/>
          </a:prstGeom>
          <a:solidFill>
            <a:srgbClr val="FB9900">
              <a:alpha val="20000"/>
            </a:srgbClr>
          </a:solidFill>
          <a:ln w="12700">
            <a:solidFill>
              <a:srgbClr val="ED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A7E503-8BE7-D63F-B2A7-C8CA7DF3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73221" y="1644482"/>
            <a:ext cx="5296058" cy="4820325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7D95CAB-A2AE-1B0A-2B31-EF4A1CD4AE6E}"/>
              </a:ext>
            </a:extLst>
          </p:cNvPr>
          <p:cNvSpPr/>
          <p:nvPr/>
        </p:nvSpPr>
        <p:spPr>
          <a:xfrm>
            <a:off x="1025144" y="540512"/>
            <a:ext cx="5956569" cy="6116316"/>
          </a:xfrm>
          <a:prstGeom prst="rect">
            <a:avLst/>
          </a:prstGeom>
          <a:noFill/>
          <a:ln w="12700">
            <a:solidFill>
              <a:srgbClr val="8C4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821BF6-B131-6D20-4D98-C9B6644BF785}"/>
              </a:ext>
            </a:extLst>
          </p:cNvPr>
          <p:cNvSpPr txBox="1"/>
          <p:nvPr/>
        </p:nvSpPr>
        <p:spPr>
          <a:xfrm>
            <a:off x="1996198" y="3424690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34">
            <a:extLst>
              <a:ext uri="{FF2B5EF4-FFF2-40B4-BE49-F238E27FC236}">
                <a16:creationId xmlns:a16="http://schemas.microsoft.com/office/drawing/2014/main" id="{30DC7BBB-E92D-09FE-3CEE-98419AA5B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969718" y="39217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5F6344-6482-B33F-AF8E-A5F142059B21}"/>
              </a:ext>
            </a:extLst>
          </p:cNvPr>
          <p:cNvSpPr txBox="1"/>
          <p:nvPr/>
        </p:nvSpPr>
        <p:spPr>
          <a:xfrm>
            <a:off x="1709143" y="4284885"/>
            <a:ext cx="97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45" name="Graphic 14" descr="AWS Fargate service icon.">
            <a:extLst>
              <a:ext uri="{FF2B5EF4-FFF2-40B4-BE49-F238E27FC236}">
                <a16:creationId xmlns:a16="http://schemas.microsoft.com/office/drawing/2014/main" id="{73B5D640-C9F6-A0A3-6915-7EDA5EACE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599665" y="3376655"/>
            <a:ext cx="377678" cy="3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49" descr="VPC group icon. ">
            <a:extLst>
              <a:ext uri="{FF2B5EF4-FFF2-40B4-BE49-F238E27FC236}">
                <a16:creationId xmlns:a16="http://schemas.microsoft.com/office/drawing/2014/main" id="{905A2A81-1649-5616-EC08-9569CF3BB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22265" y="538396"/>
            <a:ext cx="377678" cy="377678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8525F38-EA36-2DD0-06DE-BFD96B85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373221" y="1643726"/>
            <a:ext cx="377678" cy="377678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22B69EB5-9609-324B-BC19-C88E224F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211" y="5937478"/>
            <a:ext cx="1382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PrivateLink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Endpoints resource icon for the Amazon VPC service.&#10;">
            <a:extLst>
              <a:ext uri="{FF2B5EF4-FFF2-40B4-BE49-F238E27FC236}">
                <a16:creationId xmlns:a16="http://schemas.microsoft.com/office/drawing/2014/main" id="{1576C6C0-57BF-D153-0BA8-B693971795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3855" y="5476745"/>
            <a:ext cx="457200" cy="45720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5C48BB-ED94-9F28-D256-1F989AB2B9F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612455" y="4619720"/>
            <a:ext cx="323" cy="85702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B34464-54A9-D7E3-D442-94683927957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841055" y="5705345"/>
            <a:ext cx="345916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 descr="Internet gateway service icon on VPC container.">
            <a:extLst>
              <a:ext uri="{FF2B5EF4-FFF2-40B4-BE49-F238E27FC236}">
                <a16:creationId xmlns:a16="http://schemas.microsoft.com/office/drawing/2014/main" id="{A1DDE0BF-1E35-9DFC-131D-7948571013BE}"/>
              </a:ext>
            </a:extLst>
          </p:cNvPr>
          <p:cNvGrpSpPr/>
          <p:nvPr/>
        </p:nvGrpSpPr>
        <p:grpSpPr>
          <a:xfrm>
            <a:off x="2444731" y="659098"/>
            <a:ext cx="1403350" cy="734199"/>
            <a:chOff x="7201212" y="2365884"/>
            <a:chExt cx="1403350" cy="734199"/>
          </a:xfrm>
        </p:grpSpPr>
        <p:pic>
          <p:nvPicPr>
            <p:cNvPr id="17" name="Graphic 10" descr="Internet gateway resource icon for the Amazon VPC service.">
              <a:extLst>
                <a:ext uri="{FF2B5EF4-FFF2-40B4-BE49-F238E27FC236}">
                  <a16:creationId xmlns:a16="http://schemas.microsoft.com/office/drawing/2014/main" id="{D1D6E922-DAAB-5A2A-F3E8-1661AD9D47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7671748" y="23658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5330B37A-2F1E-FCE2-D072-2A4A69126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1212" y="2823084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</p:grpSp>
      <p:pic>
        <p:nvPicPr>
          <p:cNvPr id="26" name="Graphic 10" descr="Internet gateway resource icon for the Amazon VPC service.">
            <a:extLst>
              <a:ext uri="{FF2B5EF4-FFF2-40B4-BE49-F238E27FC236}">
                <a16:creationId xmlns:a16="http://schemas.microsoft.com/office/drawing/2014/main" id="{A16DEF63-D9AA-7CF8-76F2-31A57EDC1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5324103" y="6542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2">
            <a:extLst>
              <a:ext uri="{FF2B5EF4-FFF2-40B4-BE49-F238E27FC236}">
                <a16:creationId xmlns:a16="http://schemas.microsoft.com/office/drawing/2014/main" id="{C98EBAAB-3BF0-822F-0569-803FED2D7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392" y="1058104"/>
            <a:ext cx="1079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Egress only gateway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FB0887-870A-BBDD-5166-D0B2D212C0C4}"/>
              </a:ext>
            </a:extLst>
          </p:cNvPr>
          <p:cNvSpPr/>
          <p:nvPr/>
        </p:nvSpPr>
        <p:spPr>
          <a:xfrm>
            <a:off x="1766610" y="3884100"/>
            <a:ext cx="4052725" cy="735620"/>
          </a:xfrm>
          <a:prstGeom prst="rect">
            <a:avLst/>
          </a:prstGeom>
          <a:solidFill>
            <a:srgbClr val="FB9900">
              <a:alpha val="20000"/>
            </a:srgbClr>
          </a:solidFill>
          <a:ln w="12700">
            <a:solidFill>
              <a:srgbClr val="ED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B4FDD8-CD59-9467-3EDC-00DBA8A3ED15}"/>
              </a:ext>
            </a:extLst>
          </p:cNvPr>
          <p:cNvSpPr txBox="1"/>
          <p:nvPr/>
        </p:nvSpPr>
        <p:spPr>
          <a:xfrm>
            <a:off x="2560602" y="3974517"/>
            <a:ext cx="3040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Dual-stack task: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IPv4: 10.0.249.99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IPv6: 2600:1f16:545:2755:c818:4f5c:f8d3:d3af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530882-3BC9-AC7D-C122-D138360DDE0A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552703" y="1519769"/>
            <a:ext cx="3493" cy="236079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FEA5892-AEE7-3530-1794-EF63459646C5}"/>
              </a:ext>
            </a:extLst>
          </p:cNvPr>
          <p:cNvCxnSpPr>
            <a:cxnSpLocks/>
            <a:stCxn id="18" idx="2"/>
            <a:endCxn id="63" idx="0"/>
          </p:cNvCxnSpPr>
          <p:nvPr/>
        </p:nvCxnSpPr>
        <p:spPr>
          <a:xfrm>
            <a:off x="3146406" y="1393297"/>
            <a:ext cx="0" cy="81426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EAF98A7-3753-71F2-7A7B-F325D8A06CCB}"/>
              </a:ext>
            </a:extLst>
          </p:cNvPr>
          <p:cNvSpPr/>
          <p:nvPr/>
        </p:nvSpPr>
        <p:spPr>
          <a:xfrm>
            <a:off x="1599666" y="2207564"/>
            <a:ext cx="3093480" cy="1001148"/>
          </a:xfrm>
          <a:prstGeom prst="rect">
            <a:avLst/>
          </a:prstGeom>
          <a:solidFill>
            <a:srgbClr val="8C4EFF">
              <a:alpha val="20000"/>
            </a:srgbClr>
          </a:solidFill>
          <a:ln>
            <a:solidFill>
              <a:srgbClr val="8C4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84504-6598-CDBA-DFD3-5F6C03A9AC99}"/>
              </a:ext>
            </a:extLst>
          </p:cNvPr>
          <p:cNvSpPr txBox="1"/>
          <p:nvPr/>
        </p:nvSpPr>
        <p:spPr>
          <a:xfrm>
            <a:off x="1963949" y="2268022"/>
            <a:ext cx="2055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pic>
        <p:nvPicPr>
          <p:cNvPr id="65" name="Graphic 6" descr="Elastic Load Balancing service icon.">
            <a:extLst>
              <a:ext uri="{FF2B5EF4-FFF2-40B4-BE49-F238E27FC236}">
                <a16:creationId xmlns:a16="http://schemas.microsoft.com/office/drawing/2014/main" id="{26F0981C-1C43-52E2-D586-9AC2C4FDE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599665" y="2207536"/>
            <a:ext cx="376950" cy="3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EF3A795A-63BB-6CA0-0BE0-5743C45FCECE}"/>
              </a:ext>
            </a:extLst>
          </p:cNvPr>
          <p:cNvSpPr/>
          <p:nvPr/>
        </p:nvSpPr>
        <p:spPr>
          <a:xfrm>
            <a:off x="2141313" y="2663455"/>
            <a:ext cx="2160889" cy="397156"/>
          </a:xfrm>
          <a:prstGeom prst="rect">
            <a:avLst/>
          </a:prstGeom>
          <a:solidFill>
            <a:srgbClr val="8C4EFF">
              <a:alpha val="20000"/>
            </a:srgbClr>
          </a:solidFill>
          <a:ln>
            <a:solidFill>
              <a:srgbClr val="8C4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Group: 10.0.249.99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EF3471D-2F20-777E-D3F0-69CC29CF4A59}"/>
              </a:ext>
            </a:extLst>
          </p:cNvPr>
          <p:cNvCxnSpPr>
            <a:cxnSpLocks/>
          </p:cNvCxnSpPr>
          <p:nvPr/>
        </p:nvCxnSpPr>
        <p:spPr>
          <a:xfrm>
            <a:off x="3635158" y="3060611"/>
            <a:ext cx="0" cy="81995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A536089-EB00-6E5F-B4DD-B12F27FB9EE4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552703" y="268842"/>
            <a:ext cx="0" cy="38545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AF44028-6BB2-0008-C719-C49ED8875A4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143867" y="268842"/>
            <a:ext cx="0" cy="39025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BEE4197-F5B6-6F69-2CF6-CFBCE21B0311}"/>
              </a:ext>
            </a:extLst>
          </p:cNvPr>
          <p:cNvSpPr txBox="1"/>
          <p:nvPr/>
        </p:nvSpPr>
        <p:spPr>
          <a:xfrm>
            <a:off x="5559075" y="2263636"/>
            <a:ext cx="90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IPv6 out from task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63665F9-E75B-6562-E66F-FA369FCC2B31}"/>
              </a:ext>
            </a:extLst>
          </p:cNvPr>
          <p:cNvSpPr txBox="1"/>
          <p:nvPr/>
        </p:nvSpPr>
        <p:spPr>
          <a:xfrm>
            <a:off x="3143867" y="40651"/>
            <a:ext cx="137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IPv4 and IPv6 in from internet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11AA34-CFEC-1097-C080-C17803637120}"/>
              </a:ext>
            </a:extLst>
          </p:cNvPr>
          <p:cNvSpPr txBox="1"/>
          <p:nvPr/>
        </p:nvSpPr>
        <p:spPr>
          <a:xfrm>
            <a:off x="5552907" y="17417"/>
            <a:ext cx="90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IPv6 out to internet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E2594B3-5295-4CD7-BC35-DAD8AFB1AFDE}"/>
              </a:ext>
            </a:extLst>
          </p:cNvPr>
          <p:cNvSpPr txBox="1"/>
          <p:nvPr/>
        </p:nvSpPr>
        <p:spPr>
          <a:xfrm>
            <a:off x="3603999" y="3367837"/>
            <a:ext cx="74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IPv4 in</a:t>
            </a:r>
          </a:p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task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450806-AFA7-71A1-155F-88FC840620E5}"/>
              </a:ext>
            </a:extLst>
          </p:cNvPr>
          <p:cNvSpPr txBox="1"/>
          <p:nvPr/>
        </p:nvSpPr>
        <p:spPr>
          <a:xfrm>
            <a:off x="7051790" y="937863"/>
            <a:ext cx="122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IPv6 to AWS</a:t>
            </a:r>
          </a:p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dual-stack </a:t>
            </a:r>
          </a:p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3D013EA-4C42-5272-10C5-44946E06A32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781303" y="882893"/>
            <a:ext cx="251891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D02680B-A109-0A8D-9816-2C19E4F70994}"/>
              </a:ext>
            </a:extLst>
          </p:cNvPr>
          <p:cNvSpPr txBox="1"/>
          <p:nvPr/>
        </p:nvSpPr>
        <p:spPr>
          <a:xfrm>
            <a:off x="7029653" y="5760315"/>
            <a:ext cx="122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IPv4 to AWS non dual-stack</a:t>
            </a:r>
          </a:p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</a:p>
        </p:txBody>
      </p:sp>
      <p:sp>
        <p:nvSpPr>
          <p:cNvPr id="113" name="Rectangle 112" descr="Group border and label">
            <a:extLst>
              <a:ext uri="{FF2B5EF4-FFF2-40B4-BE49-F238E27FC236}">
                <a16:creationId xmlns:a16="http://schemas.microsoft.com/office/drawing/2014/main" id="{1CBADCA8-21DA-4182-602B-A9A3691F60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00216" y="202067"/>
            <a:ext cx="2861764" cy="6012409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Services</a:t>
            </a:r>
          </a:p>
        </p:txBody>
      </p:sp>
      <p:pic>
        <p:nvPicPr>
          <p:cNvPr id="115" name="Graphic 114" descr="AWS logo in group.">
            <a:extLst>
              <a:ext uri="{FF2B5EF4-FFF2-40B4-BE49-F238E27FC236}">
                <a16:creationId xmlns:a16="http://schemas.microsoft.com/office/drawing/2014/main" id="{48EDE88A-9CF4-8534-72FE-F413A7ED13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8289458" y="191310"/>
            <a:ext cx="381000" cy="381000"/>
          </a:xfrm>
          <a:prstGeom prst="rect">
            <a:avLst/>
          </a:prstGeom>
        </p:spPr>
      </p:pic>
      <p:pic>
        <p:nvPicPr>
          <p:cNvPr id="117" name="Graphic 18" descr="Amazon Elastic Container Service (Amazon ECS) service icon.">
            <a:extLst>
              <a:ext uri="{FF2B5EF4-FFF2-40B4-BE49-F238E27FC236}">
                <a16:creationId xmlns:a16="http://schemas.microsoft.com/office/drawing/2014/main" id="{7C2EC0B5-D3D3-8A41-6909-F947FCA8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8504499" y="3883493"/>
            <a:ext cx="561016" cy="56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24">
            <a:extLst>
              <a:ext uri="{FF2B5EF4-FFF2-40B4-BE49-F238E27FC236}">
                <a16:creationId xmlns:a16="http://schemas.microsoft.com/office/drawing/2014/main" id="{C7BBE0F6-5C87-9576-9939-53138D1B7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3506" y="3933168"/>
            <a:ext cx="1962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pic>
        <p:nvPicPr>
          <p:cNvPr id="119" name="Graphic 8" descr="Amazon Simple Storage Service (Amazon S3) service icon.">
            <a:extLst>
              <a:ext uri="{FF2B5EF4-FFF2-40B4-BE49-F238E27FC236}">
                <a16:creationId xmlns:a16="http://schemas.microsoft.com/office/drawing/2014/main" id="{DC8872D1-C54D-F16C-37FA-DC894209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8507195" y="5377000"/>
            <a:ext cx="561016" cy="56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9">
            <a:extLst>
              <a:ext uri="{FF2B5EF4-FFF2-40B4-BE49-F238E27FC236}">
                <a16:creationId xmlns:a16="http://schemas.microsoft.com/office/drawing/2014/main" id="{A694A65F-3EBC-9FF6-B39E-500B3503C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3506" y="5411416"/>
            <a:ext cx="1860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127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CDDB5E63-A225-5F22-B959-022B164B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8507691" y="4630406"/>
            <a:ext cx="557824" cy="55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22">
            <a:extLst>
              <a:ext uri="{FF2B5EF4-FFF2-40B4-BE49-F238E27FC236}">
                <a16:creationId xmlns:a16="http://schemas.microsoft.com/office/drawing/2014/main" id="{9FB6DFA7-10EF-2500-71A2-C151B3BCC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0762" y="4678485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pic>
        <p:nvPicPr>
          <p:cNvPr id="129" name="Graphic 5" descr="Amazon Elastic Compute Cloud (Amazon EC2) service icon.">
            <a:extLst>
              <a:ext uri="{FF2B5EF4-FFF2-40B4-BE49-F238E27FC236}">
                <a16:creationId xmlns:a16="http://schemas.microsoft.com/office/drawing/2014/main" id="{D4FDA53C-AB5D-924A-19C0-90465E9FD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8507691" y="835473"/>
            <a:ext cx="557824" cy="55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TextBox 6">
            <a:extLst>
              <a:ext uri="{FF2B5EF4-FFF2-40B4-BE49-F238E27FC236}">
                <a16:creationId xmlns:a16="http://schemas.microsoft.com/office/drawing/2014/main" id="{79EDA6B7-F816-E96D-D5E5-F368A50C9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0918" y="883552"/>
            <a:ext cx="2268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Compute Cloud (Amazon EC2)</a:t>
            </a:r>
          </a:p>
        </p:txBody>
      </p:sp>
      <p:pic>
        <p:nvPicPr>
          <p:cNvPr id="131" name="Graphic 8" descr="Amazon Simple Storage Service (Amazon S3) service icon.">
            <a:extLst>
              <a:ext uri="{FF2B5EF4-FFF2-40B4-BE49-F238E27FC236}">
                <a16:creationId xmlns:a16="http://schemas.microsoft.com/office/drawing/2014/main" id="{E36AC5C7-F4FD-447D-AE29-007A1DFA1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8504499" y="1491163"/>
            <a:ext cx="561016" cy="56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TextBox 9">
            <a:extLst>
              <a:ext uri="{FF2B5EF4-FFF2-40B4-BE49-F238E27FC236}">
                <a16:creationId xmlns:a16="http://schemas.microsoft.com/office/drawing/2014/main" id="{2FF07D8C-069B-FDD0-0D8C-D2AADBBF7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810" y="1525579"/>
            <a:ext cx="1860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2CEB73-42CF-F472-FFAC-2435961EF11E}"/>
              </a:ext>
            </a:extLst>
          </p:cNvPr>
          <p:cNvSpPr txBox="1"/>
          <p:nvPr/>
        </p:nvSpPr>
        <p:spPr>
          <a:xfrm>
            <a:off x="3151306" y="1679380"/>
            <a:ext cx="131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IPv4 and IPv6 in to load balancer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E481D4-4C58-341C-CF07-F2C581694494}"/>
              </a:ext>
            </a:extLst>
          </p:cNvPr>
          <p:cNvSpPr txBox="1"/>
          <p:nvPr/>
        </p:nvSpPr>
        <p:spPr>
          <a:xfrm>
            <a:off x="4612455" y="4991938"/>
            <a:ext cx="12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IPv4 out from task</a:t>
            </a:r>
          </a:p>
        </p:txBody>
      </p: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4794</TotalTime>
  <Words>118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2023-05-03T18:08:03Z</dcterms:created>
  <dcterms:modified xsi:type="dcterms:W3CDTF">2024-03-13T18:22:54Z</dcterms:modified>
</cp:coreProperties>
</file>