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/>
    <p:restoredTop sz="95940"/>
  </p:normalViewPr>
  <p:slideViewPr>
    <p:cSldViewPr snapToGrid="0" snapToObjects="1">
      <p:cViewPr varScale="1">
        <p:scale>
          <a:sx n="130" d="100"/>
          <a:sy n="13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0D93-97FF-7145-B2DE-D23CB3400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2D023-B653-5B4C-889C-2A60214F8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C1DF-6EBD-7344-9616-6F67BEB2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2B20-24F9-DC46-B92A-032B5FD4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6002-0F93-0C49-8502-EA99B2D1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2621-527B-B34C-B695-E32A930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8E94E-F413-0F44-8D38-1A92D2D5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FB74-EEFA-484A-B844-4710907E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B6E9-AB7C-7C4E-8387-BF598A3C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0711-90C9-B149-AF4A-0D7DD0A2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D7441-441C-8B44-AEBD-8A0318844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3FB81-0EC3-384D-B2A3-0801BEE2D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A5E3-7F80-0847-B5FD-29B54D4B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8E3BC-49BE-974D-BDA2-D07E0F90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641D-E897-7B4B-8257-66DA5A51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FC8E-11B0-694A-AE57-618C56E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0CF5-D0FC-254C-B90E-B82CF509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F1E7-323C-C848-B701-0C81F431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18B4-4500-D242-B9C5-08FE2683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93F9-6086-3E4F-9DAC-EA4226EA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BE83-6EFD-3E43-A1EF-6EBB1348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78610-E9E9-F64E-8A7D-8E0BD6CB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1052-45D6-FE4E-AD33-5BC8E65C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95EC-CBA6-0945-9618-CC9F7BC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1179-28CD-CD4F-B13C-84A49C56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B769-2EB3-4748-A280-E7246BD4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F25C-3E20-AF41-84BB-3F176B8E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34E32-58FC-7440-A0C3-43119CB3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E234-FF82-CF41-A2DB-6032996D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DE74A-3040-DA42-8363-75647EBC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B9112-293D-074E-8FBB-B2001D7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24D5-2D29-FB4B-B18B-31E1D631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4EA04-E14B-984C-B795-F682AD23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C6E99-7966-D442-BE36-4E3941AF4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6F0DF-040E-EE48-A5F1-E2F8974ED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9935A-3D73-CB40-84B6-359352ACF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852DF-BF3D-B94C-AFA3-E2DEF361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6D873-7648-EB4A-838A-41993978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E8286-28F8-3645-B801-F279710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1D39-FC38-AD42-81FC-31A17497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8F68C-9690-4E47-9D5F-50434E3F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75748-A2F1-8047-8E4E-A7892CFD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05A06-6543-AA41-9921-23462808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33720-C834-DC4F-A768-03F84D3B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56233-007B-0348-B499-FA5C3B88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7E287-CCC5-564E-92EB-F9C81A4D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722B-7A2B-1948-8026-953D1A45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BFE1-2682-4040-AE26-561E9B80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1481A-EACB-2244-8F12-14DE282B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A0CD-0817-D144-897C-1CC1F2BC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FBE37-51B4-FE4E-92EB-40012132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E9978-146E-3E40-B6A5-1C24F9B3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4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8E5A-8100-4B4F-A2F0-40404134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AA6CE-DEE1-9A4A-B175-C97E9457C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AC29D-82F5-4741-81B2-EEC80C0B5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BF7FB-2090-3447-981A-0329A50C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282A8-CFFF-4443-9201-5CA1BBFC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064E-AF20-D245-AA4A-C230586D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B7EFC-5D17-3541-8809-2EFB2D26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7055-A8EE-6549-A78C-8BBBF83E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4F22-39A3-D042-A3FD-53B49BFE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2247-3ECD-8045-B354-E0F986934746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24E8-E1AB-E54A-8EF4-2CA298EA4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5BAC-4EDA-ED43-BC64-13EFB4BE8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582F-289A-3540-AEFB-D2F04F96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C9AA09D-B069-564A-B267-741D0F9DF004}"/>
              </a:ext>
            </a:extLst>
          </p:cNvPr>
          <p:cNvSpPr/>
          <p:nvPr/>
        </p:nvSpPr>
        <p:spPr>
          <a:xfrm>
            <a:off x="0" y="0"/>
            <a:ext cx="11560526" cy="627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9ED1D-E0F1-7547-A402-08756006FFF8}"/>
              </a:ext>
            </a:extLst>
          </p:cNvPr>
          <p:cNvSpPr/>
          <p:nvPr/>
        </p:nvSpPr>
        <p:spPr>
          <a:xfrm>
            <a:off x="5603223" y="786790"/>
            <a:ext cx="3342513" cy="273721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Systems Manager Automation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0C646-EDBD-7842-A0E9-F42D7F2B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03225" y="786790"/>
            <a:ext cx="381000" cy="381000"/>
          </a:xfrm>
          <a:prstGeom prst="rect">
            <a:avLst/>
          </a:prstGeom>
        </p:spPr>
      </p:pic>
      <p:pic>
        <p:nvPicPr>
          <p:cNvPr id="12" name="Graphic 24">
            <a:extLst>
              <a:ext uri="{FF2B5EF4-FFF2-40B4-BE49-F238E27FC236}">
                <a16:creationId xmlns:a16="http://schemas.microsoft.com/office/drawing/2014/main" id="{4AEB1A0B-D913-E042-9F5F-2992D58E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298" y="21546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59F187CD-42B7-4F45-87E4-467AC40D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030" y="291819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4" name="Graphic 11">
            <a:extLst>
              <a:ext uri="{FF2B5EF4-FFF2-40B4-BE49-F238E27FC236}">
                <a16:creationId xmlns:a16="http://schemas.microsoft.com/office/drawing/2014/main" id="{7285D7CB-DA18-3F4C-BB10-9957E06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4" y="2155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1">
            <a:extLst>
              <a:ext uri="{FF2B5EF4-FFF2-40B4-BE49-F238E27FC236}">
                <a16:creationId xmlns:a16="http://schemas.microsoft.com/office/drawing/2014/main" id="{FC984547-9409-4746-BF51-0C3E2A7C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69" y="2940380"/>
            <a:ext cx="1173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 Image Builder</a:t>
            </a:r>
          </a:p>
        </p:txBody>
      </p:sp>
      <p:pic>
        <p:nvPicPr>
          <p:cNvPr id="16" name="Graphic 24">
            <a:extLst>
              <a:ext uri="{FF2B5EF4-FFF2-40B4-BE49-F238E27FC236}">
                <a16:creationId xmlns:a16="http://schemas.microsoft.com/office/drawing/2014/main" id="{767850D4-6055-834F-B721-476B60F3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75" y="2155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2EE7B10E-CA03-9148-8DB0-05584112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290" y="2917398"/>
            <a:ext cx="2090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(Amazon SNS)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BED2F8-DE35-0045-9C4E-167E5B7C2859}"/>
              </a:ext>
            </a:extLst>
          </p:cNvPr>
          <p:cNvSpPr/>
          <p:nvPr/>
        </p:nvSpPr>
        <p:spPr>
          <a:xfrm>
            <a:off x="177088" y="582776"/>
            <a:ext cx="9368289" cy="43014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E36EB64-9E4A-CF47-BC2D-BA0D79677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77089" y="582776"/>
            <a:ext cx="381000" cy="381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962243-D99D-D74A-AEC1-6861F7EF05B2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393474" y="2536398"/>
            <a:ext cx="1007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14">
            <a:extLst>
              <a:ext uri="{FF2B5EF4-FFF2-40B4-BE49-F238E27FC236}">
                <a16:creationId xmlns:a16="http://schemas.microsoft.com/office/drawing/2014/main" id="{6C62BC5D-2CA2-B74B-BD93-80EA08B1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75" y="1405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97544C0D-83A7-3F47-81B9-B6BE3B128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251" y="1876057"/>
            <a:ext cx="792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Golden AMI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8B528B0-DE3E-0544-8111-EDDCCCCFA98B}"/>
              </a:ext>
            </a:extLst>
          </p:cNvPr>
          <p:cNvCxnSpPr>
            <a:stCxn id="14" idx="0"/>
            <a:endCxn id="23" idx="1"/>
          </p:cNvCxnSpPr>
          <p:nvPr/>
        </p:nvCxnSpPr>
        <p:spPr>
          <a:xfrm rot="5400000" flipH="1" flipV="1">
            <a:off x="1503397" y="1143521"/>
            <a:ext cx="520954" cy="1502801"/>
          </a:xfrm>
          <a:prstGeom prst="bentConnector2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10">
            <a:extLst>
              <a:ext uri="{FF2B5EF4-FFF2-40B4-BE49-F238E27FC236}">
                <a16:creationId xmlns:a16="http://schemas.microsoft.com/office/drawing/2014/main" id="{3598757B-6D27-4549-9D45-A5DE4F8EA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76" y="2155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999DB2DA-B603-E343-8915-825F41E44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851" y="291660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4C2EA5-3A19-304B-907E-1191DDA93987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3162575" y="2536398"/>
            <a:ext cx="10071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5E7645-A029-1B48-940D-E4B3D33D900D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 flipV="1">
            <a:off x="4931676" y="2535604"/>
            <a:ext cx="1073622" cy="7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10">
            <a:extLst>
              <a:ext uri="{FF2B5EF4-FFF2-40B4-BE49-F238E27FC236}">
                <a16:creationId xmlns:a16="http://schemas.microsoft.com/office/drawing/2014/main" id="{77899293-E5DA-0649-87C2-FE19C612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62" y="21376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0">
            <a:extLst>
              <a:ext uri="{FF2B5EF4-FFF2-40B4-BE49-F238E27FC236}">
                <a16:creationId xmlns:a16="http://schemas.microsoft.com/office/drawing/2014/main" id="{3FA4991F-6645-9A48-BD94-F32DEB6A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587" y="289887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40" name="Graphic 22">
            <a:extLst>
              <a:ext uri="{FF2B5EF4-FFF2-40B4-BE49-F238E27FC236}">
                <a16:creationId xmlns:a16="http://schemas.microsoft.com/office/drawing/2014/main" id="{88B9428E-1E96-0943-BD9E-53F8698B5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151348" y="52385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A1D801-86C2-714B-ABB4-671AF2588386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 flipH="1">
            <a:off x="6386298" y="3195190"/>
            <a:ext cx="1" cy="20433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B3F8607-344A-D54A-A035-7B3F70D5FCA1}"/>
              </a:ext>
            </a:extLst>
          </p:cNvPr>
          <p:cNvSpPr/>
          <p:nvPr/>
        </p:nvSpPr>
        <p:spPr>
          <a:xfrm>
            <a:off x="9713045" y="582776"/>
            <a:ext cx="1610582" cy="3058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B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9FC3383B-85ED-7944-947E-C275FEA4D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713045" y="582776"/>
            <a:ext cx="381000" cy="381000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345A8C-768E-C54C-A2A8-5D413243A5DA}"/>
              </a:ext>
            </a:extLst>
          </p:cNvPr>
          <p:cNvCxnSpPr>
            <a:cxnSpLocks/>
            <a:stCxn id="23" idx="3"/>
            <a:endCxn id="35" idx="0"/>
          </p:cNvCxnSpPr>
          <p:nvPr/>
        </p:nvCxnSpPr>
        <p:spPr>
          <a:xfrm>
            <a:off x="2972475" y="1634444"/>
            <a:ext cx="5445287" cy="503223"/>
          </a:xfrm>
          <a:prstGeom prst="bentConnector2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6">
            <a:extLst>
              <a:ext uri="{FF2B5EF4-FFF2-40B4-BE49-F238E27FC236}">
                <a16:creationId xmlns:a16="http://schemas.microsoft.com/office/drawing/2014/main" id="{7FEE9F55-F28C-924A-BA5B-37BF4182B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030" y="5665805"/>
            <a:ext cx="792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Approver</a:t>
            </a:r>
          </a:p>
        </p:txBody>
      </p:sp>
      <p:pic>
        <p:nvPicPr>
          <p:cNvPr id="53" name="Graphic 14">
            <a:extLst>
              <a:ext uri="{FF2B5EF4-FFF2-40B4-BE49-F238E27FC236}">
                <a16:creationId xmlns:a16="http://schemas.microsoft.com/office/drawing/2014/main" id="{7517CDF2-1D3F-E04C-8079-17880FB2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736" y="22920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6">
            <a:extLst>
              <a:ext uri="{FF2B5EF4-FFF2-40B4-BE49-F238E27FC236}">
                <a16:creationId xmlns:a16="http://schemas.microsoft.com/office/drawing/2014/main" id="{4CC2A8BA-8887-0E48-8359-076BB20B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068" y="2780902"/>
            <a:ext cx="792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Golden AMI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5D6A1A-1B09-4048-ADD3-9FF37073CFB6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8798762" y="2518667"/>
            <a:ext cx="1490974" cy="19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21">
            <a:extLst>
              <a:ext uri="{FF2B5EF4-FFF2-40B4-BE49-F238E27FC236}">
                <a16:creationId xmlns:a16="http://schemas.microsoft.com/office/drawing/2014/main" id="{7DE0A9DC-5AC4-504C-9A91-80235CCFD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510" y="2242596"/>
            <a:ext cx="243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0DA90601-4D53-5640-8BC5-E7E22FB59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514" y="2242596"/>
            <a:ext cx="243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8054292E-43DE-BC4F-8E9C-F806AEFE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906" y="2242596"/>
            <a:ext cx="243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" name="TextBox 21">
            <a:extLst>
              <a:ext uri="{FF2B5EF4-FFF2-40B4-BE49-F238E27FC236}">
                <a16:creationId xmlns:a16="http://schemas.microsoft.com/office/drawing/2014/main" id="{31EE3EFD-F27E-ED45-9B29-CC42E2E89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308" y="3250876"/>
            <a:ext cx="243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443FB599-63EC-7F43-A61C-208DECB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656" y="3250876"/>
            <a:ext cx="243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6" name="TextBox 21">
            <a:extLst>
              <a:ext uri="{FF2B5EF4-FFF2-40B4-BE49-F238E27FC236}">
                <a16:creationId xmlns:a16="http://schemas.microsoft.com/office/drawing/2014/main" id="{EEC3A98F-6E02-2C4F-AE00-A254E0069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8683" y="2242596"/>
            <a:ext cx="243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9" name="TextBox 21">
            <a:extLst>
              <a:ext uri="{FF2B5EF4-FFF2-40B4-BE49-F238E27FC236}">
                <a16:creationId xmlns:a16="http://schemas.microsoft.com/office/drawing/2014/main" id="{86C2E9F6-DD00-6F4B-BF9F-5B9C0B24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28" y="1834876"/>
            <a:ext cx="243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D61F65BA-E4FA-C245-B0E9-1D8E42F8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62" y="37159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CC7B04EB-7F5A-1249-8A6C-6AD79BC6B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242" y="4479491"/>
            <a:ext cx="11770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8AC2E7-8582-734B-B5EE-0255C447DE6C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8417762" y="3175872"/>
            <a:ext cx="0" cy="5400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1">
            <a:extLst>
              <a:ext uri="{FF2B5EF4-FFF2-40B4-BE49-F238E27FC236}">
                <a16:creationId xmlns:a16="http://schemas.microsoft.com/office/drawing/2014/main" id="{61976B53-1A86-4E40-BC1F-215C88D1D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74" y="3250876"/>
            <a:ext cx="243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50" name="Graphic 22">
            <a:extLst>
              <a:ext uri="{FF2B5EF4-FFF2-40B4-BE49-F238E27FC236}">
                <a16:creationId xmlns:a16="http://schemas.microsoft.com/office/drawing/2014/main" id="{5D9978E9-60A7-4F4B-A9F0-AB88FDDE2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182812" y="52385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5E8F1DC9-DEDF-2E45-AA26-DA34E0D9B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83" y="5700100"/>
            <a:ext cx="11363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Account Recipient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2A029D-AC3D-F84C-B5F4-F85F6848CC0B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>
            <a:off x="8417762" y="4756490"/>
            <a:ext cx="0" cy="4820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9">
            <a:extLst>
              <a:ext uri="{FF2B5EF4-FFF2-40B4-BE49-F238E27FC236}">
                <a16:creationId xmlns:a16="http://schemas.microsoft.com/office/drawing/2014/main" id="{D723AB78-0808-4E4C-BB73-E0373166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178" y="4166407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Approver Role</a:t>
            </a:r>
          </a:p>
        </p:txBody>
      </p:sp>
      <p:pic>
        <p:nvPicPr>
          <p:cNvPr id="58" name="Graphic 49">
            <a:extLst>
              <a:ext uri="{FF2B5EF4-FFF2-40B4-BE49-F238E27FC236}">
                <a16:creationId xmlns:a16="http://schemas.microsoft.com/office/drawing/2014/main" id="{1BADC911-44E3-6242-9591-820CE687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78" y="3793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EE831D8-4466-FB4A-A64D-CD09B7A8E0CF}"/>
              </a:ext>
            </a:extLst>
          </p:cNvPr>
          <p:cNvCxnSpPr>
            <a:cxnSpLocks/>
            <a:stCxn id="40" idx="3"/>
            <a:endCxn id="56" idx="2"/>
          </p:cNvCxnSpPr>
          <p:nvPr/>
        </p:nvCxnSpPr>
        <p:spPr>
          <a:xfrm flipV="1">
            <a:off x="6621248" y="4428017"/>
            <a:ext cx="626893" cy="1045479"/>
          </a:xfrm>
          <a:prstGeom prst="bentConnector2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310AE838-04E8-C242-AA86-E697D7CCF2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01925" y="2759353"/>
            <a:ext cx="1274677" cy="793384"/>
          </a:xfrm>
          <a:prstGeom prst="bentConnector2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1">
            <a:extLst>
              <a:ext uri="{FF2B5EF4-FFF2-40B4-BE49-F238E27FC236}">
                <a16:creationId xmlns:a16="http://schemas.microsoft.com/office/drawing/2014/main" id="{C85BEB5D-B456-AD43-BC64-E48730DCF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843" y="5188421"/>
            <a:ext cx="2439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88F10A-9155-8342-989F-DBA15BE1EB24}"/>
              </a:ext>
            </a:extLst>
          </p:cNvPr>
          <p:cNvSpPr/>
          <p:nvPr/>
        </p:nvSpPr>
        <p:spPr>
          <a:xfrm>
            <a:off x="82990" y="118699"/>
            <a:ext cx="11349682" cy="60122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51A07F3F-8982-2649-B026-0EB41C2BCD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2990" y="11869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24827</TotalTime>
  <Words>50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</dc:creator>
  <cp:lastModifiedBy>Glenn</cp:lastModifiedBy>
  <cp:revision>51</cp:revision>
  <dcterms:created xsi:type="dcterms:W3CDTF">2022-06-17T15:00:37Z</dcterms:created>
  <dcterms:modified xsi:type="dcterms:W3CDTF">2022-08-05T09:47:41Z</dcterms:modified>
</cp:coreProperties>
</file>