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>
        <p:scale>
          <a:sx n="96" d="100"/>
          <a:sy n="96" d="100"/>
        </p:scale>
        <p:origin x="116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A412-C4EB-2E47-A790-1B76883A9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97EA8-B587-6E4C-AA41-04271567C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2892-2B86-734F-902E-3C2B520D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3861-FDEA-954F-89E4-A903EE64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8DAD-22C7-AC4E-A3B0-36C977EC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3BB0-599E-CC49-8927-95F9D845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32CA1-5601-3A4F-BDAF-06B13B9D2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781B-DC82-6143-9942-58FF576A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E84F-3715-5247-8AE7-62245DEB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9314-6AA3-C340-B0FE-256F0772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9041D-1E6D-AC40-B831-9122018CB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27166-EDC7-6743-8DDA-E8BF176F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8656-7D6E-BE49-BC85-524B25D5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FC7A-4790-2C41-9B26-BB77F19D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B66B-43B7-3D4F-AD32-90BC2818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7377-D8F8-8548-A11C-68ED74C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80C8-8175-1B4C-A3ED-80AF796A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85028-66E5-B841-8DBC-D39601DE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D0F2E-F8C7-D549-86D8-63E331E2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7AF24-365C-D14E-B1AF-5397EE8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D004-0F54-A64D-83D6-A6F3133B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232A1-4D8D-2648-840C-E0FB709E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C167-D3D5-4F45-AD67-3F7A067C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DA43C-6CA7-C845-8955-C656A48E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3C82-9F96-484E-B274-EFE79C1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9D3F-2588-2149-937C-70AEC102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DC59-B54B-1040-988C-8F3769727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F82C5-1B82-754F-BF5E-13C86D037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77CDC-BE7E-384A-B9B4-88726D6A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3D261-6F21-0E4B-80A1-8B769F1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ED298-2525-5C4F-BE6E-80DE431F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1610-1DAD-4D4D-BEE0-85AAA78B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61F8-8E48-F244-A7B2-7277554E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91E01-B1CE-AA4A-866B-2CC61C67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62CBB-969E-4846-95B8-BB20736FA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B7D3E-1FBC-2945-AEC4-8B561143A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037F7-38AA-F74E-9D49-FDCB8F57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9CF74-88E2-814F-B5A6-3592DDCF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B60B1-3A08-8E45-9205-2A046F71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4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1EE8-B9D6-1545-83A0-C9CB7D93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9AA65-4FDB-EC4C-85F6-5E158651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2141D-6EF5-5649-9B86-CF2455DB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4CB8A-A2A3-0B44-A821-887C7C19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A9401-7192-3644-9608-AAD35EF6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387C4-9AF2-444B-A875-B90190D1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C86D-983F-1B41-8AFE-E5EB3452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FF7F-E149-F84A-A10F-E7A6E677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8009-85D2-9D41-9D77-3B17F771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1DB40-5670-574D-826A-328808C11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7BF25-6A63-1F4E-9A09-33601550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A9B03-CE13-3942-B134-FE40D478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39671-DE60-0B47-AF33-97B2B1CD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9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4020-6C41-FC4E-B30C-A2A16A1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43129-0CB7-FE46-AC77-963922CA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E52AA-1D99-FE4E-AAD9-A90E02BEC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2BE84-C4B8-BB41-954A-B8EB6F9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47E5E-9FB6-5D47-B763-54453011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986CA-80FD-E141-849F-3B66DAF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D0E-EB10-4C4B-9BEF-E72BCF78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AB75-644E-4E44-A071-3DD4709C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BDD1-ECAE-A143-B53C-9FEF96858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B90E-5F90-C14E-A52A-60A911CBF7C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6437-4FB6-A74C-B765-E2D611D54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DB00-8E55-174F-9AB9-237121914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3FF7-1623-0D49-8CFC-31637D7A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9FBF0DD-3512-D248-8477-F79FBB5804DF}"/>
              </a:ext>
            </a:extLst>
          </p:cNvPr>
          <p:cNvSpPr/>
          <p:nvPr/>
        </p:nvSpPr>
        <p:spPr>
          <a:xfrm>
            <a:off x="528488" y="479214"/>
            <a:ext cx="3504914" cy="2742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68E019-5861-C947-8495-0913626E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4235" y="2380916"/>
            <a:ext cx="625596" cy="6255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73A53D-4F76-4844-9AA2-11AB7D5F7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531" y="2517448"/>
            <a:ext cx="620773" cy="67110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66BD73-1933-A34A-AA05-AC09C9062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3373" y="2124634"/>
            <a:ext cx="637170" cy="63717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3962F1-D39B-7E4E-9058-FDD9E41F35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9036" y="1238513"/>
            <a:ext cx="627002" cy="62700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963175E-6FD5-C243-9A39-3ADD3D92AD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42042" y="1238577"/>
            <a:ext cx="556147" cy="55614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FA0CDBF-CAA6-D74D-9989-EFA3460510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5017" y="1687289"/>
            <a:ext cx="667072" cy="66707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413EE0-55AB-FF45-81CF-6E5693FED8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45144" y="3688372"/>
            <a:ext cx="597623" cy="5976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CE2086-DC6B-4845-9191-FC93CD150DD2}"/>
              </a:ext>
            </a:extLst>
          </p:cNvPr>
          <p:cNvSpPr txBox="1"/>
          <p:nvPr/>
        </p:nvSpPr>
        <p:spPr>
          <a:xfrm>
            <a:off x="693949" y="526982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Control plane </a:t>
            </a:r>
          </a:p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 nodes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905B2-2771-1640-97D2-D2C7A54AB6A3}"/>
              </a:ext>
            </a:extLst>
          </p:cNvPr>
          <p:cNvSpPr txBox="1"/>
          <p:nvPr/>
        </p:nvSpPr>
        <p:spPr>
          <a:xfrm>
            <a:off x="2668313" y="526982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Game server</a:t>
            </a:r>
          </a:p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 nodes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9E6E5F-9FFB-7C48-A32D-86961C8E15CA}"/>
              </a:ext>
            </a:extLst>
          </p:cNvPr>
          <p:cNvSpPr txBox="1"/>
          <p:nvPr/>
        </p:nvSpPr>
        <p:spPr>
          <a:xfrm>
            <a:off x="1868161" y="129199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demand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28E88-3991-7D44-A259-F9A82261DF5C}"/>
              </a:ext>
            </a:extLst>
          </p:cNvPr>
          <p:cNvSpPr txBox="1"/>
          <p:nvPr/>
        </p:nvSpPr>
        <p:spPr>
          <a:xfrm>
            <a:off x="1592490" y="2268903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Spot Instances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3DF9521-9A4F-1545-BF15-2B952DB3E8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6961" y="1198399"/>
            <a:ext cx="627002" cy="62700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A9479F9-7DE0-ED46-996E-61AFB75FC2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624" y="1181097"/>
            <a:ext cx="768589" cy="67110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C664795-FF12-C84A-A7F3-CB3639BCAB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42041" y="2415640"/>
            <a:ext cx="556147" cy="55614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132B28-2711-B242-B8C4-F1A52D6ABB7C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3680543" y="1516651"/>
            <a:ext cx="1696081" cy="92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B65293-50CD-6247-8F80-1371CD993F21}"/>
              </a:ext>
            </a:extLst>
          </p:cNvPr>
          <p:cNvSpPr txBox="1"/>
          <p:nvPr/>
        </p:nvSpPr>
        <p:spPr>
          <a:xfrm rot="20004276">
            <a:off x="4094341" y="1601619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New GS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B89B4-6224-4246-B071-F7C0B9F84D72}"/>
              </a:ext>
            </a:extLst>
          </p:cNvPr>
          <p:cNvCxnSpPr>
            <a:cxnSpLocks/>
            <a:stCxn id="13" idx="1"/>
            <a:endCxn id="28" idx="3"/>
          </p:cNvCxnSpPr>
          <p:nvPr/>
        </p:nvCxnSpPr>
        <p:spPr>
          <a:xfrm flipH="1">
            <a:off x="6145213" y="1516651"/>
            <a:ext cx="1196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F5CDF4-B982-6240-A4AD-6A6D3C9F5F2D}"/>
              </a:ext>
            </a:extLst>
          </p:cNvPr>
          <p:cNvSpPr txBox="1"/>
          <p:nvPr/>
        </p:nvSpPr>
        <p:spPr>
          <a:xfrm>
            <a:off x="6145213" y="1198399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Pull new GS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9CC688-4088-BB41-A200-60DA383CA7D1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98189" y="1516651"/>
            <a:ext cx="1196828" cy="50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42DC87-61E6-5542-9006-8C12F2223C0A}"/>
              </a:ext>
            </a:extLst>
          </p:cNvPr>
          <p:cNvSpPr/>
          <p:nvPr/>
        </p:nvSpPr>
        <p:spPr>
          <a:xfrm>
            <a:off x="4834132" y="3032370"/>
            <a:ext cx="2311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game-server-inventory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352D15-D8AC-7245-B4E3-4C80FE8A066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898188" y="2115828"/>
            <a:ext cx="1196829" cy="57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43EA0E-5B14-7D49-8F6B-0739A4B900C3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6079831" y="2693714"/>
            <a:ext cx="1262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D1047E-0325-4847-89DB-EF0FC78F45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680543" y="2443219"/>
            <a:ext cx="1773692" cy="25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370844-8D08-6546-9E41-82A093FB5FD4}"/>
              </a:ext>
            </a:extLst>
          </p:cNvPr>
          <p:cNvSpPr txBox="1"/>
          <p:nvPr/>
        </p:nvSpPr>
        <p:spPr>
          <a:xfrm rot="438344">
            <a:off x="4053441" y="2301465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Get Avail GS</a:t>
            </a:r>
          </a:p>
          <a:p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Set GS Status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564848-A596-1447-8F4B-22E58BF78BAB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H="1" flipV="1">
            <a:off x="3361958" y="2761804"/>
            <a:ext cx="281998" cy="92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917D93D-55EC-794C-A077-2B6C58226CAF}"/>
              </a:ext>
            </a:extLst>
          </p:cNvPr>
          <p:cNvSpPr txBox="1"/>
          <p:nvPr/>
        </p:nvSpPr>
        <p:spPr>
          <a:xfrm>
            <a:off x="9717715" y="1728437"/>
            <a:ext cx="226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lb</a:t>
            </a: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-status-by-endpoint</a:t>
            </a:r>
          </a:p>
          <a:p>
            <a:r>
              <a:rPr lang="en-US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gs</a:t>
            </a: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-status-by-endpoint</a:t>
            </a:r>
          </a:p>
        </p:txBody>
      </p:sp>
      <p:sp>
        <p:nvSpPr>
          <p:cNvPr id="79" name="Rectangle 1">
            <a:extLst>
              <a:ext uri="{FF2B5EF4-FFF2-40B4-BE49-F238E27FC236}">
                <a16:creationId xmlns:a16="http://schemas.microsoft.com/office/drawing/2014/main" id="{D7A462CE-58DB-6446-8B4F-879D1C4F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3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DF904D22-96A8-FA42-8616-A8DDCA992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69121"/>
              </p:ext>
            </p:extLst>
          </p:nvPr>
        </p:nvGraphicFramePr>
        <p:xfrm>
          <a:off x="887413" y="5562520"/>
          <a:ext cx="10515600" cy="274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6087741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66071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494846"/>
                  </a:ext>
                </a:extLst>
              </a:tr>
            </a:tbl>
          </a:graphicData>
        </a:graphic>
      </p:graphicFrame>
      <p:sp>
        <p:nvSpPr>
          <p:cNvPr id="81" name="Rectangle 2">
            <a:extLst>
              <a:ext uri="{FF2B5EF4-FFF2-40B4-BE49-F238E27FC236}">
                <a16:creationId xmlns:a16="http://schemas.microsoft.com/office/drawing/2014/main" id="{4E7D2B50-78D7-3841-8C6B-FC3F9C4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5562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8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2019-01-18T04:24:38Z</dcterms:created>
  <dcterms:modified xsi:type="dcterms:W3CDTF">2019-01-18T05:03:51Z</dcterms:modified>
</cp:coreProperties>
</file>