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17" r:id="rId1"/>
  </p:sldMasterIdLst>
  <p:notesMasterIdLst>
    <p:notesMasterId r:id="rId2"/>
  </p:notesMasterIdLst>
  <p:handoutMasterIdLst>
    <p:handoutMasterId r:id="rId3"/>
  </p:handoutMasterIdLst>
  <p:sldSz cx="12192000" cy="6858000"/>
  <p:notesSz cx="6858000" cy="9144000"/>
  <p:embeddedFontLst>
    <p:embeddedFont>
      <p:font typeface="Amazon Ember" panose="020B0603020204020204" pitchFamily="34" charset="0"/>
      <p:regular r:id="rId4"/>
      <p:bold r:id="rId5"/>
      <p:italic r:id="rId6"/>
      <p:boldItalic r:id="rId7"/>
    </p:embeddedFont>
    <p:embeddedFont>
      <p:font typeface="Amazon Ember Display" panose="020F0603020204020204" pitchFamily="34" charset="0"/>
      <p:regular r:id="rId8"/>
      <p:bold r:id="rId9"/>
      <p:italic r:id="rId10"/>
      <p:boldItalic r:id="rId11"/>
    </p:embeddedFont>
    <p:embeddedFont>
      <p:font typeface="Amazon Ember Display Heavy" panose="020F0803020204020204" pitchFamily="34" charset="0"/>
      <p:bold r:id="rId12"/>
      <p:italic r:id="rId13"/>
      <p:boldItalic r:id="rId14"/>
    </p:embeddedFont>
    <p:embeddedFont>
      <p:font typeface="Arial Black" panose="020B0A04020102020204" pitchFamily="34" charset="0"/>
      <p:bold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A4A3A4"/>
          </p15:clr>
        </p15:guide>
        <p15:guide id="3" orient="horz" pos="26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Author" initials="A" lastIdx="114" clrIdx="6"/>
  <p:cmAuthor id="8" name="Iles Papaioannou, Helena" initials="IPH" lastIdx="45" clrIdx="7">
    <p:extLst>
      <p:ext uri="{19B8F6BF-5375-455C-9EA6-DF929625EA0E}">
        <p15:presenceInfo xmlns:p15="http://schemas.microsoft.com/office/powerpoint/2012/main" userId="Iles Papaioannou, Helena" providerId="None"/>
      </p:ext>
    </p:extLst>
  </p:cmAuthor>
  <p:cmAuthor id="9" name="Akguc, Ayca" initials="AA" lastIdx="2" clrIdx="8">
    <p:extLst>
      <p:ext uri="{19B8F6BF-5375-455C-9EA6-DF929625EA0E}">
        <p15:presenceInfo xmlns:p15="http://schemas.microsoft.com/office/powerpoint/2012/main" userId="S-1-5-21-1407069837-2091007605-538272213-4405300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5F4"/>
    <a:srgbClr val="232F3E"/>
    <a:srgbClr val="F46DBA"/>
    <a:srgbClr val="FEFEFE"/>
    <a:srgbClr val="FFFFFF"/>
    <a:srgbClr val="11171F"/>
    <a:srgbClr val="000000"/>
    <a:srgbClr val="383838"/>
    <a:srgbClr val="003181"/>
    <a:srgbClr val="0000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30" autoAdjust="0"/>
    <p:restoredTop sz="83904" autoAdjust="0"/>
  </p:normalViewPr>
  <p:slideViewPr>
    <p:cSldViewPr snapToGrid="0">
      <p:cViewPr varScale="1">
        <p:scale>
          <a:sx n="135" d="100"/>
          <a:sy n="135" d="100"/>
        </p:scale>
        <p:origin x="1434" y="126"/>
      </p:cViewPr>
      <p:guideLst>
        <p:guide pos="3840"/>
        <p:guide orient="horz" pos="2616"/>
      </p:guideLst>
    </p:cSldViewPr>
  </p:slideViewPr>
  <p:outlineViewPr>
    <p:cViewPr>
      <p:scale>
        <a:sx n="33" d="100"/>
        <a:sy n="33" d="100"/>
      </p:scale>
      <p:origin x="0" y="-431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>
        <p:scale>
          <a:sx n="110" d="100"/>
          <a:sy n="110" d="100"/>
        </p:scale>
        <p:origin x="3348" y="-5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viewProps" Target="viewProps.xml"/><Relationship Id="rId3" Type="http://schemas.openxmlformats.org/officeDocument/2006/relationships/handoutMaster" Target="handoutMasters/handout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10" Type="http://schemas.openxmlformats.org/officeDocument/2006/relationships/font" Target="fonts/font7.fntdata"/><Relationship Id="rId19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0B3F9-42E9-426B-B3D2-D6012D7491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9431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C71F7584-9745-40DA-BD49-9A41A97B2D2E}" type="slidenum">
              <a:rPr lang="en-US" sz="1000" smtClean="0">
                <a:latin typeface="Amazon Ember Display" panose="020F0603020204020204" pitchFamily="34" charset="0"/>
              </a:rPr>
              <a:pPr algn="ctr"/>
              <a:t>‹#›</a:t>
            </a:fld>
            <a:endParaRPr lang="en-US" sz="1000" dirty="0">
              <a:latin typeface="Amazon Ember Display" panose="020F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5300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457200"/>
            <a:ext cx="5981700" cy="3364706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19100" y="4197679"/>
            <a:ext cx="6000750" cy="432880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9431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latin typeface="Amazon Ember Display" panose="020F0603020204020204" pitchFamily="34" charset="0"/>
              </a:defRPr>
            </a:lvl1pPr>
          </a:lstStyle>
          <a:p>
            <a:fld id="{A3D89E5F-BEEF-42A1-A57B-E5A736D5119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871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Aft>
        <a:spcPts val="300"/>
      </a:spcAft>
      <a:defRPr sz="1200" kern="1200">
        <a:solidFill>
          <a:schemeClr val="tx1"/>
        </a:solidFill>
        <a:latin typeface="Amazon Ember Display" panose="020F0603020204020204" pitchFamily="34" charset="0"/>
        <a:ea typeface="+mn-ea"/>
        <a:cs typeface="+mn-cs"/>
      </a:defRPr>
    </a:lvl1pPr>
    <a:lvl2pPr marL="225425" indent="-106363" algn="l" defTabSz="914400" rtl="0" eaLnBrk="1" latinLnBrk="0" hangingPunct="1">
      <a:spcAft>
        <a:spcPts val="300"/>
      </a:spcAft>
      <a:buFont typeface="Arial" panose="020B0604020202020204" pitchFamily="34" charset="0"/>
      <a:buChar char="•"/>
      <a:defRPr sz="1200" kern="1200">
        <a:solidFill>
          <a:schemeClr val="tx1"/>
        </a:solidFill>
        <a:latin typeface="Amazon Ember Display" panose="020F0603020204020204" pitchFamily="34" charset="0"/>
        <a:ea typeface="+mn-ea"/>
        <a:cs typeface="+mn-cs"/>
      </a:defRPr>
    </a:lvl2pPr>
    <a:lvl3pPr marL="463550" indent="-119063" algn="l" defTabSz="914400" rtl="0" eaLnBrk="1" latinLnBrk="0" hangingPunct="1">
      <a:spcAft>
        <a:spcPts val="300"/>
      </a:spcAft>
      <a:buFont typeface="Arial" panose="020B0604020202020204" pitchFamily="34" charset="0"/>
      <a:buChar char="•"/>
      <a:defRPr sz="1200" kern="1200">
        <a:solidFill>
          <a:schemeClr val="tx1"/>
        </a:solidFill>
        <a:latin typeface="Amazon Ember Display" panose="020F0603020204020204" pitchFamily="34" charset="0"/>
        <a:ea typeface="+mn-ea"/>
        <a:cs typeface="+mn-cs"/>
      </a:defRPr>
    </a:lvl3pPr>
    <a:lvl4pPr marL="747713" indent="-119063" algn="l" defTabSz="914400" rtl="0" eaLnBrk="1" latinLnBrk="0" hangingPunct="1">
      <a:spcAft>
        <a:spcPts val="300"/>
      </a:spcAft>
      <a:buFont typeface="Arial" panose="020B0604020202020204" pitchFamily="34" charset="0"/>
      <a:buChar char="•"/>
      <a:defRPr sz="1200" kern="1200">
        <a:solidFill>
          <a:schemeClr val="tx1"/>
        </a:solidFill>
        <a:latin typeface="Amazon Ember Display" panose="020F0603020204020204" pitchFamily="34" charset="0"/>
        <a:ea typeface="+mn-ea"/>
        <a:cs typeface="+mn-cs"/>
      </a:defRPr>
    </a:lvl4pPr>
    <a:lvl5pPr marL="973138" indent="-117475" algn="l" defTabSz="914400" rtl="0" eaLnBrk="1" latinLnBrk="0" hangingPunct="1">
      <a:spcAft>
        <a:spcPts val="300"/>
      </a:spcAft>
      <a:buFont typeface="Arial" panose="020B0604020202020204" pitchFamily="34" charset="0"/>
      <a:buChar char="•"/>
      <a:defRPr sz="1200" kern="1200">
        <a:solidFill>
          <a:schemeClr val="tx1"/>
        </a:solidFill>
        <a:latin typeface="Amazon Ember Display" panose="020F0603020204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pos="2160" userDrawn="1">
          <p15:clr>
            <a:srgbClr val="F26B43"/>
          </p15:clr>
        </p15:guide>
        <p15:guide id="2" orient="horz" pos="2880" userDrawn="1">
          <p15:clr>
            <a:srgbClr val="F26B43"/>
          </p15:clr>
        </p15:guide>
        <p15:guide id="3" pos="264" userDrawn="1">
          <p15:clr>
            <a:srgbClr val="F26B43"/>
          </p15:clr>
        </p15:guide>
        <p15:guide id="4" pos="4056" userDrawn="1">
          <p15:clr>
            <a:srgbClr val="F26B43"/>
          </p15:clr>
        </p15:guide>
        <p15:guide id="5" orient="horz" pos="288" userDrawn="1">
          <p15:clr>
            <a:srgbClr val="F26B43"/>
          </p15:clr>
        </p15:guide>
        <p15:guide id="6" orient="horz" pos="264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725C6C45-44D4-42D7-BA9E-E204887C65D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7" y="2026178"/>
            <a:ext cx="8955744" cy="1421928"/>
          </a:xfrm>
        </p:spPr>
        <p:txBody>
          <a:bodyPr wrap="square" anchor="t" anchorCtr="0"/>
          <a:lstStyle>
            <a:lvl1pPr algn="l">
              <a:defRPr sz="4800"/>
            </a:lvl1pPr>
          </a:lstStyle>
          <a:p>
            <a:r>
              <a:rPr lang="en-US" dirty="0"/>
              <a:t>First-use Service Name</a:t>
            </a:r>
            <a:r>
              <a:rPr lang="en-CH" dirty="0"/>
              <a:t> this can span two rows</a:t>
            </a:r>
            <a:endParaRPr lang="en-US" dirty="0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7074B130-0519-41A8-AD00-3594A540855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598" y="3514726"/>
            <a:ext cx="6460998" cy="978729"/>
          </a:xfrm>
        </p:spPr>
        <p:txBody>
          <a:bodyPr wrap="square"/>
          <a:lstStyle>
            <a:lvl1pPr marL="0" indent="0" algn="l">
              <a:spcAft>
                <a:spcPts val="0"/>
              </a:spcAft>
              <a:buFont typeface="Arial" panose="020B0604020202020204" pitchFamily="34" charset="0"/>
              <a:buNone/>
              <a:defRPr sz="3200" b="0" i="0" cap="none" spc="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Customer outcome</a:t>
            </a:r>
            <a:r>
              <a:rPr lang="en-CH" dirty="0"/>
              <a:t> this can also take two rows</a:t>
            </a:r>
            <a:endParaRPr lang="en-US" dirty="0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0AACB923-69CF-4196-B413-8197B9DF878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598" y="4672443"/>
            <a:ext cx="6460998" cy="369332"/>
          </a:xfrm>
        </p:spPr>
        <p:txBody>
          <a:bodyPr wrap="square"/>
          <a:lstStyle>
            <a:lvl1pPr marL="0" indent="0">
              <a:spcAft>
                <a:spcPts val="0"/>
              </a:spcAft>
              <a:buNone/>
              <a:defRPr sz="2000" b="0" i="0" cap="none" spc="0" baseline="0"/>
            </a:lvl1pPr>
          </a:lstStyle>
          <a:p>
            <a:pPr lvl="0"/>
            <a:r>
              <a:rPr lang="en-US" dirty="0"/>
              <a:t>Speaker name (pronouns)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89779E5F-FF2C-490F-ABD5-9E57DDAE12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597" y="5085231"/>
            <a:ext cx="6460997" cy="535531"/>
          </a:xfrm>
        </p:spPr>
        <p:txBody>
          <a:bodyPr wrap="square"/>
          <a:lstStyle>
            <a:lvl1pPr marL="0" indent="0">
              <a:spcAft>
                <a:spcPts val="300"/>
              </a:spcAft>
              <a:buNone/>
              <a:defRPr sz="1600"/>
            </a:lvl1pPr>
          </a:lstStyle>
          <a:p>
            <a:pPr lvl="0"/>
            <a:r>
              <a:rPr lang="en-US" dirty="0"/>
              <a:t>Speaker job title</a:t>
            </a:r>
            <a:br>
              <a:rPr lang="en-US" dirty="0"/>
            </a:br>
            <a:r>
              <a:rPr lang="en-CH"/>
              <a:t>AnyCompany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94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4464">
          <p15:clr>
            <a:srgbClr val="FBAE40"/>
          </p15:clr>
        </p15:guide>
        <p15:guide id="3" orient="horz" pos="2736">
          <p15:clr>
            <a:srgbClr val="FBAE40"/>
          </p15:clr>
        </p15:guide>
        <p15:guide id="4" orient="horz" pos="1272">
          <p15:clr>
            <a:srgbClr val="FBAE40"/>
          </p15:clr>
        </p15:guide>
        <p15:guide id="5" orient="horz" pos="172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91CB6-D820-4A96-8204-600D7D9568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378869"/>
            <a:ext cx="10972800" cy="53553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Agenda layout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5A1D86-6A7C-4718-BC8A-729563F7E07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D30D507-5EDF-4070-BEC0-89D169A01ED1}" type="datetime1">
              <a:rPr lang="en-US" smtClean="0"/>
              <a:t>7/8/2024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5447C4-003F-49F1-92D9-AA8E160181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4C0F27-F073-46C5-99AA-D6BC67A40F5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60178058-1FAE-4C45-8C2E-1EFD6ABAC0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1354582"/>
            <a:ext cx="10972800" cy="4855718"/>
          </a:xfrm>
        </p:spPr>
        <p:txBody>
          <a:bodyPr/>
          <a:lstStyle>
            <a:lvl1pPr marL="0" indent="0">
              <a:spcAft>
                <a:spcPts val="3000"/>
              </a:spcAft>
              <a:buNone/>
              <a:defRPr sz="2400"/>
            </a:lvl1pPr>
            <a:lvl2pPr marL="0" indent="0">
              <a:spcAft>
                <a:spcPts val="3000"/>
              </a:spcAft>
              <a:buNone/>
              <a:defRPr sz="2400"/>
            </a:lvl2pPr>
            <a:lvl3pPr marL="0" indent="0">
              <a:spcAft>
                <a:spcPts val="3000"/>
              </a:spcAft>
              <a:buNone/>
              <a:defRPr sz="2400"/>
            </a:lvl3pPr>
            <a:lvl4pPr marL="0" indent="0">
              <a:spcAft>
                <a:spcPts val="3000"/>
              </a:spcAft>
              <a:buNone/>
              <a:defRPr sz="2400"/>
            </a:lvl4pPr>
            <a:lvl5pPr marL="0" indent="0">
              <a:spcAft>
                <a:spcPts val="3000"/>
              </a:spcAft>
              <a:buNone/>
              <a:defRPr sz="2400"/>
            </a:lvl5pPr>
          </a:lstStyle>
          <a:p>
            <a:pPr lvl="0"/>
            <a:r>
              <a:rPr lang="en-US" dirty="0"/>
              <a:t>Enter high-level agenda items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496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8ECA2-6D6E-4722-9B75-7468AE1E58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373202"/>
            <a:ext cx="10972800" cy="53553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Title, subtitle, and bulleted content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5BCD8-5D1C-48DC-A21B-317A0B7D55A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" y="1728171"/>
            <a:ext cx="10972800" cy="2203680"/>
          </a:xfrm>
        </p:spPr>
        <p:txBody>
          <a:bodyPr/>
          <a:lstStyle>
            <a:lvl1pPr>
              <a:defRPr/>
            </a:lvl1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Enter text or click icon to add media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Avoid using fourth level</a:t>
            </a:r>
          </a:p>
          <a:p>
            <a:pPr lvl="4"/>
            <a:r>
              <a:rPr lang="en-US" dirty="0"/>
              <a:t>Avoid using fifth level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C73DDF9C-7004-4F4E-8707-3F8553760C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972591"/>
            <a:ext cx="10972800" cy="313932"/>
          </a:xfrm>
        </p:spPr>
        <p:txBody>
          <a:bodyPr/>
          <a:lstStyle>
            <a:lvl1pPr marL="0" indent="0">
              <a:buNone/>
              <a:defRPr sz="1600" b="1" i="0" cap="all" spc="300" baseline="0"/>
            </a:lvl1pPr>
          </a:lstStyle>
          <a:p>
            <a:pPr lvl="0"/>
            <a:r>
              <a:rPr lang="en-US" dirty="0"/>
              <a:t>Enter subtitle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9B8C3-36CA-4A97-B3FF-2FCDD97E1A0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A98E474-DF2D-4FBA-B985-1C0490AB538A}" type="datetime1">
              <a:rPr lang="en-US" smtClean="0"/>
              <a:t>7/8/2024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EEE534-0361-47D3-8F92-2D7522A226D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270F7-2BCA-4119-8F34-BD17AB29E14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23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840">
          <p15:clr>
            <a:srgbClr val="9FCC3B"/>
          </p15:clr>
        </p15:guide>
        <p15:guide id="2" orient="horz" pos="1128">
          <p15:clr>
            <a:srgbClr val="9FCC3B"/>
          </p15:clr>
        </p15:guide>
        <p15:guide id="3" orient="horz" pos="12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8ECA2-6D6E-4722-9B75-7468AE1E58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313113"/>
            <a:ext cx="5334000" cy="94014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Title, content, and image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5BCD8-5D1C-48DC-A21B-317A0B7D55A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" y="1596788"/>
            <a:ext cx="5334000" cy="4613512"/>
          </a:xfrm>
        </p:spPr>
        <p:txBody>
          <a:bodyPr/>
          <a:lstStyle>
            <a:lvl1pPr marL="0" indent="0">
              <a:spcAft>
                <a:spcPts val="1800"/>
              </a:spcAft>
              <a:buNone/>
              <a:defRPr sz="2400"/>
            </a:lvl1pPr>
            <a:lvl2pPr marL="285750" indent="0">
              <a:spcAft>
                <a:spcPts val="1800"/>
              </a:spcAft>
              <a:buNone/>
              <a:defRPr sz="2000"/>
            </a:lvl2pPr>
            <a:lvl3pPr marL="628650" indent="0">
              <a:spcAft>
                <a:spcPts val="1800"/>
              </a:spcAft>
              <a:buNone/>
              <a:defRPr sz="1800"/>
            </a:lvl3pPr>
            <a:lvl4pPr marL="914400" indent="0">
              <a:spcAft>
                <a:spcPts val="1800"/>
              </a:spcAft>
              <a:buNone/>
              <a:defRPr sz="1600"/>
            </a:lvl4pPr>
            <a:lvl5pPr marL="1143000" indent="0">
              <a:spcAft>
                <a:spcPts val="1800"/>
              </a:spcAft>
              <a:buNone/>
              <a:defRPr sz="1600"/>
            </a:lvl5pPr>
          </a:lstStyle>
          <a:p>
            <a:pPr lvl="0"/>
            <a:r>
              <a:rPr lang="en-US" dirty="0"/>
              <a:t>Enter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2146272-8570-4F66-8188-46C113C0D32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88F0337-BE57-485E-B790-826EE3E8B72B}" type="datetime1">
              <a:rPr lang="en-US" smtClean="0"/>
              <a:t>7/8/2024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24B6C0A-52D6-486F-825C-F7B10787819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7C573CE-D81F-4A68-8C5D-AE529080AF4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7CA44A-3C0B-42FC-A9E1-A7DEFEE7A2BB}"/>
              </a:ext>
            </a:extLst>
          </p:cNvPr>
          <p:cNvSpPr txBox="1"/>
          <p:nvPr userDrawn="1"/>
        </p:nvSpPr>
        <p:spPr>
          <a:xfrm>
            <a:off x="4787900" y="6385580"/>
            <a:ext cx="2559050" cy="369332"/>
          </a:xfrm>
          <a:prstGeom prst="rect">
            <a:avLst/>
          </a:prstGeom>
          <a:solidFill>
            <a:srgbClr val="232F3E"/>
          </a:solidFill>
        </p:spPr>
        <p:txBody>
          <a:bodyPr wrap="square" lIns="0" rIns="0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3B2582F-3FE9-42AC-8572-5C27E1A8E55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48400" y="0"/>
            <a:ext cx="5943600" cy="6858000"/>
          </a:xfrm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(or paste)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7665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1368">
          <p15:clr>
            <a:srgbClr val="FBAE40"/>
          </p15:clr>
        </p15:guide>
        <p15:guide id="3" orient="horz" pos="410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5DE8161-89FB-4C0E-91DC-BB077E8FD5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7998"/>
          </a:xfrm>
          <a:solidFill>
            <a:schemeClr val="bg2"/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2997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 Cases: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F1A65F-8062-46DA-99EB-7AFA4985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E39F6-0492-47CF-8092-BE88DFA0B163}" type="datetime1">
              <a:rPr lang="en-US" smtClean="0"/>
              <a:t>7/8/2024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B13CB6-E7A8-44C1-BBCB-EABC80EB9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73D7CA-2537-4309-B7DF-1133339AB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0A1A744-217D-47EA-BA8C-5E1DD91943F9}"/>
              </a:ext>
            </a:extLst>
          </p:cNvPr>
          <p:cNvGrpSpPr/>
          <p:nvPr userDrawn="1"/>
        </p:nvGrpSpPr>
        <p:grpSpPr>
          <a:xfrm>
            <a:off x="680829" y="1678406"/>
            <a:ext cx="2526681" cy="4382077"/>
            <a:chOff x="680829" y="1678406"/>
            <a:chExt cx="2526681" cy="438207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2907BF0-CDBE-4A89-B382-A87B74C4B644}"/>
                </a:ext>
              </a:extLst>
            </p:cNvPr>
            <p:cNvSpPr/>
            <p:nvPr/>
          </p:nvSpPr>
          <p:spPr>
            <a:xfrm rot="10800000">
              <a:off x="680829" y="2337292"/>
              <a:ext cx="2526681" cy="3723191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45720" rIns="45720"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F962863-3C15-4F4A-9C19-054EF82A236C}"/>
                </a:ext>
              </a:extLst>
            </p:cNvPr>
            <p:cNvSpPr/>
            <p:nvPr/>
          </p:nvSpPr>
          <p:spPr>
            <a:xfrm>
              <a:off x="1422185" y="1678406"/>
              <a:ext cx="1060908" cy="1106401"/>
            </a:xfrm>
            <a:prstGeom prst="ellipse">
              <a:avLst/>
            </a:prstGeom>
            <a:solidFill>
              <a:schemeClr val="bg2"/>
            </a:solidFill>
            <a:ln w="28575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mazon Ember Display Heavy" panose="020F0803020204020204" pitchFamily="34" charset="0"/>
                <a:ea typeface="+mn-ea"/>
                <a:cs typeface="+mn-cs"/>
              </a:endParaRPr>
            </a:p>
          </p:txBody>
        </p:sp>
        <p:sp>
          <p:nvSpPr>
            <p:cNvPr id="9" name="Graphic 11" descr="Checkmark">
              <a:extLst>
                <a:ext uri="{FF2B5EF4-FFF2-40B4-BE49-F238E27FC236}">
                  <a16:creationId xmlns:a16="http://schemas.microsoft.com/office/drawing/2014/main" id="{6B7B681A-7C00-443C-80B8-E2E20CCFA21F}"/>
                </a:ext>
              </a:extLst>
            </p:cNvPr>
            <p:cNvSpPr/>
            <p:nvPr/>
          </p:nvSpPr>
          <p:spPr>
            <a:xfrm>
              <a:off x="1653734" y="1966564"/>
              <a:ext cx="652040" cy="532290"/>
            </a:xfrm>
            <a:custGeom>
              <a:avLst/>
              <a:gdLst>
                <a:gd name="connsiteX0" fmla="*/ 810101 w 885825"/>
                <a:gd name="connsiteY0" fmla="*/ 7144 h 628650"/>
                <a:gd name="connsiteX1" fmla="*/ 322421 w 885825"/>
                <a:gd name="connsiteY1" fmla="*/ 468154 h 628650"/>
                <a:gd name="connsiteX2" fmla="*/ 88106 w 885825"/>
                <a:gd name="connsiteY2" fmla="*/ 228124 h 628650"/>
                <a:gd name="connsiteX3" fmla="*/ 7144 w 885825"/>
                <a:gd name="connsiteY3" fmla="*/ 305276 h 628650"/>
                <a:gd name="connsiteX4" fmla="*/ 318611 w 885825"/>
                <a:gd name="connsiteY4" fmla="*/ 625316 h 628650"/>
                <a:gd name="connsiteX5" fmla="*/ 400526 w 885825"/>
                <a:gd name="connsiteY5" fmla="*/ 549116 h 628650"/>
                <a:gd name="connsiteX6" fmla="*/ 887254 w 885825"/>
                <a:gd name="connsiteY6" fmla="*/ 87154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5825" h="628650">
                  <a:moveTo>
                    <a:pt x="810101" y="7144"/>
                  </a:moveTo>
                  <a:lnTo>
                    <a:pt x="322421" y="468154"/>
                  </a:lnTo>
                  <a:lnTo>
                    <a:pt x="88106" y="228124"/>
                  </a:lnTo>
                  <a:lnTo>
                    <a:pt x="7144" y="305276"/>
                  </a:lnTo>
                  <a:lnTo>
                    <a:pt x="318611" y="625316"/>
                  </a:lnTo>
                  <a:lnTo>
                    <a:pt x="400526" y="549116"/>
                  </a:lnTo>
                  <a:lnTo>
                    <a:pt x="887254" y="87154"/>
                  </a:lnTo>
                  <a:close/>
                </a:path>
              </a:pathLst>
            </a:custGeom>
            <a:solidFill>
              <a:schemeClr val="accent1"/>
            </a:solidFill>
            <a:ln w="28575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mazon Ember Display" panose="020F0603020204020204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9C3E013-D664-4A5B-AE7F-1C544B5918B1}"/>
              </a:ext>
            </a:extLst>
          </p:cNvPr>
          <p:cNvGrpSpPr/>
          <p:nvPr userDrawn="1"/>
        </p:nvGrpSpPr>
        <p:grpSpPr>
          <a:xfrm>
            <a:off x="6223736" y="1671165"/>
            <a:ext cx="2526618" cy="4390967"/>
            <a:chOff x="6223736" y="1671165"/>
            <a:chExt cx="2526618" cy="439096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07F99C5-0D48-4F0E-B521-883197D80E92}"/>
                </a:ext>
              </a:extLst>
            </p:cNvPr>
            <p:cNvSpPr/>
            <p:nvPr userDrawn="1"/>
          </p:nvSpPr>
          <p:spPr>
            <a:xfrm rot="10800000">
              <a:off x="6223736" y="2328887"/>
              <a:ext cx="2526618" cy="3733245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45720" rIns="45720"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CAE5EF9-ED5D-4820-9088-B361843266F3}"/>
                </a:ext>
              </a:extLst>
            </p:cNvPr>
            <p:cNvSpPr/>
            <p:nvPr userDrawn="1"/>
          </p:nvSpPr>
          <p:spPr>
            <a:xfrm>
              <a:off x="6957152" y="1671165"/>
              <a:ext cx="1060908" cy="1106424"/>
            </a:xfrm>
            <a:prstGeom prst="ellipse">
              <a:avLst/>
            </a:prstGeom>
            <a:solidFill>
              <a:schemeClr val="bg2"/>
            </a:solidFill>
            <a:ln w="28575" cap="flat" cmpd="sng" algn="ctr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0D9F91"/>
                </a:solidFill>
                <a:effectLst/>
                <a:uLnTx/>
                <a:uFillTx/>
                <a:latin typeface="Amazon Ember Display Heavy" panose="020F08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3" name="Graphic 11" descr="Checkmark">
              <a:extLst>
                <a:ext uri="{FF2B5EF4-FFF2-40B4-BE49-F238E27FC236}">
                  <a16:creationId xmlns:a16="http://schemas.microsoft.com/office/drawing/2014/main" id="{BDD1A7BF-6E15-4438-8C28-60E45AD93598}"/>
                </a:ext>
              </a:extLst>
            </p:cNvPr>
            <p:cNvSpPr/>
            <p:nvPr userDrawn="1"/>
          </p:nvSpPr>
          <p:spPr>
            <a:xfrm>
              <a:off x="7161586" y="1963810"/>
              <a:ext cx="652040" cy="530352"/>
            </a:xfrm>
            <a:custGeom>
              <a:avLst/>
              <a:gdLst>
                <a:gd name="connsiteX0" fmla="*/ 810101 w 885825"/>
                <a:gd name="connsiteY0" fmla="*/ 7144 h 628650"/>
                <a:gd name="connsiteX1" fmla="*/ 322421 w 885825"/>
                <a:gd name="connsiteY1" fmla="*/ 468154 h 628650"/>
                <a:gd name="connsiteX2" fmla="*/ 88106 w 885825"/>
                <a:gd name="connsiteY2" fmla="*/ 228124 h 628650"/>
                <a:gd name="connsiteX3" fmla="*/ 7144 w 885825"/>
                <a:gd name="connsiteY3" fmla="*/ 305276 h 628650"/>
                <a:gd name="connsiteX4" fmla="*/ 318611 w 885825"/>
                <a:gd name="connsiteY4" fmla="*/ 625316 h 628650"/>
                <a:gd name="connsiteX5" fmla="*/ 400526 w 885825"/>
                <a:gd name="connsiteY5" fmla="*/ 549116 h 628650"/>
                <a:gd name="connsiteX6" fmla="*/ 887254 w 885825"/>
                <a:gd name="connsiteY6" fmla="*/ 87154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5825" h="628650">
                  <a:moveTo>
                    <a:pt x="810101" y="7144"/>
                  </a:moveTo>
                  <a:lnTo>
                    <a:pt x="322421" y="468154"/>
                  </a:lnTo>
                  <a:lnTo>
                    <a:pt x="88106" y="228124"/>
                  </a:lnTo>
                  <a:lnTo>
                    <a:pt x="7144" y="305276"/>
                  </a:lnTo>
                  <a:lnTo>
                    <a:pt x="318611" y="625316"/>
                  </a:lnTo>
                  <a:lnTo>
                    <a:pt x="400526" y="549116"/>
                  </a:lnTo>
                  <a:lnTo>
                    <a:pt x="887254" y="87154"/>
                  </a:lnTo>
                  <a:close/>
                </a:path>
              </a:pathLst>
            </a:custGeom>
            <a:solidFill>
              <a:schemeClr val="accent3"/>
            </a:solidFill>
            <a:ln w="28575" cap="rnd">
              <a:solidFill>
                <a:schemeClr val="accent3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 Display" panose="020F0603020204020204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C2B6304-723C-40A0-BC29-7190274401A6}"/>
              </a:ext>
            </a:extLst>
          </p:cNvPr>
          <p:cNvGrpSpPr/>
          <p:nvPr userDrawn="1"/>
        </p:nvGrpSpPr>
        <p:grpSpPr>
          <a:xfrm>
            <a:off x="3456548" y="1678406"/>
            <a:ext cx="2526618" cy="4382077"/>
            <a:chOff x="3456548" y="1678406"/>
            <a:chExt cx="2526618" cy="438207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0EEA9EC-5AD2-43AF-90D0-5AA6332348B7}"/>
                </a:ext>
              </a:extLst>
            </p:cNvPr>
            <p:cNvSpPr/>
            <p:nvPr userDrawn="1"/>
          </p:nvSpPr>
          <p:spPr>
            <a:xfrm rot="10800000">
              <a:off x="3456548" y="2327238"/>
              <a:ext cx="2526618" cy="3733245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45720" rIns="45720"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592E2CB-F9B6-4F84-B246-5C525B55A168}"/>
                </a:ext>
              </a:extLst>
            </p:cNvPr>
            <p:cNvSpPr/>
            <p:nvPr userDrawn="1"/>
          </p:nvSpPr>
          <p:spPr>
            <a:xfrm>
              <a:off x="4189634" y="1678406"/>
              <a:ext cx="1060908" cy="1106424"/>
            </a:xfrm>
            <a:prstGeom prst="ellipse">
              <a:avLst/>
            </a:prstGeom>
            <a:solidFill>
              <a:schemeClr val="bg2"/>
            </a:solidFill>
            <a:ln w="28575" cap="flat" cmpd="sng" algn="ctr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7E4FF3"/>
                </a:solidFill>
                <a:effectLst/>
                <a:uLnTx/>
                <a:uFillTx/>
                <a:latin typeface="Amazon Ember Display Heavy" panose="020F08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7" name="Graphic 11" descr="Checkmark">
              <a:extLst>
                <a:ext uri="{FF2B5EF4-FFF2-40B4-BE49-F238E27FC236}">
                  <a16:creationId xmlns:a16="http://schemas.microsoft.com/office/drawing/2014/main" id="{E7DFE022-3B75-4359-B389-0A0D8F5B2584}"/>
                </a:ext>
              </a:extLst>
            </p:cNvPr>
            <p:cNvSpPr/>
            <p:nvPr userDrawn="1"/>
          </p:nvSpPr>
          <p:spPr>
            <a:xfrm>
              <a:off x="4394068" y="1962109"/>
              <a:ext cx="652040" cy="530352"/>
            </a:xfrm>
            <a:custGeom>
              <a:avLst/>
              <a:gdLst>
                <a:gd name="connsiteX0" fmla="*/ 810101 w 885825"/>
                <a:gd name="connsiteY0" fmla="*/ 7144 h 628650"/>
                <a:gd name="connsiteX1" fmla="*/ 322421 w 885825"/>
                <a:gd name="connsiteY1" fmla="*/ 468154 h 628650"/>
                <a:gd name="connsiteX2" fmla="*/ 88106 w 885825"/>
                <a:gd name="connsiteY2" fmla="*/ 228124 h 628650"/>
                <a:gd name="connsiteX3" fmla="*/ 7144 w 885825"/>
                <a:gd name="connsiteY3" fmla="*/ 305276 h 628650"/>
                <a:gd name="connsiteX4" fmla="*/ 318611 w 885825"/>
                <a:gd name="connsiteY4" fmla="*/ 625316 h 628650"/>
                <a:gd name="connsiteX5" fmla="*/ 400526 w 885825"/>
                <a:gd name="connsiteY5" fmla="*/ 549116 h 628650"/>
                <a:gd name="connsiteX6" fmla="*/ 887254 w 885825"/>
                <a:gd name="connsiteY6" fmla="*/ 87154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5825" h="628650">
                  <a:moveTo>
                    <a:pt x="810101" y="7144"/>
                  </a:moveTo>
                  <a:lnTo>
                    <a:pt x="322421" y="468154"/>
                  </a:lnTo>
                  <a:lnTo>
                    <a:pt x="88106" y="228124"/>
                  </a:lnTo>
                  <a:lnTo>
                    <a:pt x="7144" y="305276"/>
                  </a:lnTo>
                  <a:lnTo>
                    <a:pt x="318611" y="625316"/>
                  </a:lnTo>
                  <a:lnTo>
                    <a:pt x="400526" y="549116"/>
                  </a:lnTo>
                  <a:lnTo>
                    <a:pt x="887254" y="87154"/>
                  </a:lnTo>
                  <a:close/>
                </a:path>
              </a:pathLst>
            </a:custGeom>
            <a:solidFill>
              <a:schemeClr val="accent2"/>
            </a:solidFill>
            <a:ln w="28575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 Display" panose="020F0603020204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FB273C6-7FAB-4089-A2C0-A9E7544BA88F}"/>
              </a:ext>
            </a:extLst>
          </p:cNvPr>
          <p:cNvGrpSpPr/>
          <p:nvPr userDrawn="1"/>
        </p:nvGrpSpPr>
        <p:grpSpPr>
          <a:xfrm>
            <a:off x="8990923" y="1682324"/>
            <a:ext cx="2526618" cy="4379808"/>
            <a:chOff x="8990923" y="1682324"/>
            <a:chExt cx="2526618" cy="437980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8364054-7973-4FCD-B118-BF232EA87785}"/>
                </a:ext>
              </a:extLst>
            </p:cNvPr>
            <p:cNvSpPr/>
            <p:nvPr userDrawn="1"/>
          </p:nvSpPr>
          <p:spPr>
            <a:xfrm rot="10800000">
              <a:off x="8990923" y="2339967"/>
              <a:ext cx="2526618" cy="3722165"/>
            </a:xfrm>
            <a:prstGeom prst="rect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45720" rIns="45720"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4571DD2-B62F-4DF5-BB1D-A23CEA963FED}"/>
                </a:ext>
              </a:extLst>
            </p:cNvPr>
            <p:cNvSpPr/>
            <p:nvPr userDrawn="1"/>
          </p:nvSpPr>
          <p:spPr>
            <a:xfrm>
              <a:off x="9723779" y="1682324"/>
              <a:ext cx="1060908" cy="1106424"/>
            </a:xfrm>
            <a:prstGeom prst="ellipse">
              <a:avLst/>
            </a:prstGeom>
            <a:solidFill>
              <a:schemeClr val="bg2"/>
            </a:solidFill>
            <a:ln w="28575" cap="flat" cmpd="sng" algn="ctr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DB2BB6"/>
                </a:solidFill>
                <a:effectLst/>
                <a:uLnTx/>
                <a:uFillTx/>
                <a:latin typeface="Amazon Ember Display Heavy" panose="020F08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1" name="Graphic 11" descr="Checkmark">
              <a:extLst>
                <a:ext uri="{FF2B5EF4-FFF2-40B4-BE49-F238E27FC236}">
                  <a16:creationId xmlns:a16="http://schemas.microsoft.com/office/drawing/2014/main" id="{51B7B29D-D1AB-4242-ACCB-7A9EEE85AC5F}"/>
                </a:ext>
              </a:extLst>
            </p:cNvPr>
            <p:cNvSpPr/>
            <p:nvPr userDrawn="1"/>
          </p:nvSpPr>
          <p:spPr>
            <a:xfrm>
              <a:off x="9928213" y="1960425"/>
              <a:ext cx="652040" cy="530352"/>
            </a:xfrm>
            <a:custGeom>
              <a:avLst/>
              <a:gdLst>
                <a:gd name="connsiteX0" fmla="*/ 810101 w 885825"/>
                <a:gd name="connsiteY0" fmla="*/ 7144 h 628650"/>
                <a:gd name="connsiteX1" fmla="*/ 322421 w 885825"/>
                <a:gd name="connsiteY1" fmla="*/ 468154 h 628650"/>
                <a:gd name="connsiteX2" fmla="*/ 88106 w 885825"/>
                <a:gd name="connsiteY2" fmla="*/ 228124 h 628650"/>
                <a:gd name="connsiteX3" fmla="*/ 7144 w 885825"/>
                <a:gd name="connsiteY3" fmla="*/ 305276 h 628650"/>
                <a:gd name="connsiteX4" fmla="*/ 318611 w 885825"/>
                <a:gd name="connsiteY4" fmla="*/ 625316 h 628650"/>
                <a:gd name="connsiteX5" fmla="*/ 400526 w 885825"/>
                <a:gd name="connsiteY5" fmla="*/ 549116 h 628650"/>
                <a:gd name="connsiteX6" fmla="*/ 887254 w 885825"/>
                <a:gd name="connsiteY6" fmla="*/ 87154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5825" h="628650">
                  <a:moveTo>
                    <a:pt x="810101" y="7144"/>
                  </a:moveTo>
                  <a:lnTo>
                    <a:pt x="322421" y="468154"/>
                  </a:lnTo>
                  <a:lnTo>
                    <a:pt x="88106" y="228124"/>
                  </a:lnTo>
                  <a:lnTo>
                    <a:pt x="7144" y="305276"/>
                  </a:lnTo>
                  <a:lnTo>
                    <a:pt x="318611" y="625316"/>
                  </a:lnTo>
                  <a:lnTo>
                    <a:pt x="400526" y="549116"/>
                  </a:lnTo>
                  <a:lnTo>
                    <a:pt x="887254" y="87154"/>
                  </a:lnTo>
                  <a:close/>
                </a:path>
              </a:pathLst>
            </a:custGeom>
            <a:solidFill>
              <a:schemeClr val="accent4"/>
            </a:solidFill>
            <a:ln w="28575" cap="rnd">
              <a:solidFill>
                <a:schemeClr val="accent4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 Display" panose="020F0603020204020204" pitchFamily="34" charset="0"/>
              </a:endParaRPr>
            </a:p>
          </p:txBody>
        </p:sp>
      </p:grp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C146EBEC-86B1-4437-9C4D-E60122E8076E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38200" y="3013076"/>
            <a:ext cx="2218267" cy="2031325"/>
          </a:xfrm>
        </p:spPr>
        <p:txBody>
          <a:bodyPr/>
          <a:lstStyle>
            <a:lvl1pPr marL="0" indent="0" algn="ctr">
              <a:buFontTx/>
              <a:buNone/>
              <a:defRPr sz="2800"/>
            </a:lvl1pPr>
            <a:lvl4pPr marL="858838" indent="0">
              <a:buNone/>
              <a:defRPr/>
            </a:lvl4pPr>
          </a:lstStyle>
          <a:p>
            <a:pPr lvl="0"/>
            <a:r>
              <a:rPr lang="en-US" dirty="0"/>
              <a:t>Short text here.</a:t>
            </a:r>
            <a:br>
              <a:rPr lang="en-US" dirty="0"/>
            </a:br>
            <a:r>
              <a:rPr lang="en-US" dirty="0"/>
              <a:t> Bold important information.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F98CC935-8019-41EB-8A0B-BA54301CBB21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3623823" y="3009597"/>
            <a:ext cx="2221992" cy="2031325"/>
          </a:xfrm>
        </p:spPr>
        <p:txBody>
          <a:bodyPr/>
          <a:lstStyle>
            <a:lvl1pPr marL="0" indent="0" algn="ctr">
              <a:buFontTx/>
              <a:buNone/>
              <a:defRPr sz="2800"/>
            </a:lvl1pPr>
            <a:lvl4pPr marL="858838" indent="0">
              <a:buNone/>
              <a:defRPr/>
            </a:lvl4pPr>
          </a:lstStyle>
          <a:p>
            <a:pPr lvl="0"/>
            <a:r>
              <a:rPr lang="en-US" dirty="0"/>
              <a:t>Short text here. </a:t>
            </a:r>
            <a:br>
              <a:rPr lang="en-US" dirty="0"/>
            </a:br>
            <a:r>
              <a:rPr lang="en-US" dirty="0"/>
              <a:t>Bold important information.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F1CB2165-CE40-4FB7-9B87-E3C99D395AD6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6377380" y="3010380"/>
            <a:ext cx="2221992" cy="2031325"/>
          </a:xfrm>
        </p:spPr>
        <p:txBody>
          <a:bodyPr/>
          <a:lstStyle>
            <a:lvl1pPr marL="0" indent="0" algn="ctr">
              <a:buFontTx/>
              <a:buNone/>
              <a:defRPr sz="2800"/>
            </a:lvl1pPr>
            <a:lvl4pPr marL="858838" indent="0">
              <a:buNone/>
              <a:defRPr/>
            </a:lvl4pPr>
          </a:lstStyle>
          <a:p>
            <a:pPr lvl="0"/>
            <a:r>
              <a:rPr lang="en-US" dirty="0"/>
              <a:t>Short text here.</a:t>
            </a:r>
            <a:br>
              <a:rPr lang="en-US" dirty="0"/>
            </a:br>
            <a:r>
              <a:rPr lang="en-US" dirty="0"/>
              <a:t> Bold important information.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EF455ED2-2D23-4E8D-B8BE-AE05966B356C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9153034" y="3013553"/>
            <a:ext cx="2221992" cy="2031325"/>
          </a:xfrm>
        </p:spPr>
        <p:txBody>
          <a:bodyPr/>
          <a:lstStyle>
            <a:lvl1pPr marL="0" indent="0" algn="ctr">
              <a:buFontTx/>
              <a:buNone/>
              <a:defRPr sz="2800"/>
            </a:lvl1pPr>
            <a:lvl4pPr marL="858838" indent="0">
              <a:buNone/>
              <a:defRPr/>
            </a:lvl4pPr>
          </a:lstStyle>
          <a:p>
            <a:pPr lvl="0"/>
            <a:r>
              <a:rPr lang="en-US" dirty="0"/>
              <a:t>Short text here.</a:t>
            </a:r>
            <a:br>
              <a:rPr lang="en-US" dirty="0"/>
            </a:br>
            <a:r>
              <a:rPr lang="en-US" dirty="0"/>
              <a:t> Bold important information.</a:t>
            </a:r>
          </a:p>
        </p:txBody>
      </p:sp>
      <p:sp>
        <p:nvSpPr>
          <p:cNvPr id="30" name="Title 5">
            <a:extLst>
              <a:ext uri="{FF2B5EF4-FFF2-40B4-BE49-F238E27FC236}">
                <a16:creationId xmlns:a16="http://schemas.microsoft.com/office/drawing/2014/main" id="{B73647EA-C79B-4F35-A620-43D9A87D71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380715"/>
            <a:ext cx="10972800" cy="53553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Top use cases</a:t>
            </a:r>
          </a:p>
        </p:txBody>
      </p:sp>
    </p:spTree>
    <p:extLst>
      <p:ext uri="{BB962C8B-B14F-4D97-AF65-F5344CB8AC3E}">
        <p14:creationId xmlns:p14="http://schemas.microsoft.com/office/powerpoint/2010/main" val="128372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81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1E73A55-126F-410A-A4AF-0AF1624C2C9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9124" y="3621643"/>
            <a:ext cx="3215897" cy="369332"/>
          </a:xfrm>
        </p:spPr>
        <p:txBody>
          <a:bodyPr anchor="b" anchorCtr="0"/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Speaker name (pronouns)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10997B72-CB4E-4ACF-A8E0-52D9CC41DB4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9124" y="3990975"/>
            <a:ext cx="3215897" cy="1270000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sz="1600"/>
            </a:lvl1pPr>
          </a:lstStyle>
          <a:p>
            <a:pPr lvl="0"/>
            <a:r>
              <a:rPr lang="en-US" dirty="0"/>
              <a:t>Speaker contact info (email or socials)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0F2DC39-5F37-4882-9624-606F50BB32B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7" y="2539416"/>
            <a:ext cx="8955744" cy="757130"/>
          </a:xfrm>
        </p:spPr>
        <p:txBody>
          <a:bodyPr wrap="square" anchor="t" anchorCtr="0"/>
          <a:lstStyle>
            <a:lvl1pPr algn="l">
              <a:defRPr sz="4800"/>
            </a:lvl1pPr>
          </a:lstStyle>
          <a:p>
            <a:r>
              <a:rPr lang="en-US" dirty="0"/>
              <a:t>T</a:t>
            </a:r>
            <a:r>
              <a:rPr lang="en-CH" dirty="0"/>
              <a:t>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08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86CC99-EC41-4647-BD17-9EFC9AA4D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14211"/>
            <a:ext cx="10972800" cy="535531"/>
          </a:xfrm>
          <a:prstGeom prst="rect">
            <a:avLst/>
          </a:prstGeom>
        </p:spPr>
        <p:txBody>
          <a:bodyPr vert="horz" wrap="square" lIns="0" tIns="45720" rIns="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28EF9-1BCD-42D2-8B21-6150BBD86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259203"/>
            <a:ext cx="10972800" cy="2203680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84D14-2EC8-4252-96DA-F75A75EAF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9532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D9967-DCE3-46EE-8141-8BC7A11197CD}" type="datetime1">
              <a:rPr lang="en-US" smtClean="0"/>
              <a:t>7/8/2024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B18F2-2506-4A8B-983C-1A77A245E6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9532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25A29-F4EF-4A12-9095-1B88A1BDD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29200" y="62895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B8DE2-A4E8-46E4-8BBF-D75455EFF3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2509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26" r:id="rId2"/>
    <p:sldLayoutId id="2147483734" r:id="rId3"/>
    <p:sldLayoutId id="2147483735" r:id="rId4"/>
    <p:sldLayoutId id="2147483742" r:id="rId5"/>
    <p:sldLayoutId id="2147483802" r:id="rId6"/>
    <p:sldLayoutId id="2147483786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SzPct val="90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SzPct val="9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mazon Ember" panose="020B0603020204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30288" indent="-17145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01738" indent="-17145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">
          <p15:clr>
            <a:srgbClr val="F26B43"/>
          </p15:clr>
        </p15:guide>
        <p15:guide id="2" pos="7296">
          <p15:clr>
            <a:srgbClr val="F26B43"/>
          </p15:clr>
        </p15:guide>
        <p15:guide id="3" orient="horz" pos="192">
          <p15:clr>
            <a:srgbClr val="F26B43"/>
          </p15:clr>
        </p15:guide>
        <p15:guide id="4" orient="horz" pos="3912">
          <p15:clr>
            <a:srgbClr val="F26B43"/>
          </p15:clr>
        </p15:guide>
        <p15:guide id="5" orient="horz" pos="834" userDrawn="1">
          <p15:clr>
            <a:srgbClr val="F26B43"/>
          </p15:clr>
        </p15:guide>
        <p15:guide id="6" orient="horz" pos="576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AWS Confidential Dark">
  <a:themeElements>
    <a:clrScheme name="Custom 2">
      <a:dk1>
        <a:srgbClr val="000000"/>
      </a:dk1>
      <a:lt1>
        <a:sysClr val="window" lastClr="FFFFFF"/>
      </a:lt1>
      <a:dk2>
        <a:srgbClr val="232F3E"/>
      </a:dk2>
      <a:lt2>
        <a:srgbClr val="F1F3F3"/>
      </a:lt2>
      <a:accent1>
        <a:srgbClr val="FF8500"/>
      </a:accent1>
      <a:accent2>
        <a:srgbClr val="7C59ED"/>
      </a:accent2>
      <a:accent3>
        <a:srgbClr val="38EF7D"/>
      </a:accent3>
      <a:accent4>
        <a:srgbClr val="F46DBA"/>
      </a:accent4>
      <a:accent5>
        <a:srgbClr val="9FFCEA"/>
      </a:accent5>
      <a:accent6>
        <a:srgbClr val="FBD8BF"/>
      </a:accent6>
      <a:hlink>
        <a:srgbClr val="41B1E8"/>
      </a:hlink>
      <a:folHlink>
        <a:srgbClr val="ED1A93"/>
      </a:folHlink>
    </a:clrScheme>
    <a:fontScheme name="Custom 1">
      <a:majorFont>
        <a:latin typeface="Amazon Ember Display Heavy"/>
        <a:ea typeface=""/>
        <a:cs typeface=""/>
      </a:majorFont>
      <a:minorFont>
        <a:latin typeface="Amazon Ember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45720" tIns="45720" rIns="45720"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 cap="rnd">
          <a:solidFill>
            <a:schemeClr val="tx1"/>
          </a:solidFill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Ins="0" rtlCol="0">
        <a:sp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ervice FCD Dark Template v1.8" id="{0CA7E72B-512D-42BB-A1AE-D439D1EF3A8B}" vid="{8C070837-0FF0-401D-BD5B-980F28C0409E}"/>
    </a:ext>
  </a:extLst>
</a:theme>
</file>

<file path=ppt/theme/theme2.xml><?xml version="1.0" encoding="utf-8"?>
<a:theme xmlns:a="http://schemas.openxmlformats.org/drawingml/2006/main" name="Office Theme">
  <a:themeElements>
    <a:clrScheme name="One Brand 2022 Dark">
      <a:dk1>
        <a:srgbClr val="000000"/>
      </a:dk1>
      <a:lt1>
        <a:sysClr val="window" lastClr="FFFFFF"/>
      </a:lt1>
      <a:dk2>
        <a:srgbClr val="232F3E"/>
      </a:dk2>
      <a:lt2>
        <a:srgbClr val="F1F3F3"/>
      </a:lt2>
      <a:accent1>
        <a:srgbClr val="FF8500"/>
      </a:accent1>
      <a:accent2>
        <a:srgbClr val="7C59ED"/>
      </a:accent2>
      <a:accent3>
        <a:srgbClr val="38EF7D"/>
      </a:accent3>
      <a:accent4>
        <a:srgbClr val="F46DBA"/>
      </a:accent4>
      <a:accent5>
        <a:srgbClr val="9FFCEA"/>
      </a:accent5>
      <a:accent6>
        <a:srgbClr val="FBD8BF"/>
      </a:accent6>
      <a:hlink>
        <a:srgbClr val="41B1E8"/>
      </a:hlink>
      <a:folHlink>
        <a:srgbClr val="41B1E8"/>
      </a:folHlink>
    </a:clrScheme>
    <a:fontScheme name="Ember Heavy and Normal">
      <a:majorFont>
        <a:latin typeface="Amazon Ember Heavy"/>
        <a:ea typeface=""/>
        <a:cs typeface=""/>
      </a:majorFont>
      <a:minorFont>
        <a:latin typeface="Amazon Emb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ne Brand 2022 Dark">
      <a:dk1>
        <a:srgbClr val="000000"/>
      </a:dk1>
      <a:lt1>
        <a:sysClr val="window" lastClr="FFFFFF"/>
      </a:lt1>
      <a:dk2>
        <a:srgbClr val="232F3E"/>
      </a:dk2>
      <a:lt2>
        <a:srgbClr val="F1F3F3"/>
      </a:lt2>
      <a:accent1>
        <a:srgbClr val="FF8500"/>
      </a:accent1>
      <a:accent2>
        <a:srgbClr val="7C59ED"/>
      </a:accent2>
      <a:accent3>
        <a:srgbClr val="38EF7D"/>
      </a:accent3>
      <a:accent4>
        <a:srgbClr val="F46DBA"/>
      </a:accent4>
      <a:accent5>
        <a:srgbClr val="9FFCEA"/>
      </a:accent5>
      <a:accent6>
        <a:srgbClr val="FBD8BF"/>
      </a:accent6>
      <a:hlink>
        <a:srgbClr val="41B1E8"/>
      </a:hlink>
      <a:folHlink>
        <a:srgbClr val="41B1E8"/>
      </a:folHlink>
    </a:clrScheme>
    <a:fontScheme name="Ember Heavy and Normal">
      <a:majorFont>
        <a:latin typeface="Amazon Ember Heavy"/>
        <a:ea typeface=""/>
        <a:cs typeface=""/>
      </a:majorFont>
      <a:minorFont>
        <a:latin typeface="Amazon Emb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Service FCD Dark Template v1.8</Template>
  <TotalTime>18186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7" baseType="lpstr">
      <vt:lpstr>Arial Black</vt:lpstr>
      <vt:lpstr>Amazon Ember</vt:lpstr>
      <vt:lpstr>Amazon Ember Display Heavy</vt:lpstr>
      <vt:lpstr>Wingdings</vt:lpstr>
      <vt:lpstr>Amazon Ember Display</vt:lpstr>
      <vt:lpstr>Arial</vt:lpstr>
      <vt:lpstr>AWS Confidential Dark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YOUR EDITOR — REMOVE THIS SLIDE</dc:title>
  <dc:creator>Akguc, Ayca</dc:creator>
  <cp:lastModifiedBy>Perrozzi, Luca</cp:lastModifiedBy>
  <cp:revision>177</cp:revision>
  <dcterms:created xsi:type="dcterms:W3CDTF">2023-03-30T14:41:35Z</dcterms:created>
  <dcterms:modified xsi:type="dcterms:W3CDTF">2024-07-08T10:47:42Z</dcterms:modified>
</cp:coreProperties>
</file>