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78776"/>
  </p:normalViewPr>
  <p:slideViewPr>
    <p:cSldViewPr snapToGrid="0">
      <p:cViewPr varScale="1">
        <p:scale>
          <a:sx n="79" d="100"/>
          <a:sy n="79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C2CE-9508-A141-A8DC-4544475584A2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75CC82CF-A4B8-9D45-8126-19CBB1C4C54C}">
      <dgm:prSet phldrT="[Text]"/>
      <dgm:spPr/>
      <dgm:t>
        <a:bodyPr/>
        <a:lstStyle/>
        <a:p>
          <a:r>
            <a:rPr lang="en-US" dirty="0"/>
            <a:t>Prompts in a PPT</a:t>
          </a:r>
        </a:p>
      </dgm:t>
    </dgm:pt>
    <dgm:pt modelId="{C87ACC30-5335-174B-9120-C297C936198E}" type="parTrans" cxnId="{220702F4-6956-E143-921A-AA687E58C1A2}">
      <dgm:prSet/>
      <dgm:spPr/>
      <dgm:t>
        <a:bodyPr/>
        <a:lstStyle/>
        <a:p>
          <a:endParaRPr lang="en-US"/>
        </a:p>
      </dgm:t>
    </dgm:pt>
    <dgm:pt modelId="{33DBEF42-13FC-6443-B0B5-5F12DCC391DE}" type="sibTrans" cxnId="{220702F4-6956-E143-921A-AA687E58C1A2}">
      <dgm:prSet/>
      <dgm:spPr/>
      <dgm:t>
        <a:bodyPr/>
        <a:lstStyle/>
        <a:p>
          <a:endParaRPr lang="en-US"/>
        </a:p>
      </dgm:t>
    </dgm:pt>
    <dgm:pt modelId="{C70E2189-0312-614A-B24E-4EA63F985EA7}">
      <dgm:prSet phldrT="[Text]"/>
      <dgm:spPr/>
      <dgm:t>
        <a:bodyPr/>
        <a:lstStyle/>
        <a:p>
          <a:r>
            <a:rPr lang="en-US" dirty="0"/>
            <a:t>Single Shot PPT</a:t>
          </a:r>
        </a:p>
      </dgm:t>
    </dgm:pt>
    <dgm:pt modelId="{A5E24A46-1062-7247-BA2E-44D31625F285}" type="parTrans" cxnId="{4CD78C4E-09D1-1548-8C95-A6A67D4C92C8}">
      <dgm:prSet/>
      <dgm:spPr/>
      <dgm:t>
        <a:bodyPr/>
        <a:lstStyle/>
        <a:p>
          <a:endParaRPr lang="en-US"/>
        </a:p>
      </dgm:t>
    </dgm:pt>
    <dgm:pt modelId="{1BB88E9B-C84A-0A4C-9BA8-23B06ED04B56}" type="sibTrans" cxnId="{4CD78C4E-09D1-1548-8C95-A6A67D4C92C8}">
      <dgm:prSet/>
      <dgm:spPr/>
      <dgm:t>
        <a:bodyPr/>
        <a:lstStyle/>
        <a:p>
          <a:endParaRPr lang="en-US"/>
        </a:p>
      </dgm:t>
    </dgm:pt>
    <dgm:pt modelId="{9B09F187-4D95-6740-A3DC-CA711A53DC53}">
      <dgm:prSet phldrT="[Text]"/>
      <dgm:spPr/>
      <dgm:t>
        <a:bodyPr/>
        <a:lstStyle/>
        <a:p>
          <a:r>
            <a:rPr lang="en-US" dirty="0"/>
            <a:t>Context Notes</a:t>
          </a:r>
        </a:p>
      </dgm:t>
    </dgm:pt>
    <dgm:pt modelId="{46B4E10A-DDE6-DB48-B60B-6ABC68A0B20D}" type="parTrans" cxnId="{9B0593D9-073A-2F42-8F86-5AD7AB6007A4}">
      <dgm:prSet/>
      <dgm:spPr/>
      <dgm:t>
        <a:bodyPr/>
        <a:lstStyle/>
        <a:p>
          <a:endParaRPr lang="en-US"/>
        </a:p>
      </dgm:t>
    </dgm:pt>
    <dgm:pt modelId="{2112CDBF-8D8F-7146-83C7-19B7967E0722}" type="sibTrans" cxnId="{9B0593D9-073A-2F42-8F86-5AD7AB6007A4}">
      <dgm:prSet/>
      <dgm:spPr/>
      <dgm:t>
        <a:bodyPr/>
        <a:lstStyle/>
        <a:p>
          <a:endParaRPr lang="en-US"/>
        </a:p>
      </dgm:t>
    </dgm:pt>
    <dgm:pt modelId="{BDA826EE-D5C7-864C-8942-A5569594FE67}">
      <dgm:prSet/>
      <dgm:spPr/>
      <dgm:t>
        <a:bodyPr/>
        <a:lstStyle/>
        <a:p>
          <a:r>
            <a:rPr lang="en-US" dirty="0"/>
            <a:t>Generated Output</a:t>
          </a:r>
        </a:p>
      </dgm:t>
    </dgm:pt>
    <dgm:pt modelId="{E0B76A68-E8AB-3042-8502-F06E7533D5AF}" type="parTrans" cxnId="{924B12CF-0DC0-2C48-900B-1F3D722808DF}">
      <dgm:prSet/>
      <dgm:spPr/>
    </dgm:pt>
    <dgm:pt modelId="{F1D9738C-8898-9446-84C2-6EA922F00A79}" type="sibTrans" cxnId="{924B12CF-0DC0-2C48-900B-1F3D722808DF}">
      <dgm:prSet/>
      <dgm:spPr/>
    </dgm:pt>
    <dgm:pt modelId="{17DAE5E0-206E-0343-909A-0244C6D6B31D}" type="pres">
      <dgm:prSet presAssocID="{8204C2CE-9508-A141-A8DC-4544475584A2}" presName="Name0" presStyleCnt="0">
        <dgm:presLayoutVars>
          <dgm:dir/>
          <dgm:resizeHandles val="exact"/>
        </dgm:presLayoutVars>
      </dgm:prSet>
      <dgm:spPr/>
    </dgm:pt>
    <dgm:pt modelId="{5A1F731F-662C-C44A-AC9E-91A723C37C4D}" type="pres">
      <dgm:prSet presAssocID="{8204C2CE-9508-A141-A8DC-4544475584A2}" presName="vNodes" presStyleCnt="0"/>
      <dgm:spPr/>
    </dgm:pt>
    <dgm:pt modelId="{713F7546-CCAF-5343-B135-5A14C17DF46F}" type="pres">
      <dgm:prSet presAssocID="{75CC82CF-A4B8-9D45-8126-19CBB1C4C54C}" presName="node" presStyleLbl="node1" presStyleIdx="0" presStyleCnt="4">
        <dgm:presLayoutVars>
          <dgm:bulletEnabled val="1"/>
        </dgm:presLayoutVars>
      </dgm:prSet>
      <dgm:spPr/>
    </dgm:pt>
    <dgm:pt modelId="{BCEAC909-634C-844E-898E-D4A0A0C74FA2}" type="pres">
      <dgm:prSet presAssocID="{33DBEF42-13FC-6443-B0B5-5F12DCC391DE}" presName="spacerT" presStyleCnt="0"/>
      <dgm:spPr/>
    </dgm:pt>
    <dgm:pt modelId="{2F18609E-E9E8-0F42-BAEF-99B68446C6FE}" type="pres">
      <dgm:prSet presAssocID="{33DBEF42-13FC-6443-B0B5-5F12DCC391DE}" presName="sibTrans" presStyleLbl="sibTrans2D1" presStyleIdx="0" presStyleCnt="3"/>
      <dgm:spPr/>
    </dgm:pt>
    <dgm:pt modelId="{711086B2-657A-7A45-9281-0686DBB534E7}" type="pres">
      <dgm:prSet presAssocID="{33DBEF42-13FC-6443-B0B5-5F12DCC391DE}" presName="spacerB" presStyleCnt="0"/>
      <dgm:spPr/>
    </dgm:pt>
    <dgm:pt modelId="{71B0AE6F-94BF-5B49-A4C5-563CF515C5C9}" type="pres">
      <dgm:prSet presAssocID="{C70E2189-0312-614A-B24E-4EA63F985EA7}" presName="node" presStyleLbl="node1" presStyleIdx="1" presStyleCnt="4">
        <dgm:presLayoutVars>
          <dgm:bulletEnabled val="1"/>
        </dgm:presLayoutVars>
      </dgm:prSet>
      <dgm:spPr/>
    </dgm:pt>
    <dgm:pt modelId="{D0B1B547-AD11-EB40-8F0C-32C13D53750F}" type="pres">
      <dgm:prSet presAssocID="{1BB88E9B-C84A-0A4C-9BA8-23B06ED04B56}" presName="spacerT" presStyleCnt="0"/>
      <dgm:spPr/>
    </dgm:pt>
    <dgm:pt modelId="{977B11B7-4B33-3549-AEE5-9A5D193B72B8}" type="pres">
      <dgm:prSet presAssocID="{1BB88E9B-C84A-0A4C-9BA8-23B06ED04B56}" presName="sibTrans" presStyleLbl="sibTrans2D1" presStyleIdx="1" presStyleCnt="3"/>
      <dgm:spPr/>
    </dgm:pt>
    <dgm:pt modelId="{DB7F36E7-E16E-5B43-BB72-2E5A657E2522}" type="pres">
      <dgm:prSet presAssocID="{1BB88E9B-C84A-0A4C-9BA8-23B06ED04B56}" presName="spacerB" presStyleCnt="0"/>
      <dgm:spPr/>
    </dgm:pt>
    <dgm:pt modelId="{0EB6FE53-A2C7-AE43-8D12-ED854D62717A}" type="pres">
      <dgm:prSet presAssocID="{9B09F187-4D95-6740-A3DC-CA711A53DC53}" presName="node" presStyleLbl="node1" presStyleIdx="2" presStyleCnt="4">
        <dgm:presLayoutVars>
          <dgm:bulletEnabled val="1"/>
        </dgm:presLayoutVars>
      </dgm:prSet>
      <dgm:spPr/>
    </dgm:pt>
    <dgm:pt modelId="{97D19A80-E810-8F48-96EA-7522DBE86004}" type="pres">
      <dgm:prSet presAssocID="{8204C2CE-9508-A141-A8DC-4544475584A2}" presName="sibTransLast" presStyleLbl="sibTrans2D1" presStyleIdx="2" presStyleCnt="3"/>
      <dgm:spPr/>
    </dgm:pt>
    <dgm:pt modelId="{BB28AFB1-8D95-904A-B894-956942509A99}" type="pres">
      <dgm:prSet presAssocID="{8204C2CE-9508-A141-A8DC-4544475584A2}" presName="connectorText" presStyleLbl="sibTrans2D1" presStyleIdx="2" presStyleCnt="3"/>
      <dgm:spPr/>
    </dgm:pt>
    <dgm:pt modelId="{9FEBDE3F-3623-9743-8AC0-05D790735F60}" type="pres">
      <dgm:prSet presAssocID="{8204C2CE-9508-A141-A8DC-4544475584A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D423C05-612F-2B41-89F2-8B13610F8A1A}" type="presOf" srcId="{9B09F187-4D95-6740-A3DC-CA711A53DC53}" destId="{0EB6FE53-A2C7-AE43-8D12-ED854D62717A}" srcOrd="0" destOrd="0" presId="urn:microsoft.com/office/officeart/2005/8/layout/equation2"/>
    <dgm:cxn modelId="{801DE412-B78F-A646-9ED8-AAF1D946E005}" type="presOf" srcId="{8204C2CE-9508-A141-A8DC-4544475584A2}" destId="{17DAE5E0-206E-0343-909A-0244C6D6B31D}" srcOrd="0" destOrd="0" presId="urn:microsoft.com/office/officeart/2005/8/layout/equation2"/>
    <dgm:cxn modelId="{89480942-7FF6-664E-B901-D372DA36BEB1}" type="presOf" srcId="{1BB88E9B-C84A-0A4C-9BA8-23B06ED04B56}" destId="{977B11B7-4B33-3549-AEE5-9A5D193B72B8}" srcOrd="0" destOrd="0" presId="urn:microsoft.com/office/officeart/2005/8/layout/equation2"/>
    <dgm:cxn modelId="{4CD78C4E-09D1-1548-8C95-A6A67D4C92C8}" srcId="{8204C2CE-9508-A141-A8DC-4544475584A2}" destId="{C70E2189-0312-614A-B24E-4EA63F985EA7}" srcOrd="1" destOrd="0" parTransId="{A5E24A46-1062-7247-BA2E-44D31625F285}" sibTransId="{1BB88E9B-C84A-0A4C-9BA8-23B06ED04B56}"/>
    <dgm:cxn modelId="{BC770784-3D73-5440-A56E-7DFB26B471D1}" type="presOf" srcId="{33DBEF42-13FC-6443-B0B5-5F12DCC391DE}" destId="{2F18609E-E9E8-0F42-BAEF-99B68446C6FE}" srcOrd="0" destOrd="0" presId="urn:microsoft.com/office/officeart/2005/8/layout/equation2"/>
    <dgm:cxn modelId="{FB4B1B90-B8B7-5C4C-9F0A-B4B761BB729F}" type="presOf" srcId="{C70E2189-0312-614A-B24E-4EA63F985EA7}" destId="{71B0AE6F-94BF-5B49-A4C5-563CF515C5C9}" srcOrd="0" destOrd="0" presId="urn:microsoft.com/office/officeart/2005/8/layout/equation2"/>
    <dgm:cxn modelId="{D5750EC9-30AA-BC48-942D-A3F9F85C3E8F}" type="presOf" srcId="{2112CDBF-8D8F-7146-83C7-19B7967E0722}" destId="{97D19A80-E810-8F48-96EA-7522DBE86004}" srcOrd="0" destOrd="0" presId="urn:microsoft.com/office/officeart/2005/8/layout/equation2"/>
    <dgm:cxn modelId="{924B12CF-0DC0-2C48-900B-1F3D722808DF}" srcId="{8204C2CE-9508-A141-A8DC-4544475584A2}" destId="{BDA826EE-D5C7-864C-8942-A5569594FE67}" srcOrd="3" destOrd="0" parTransId="{E0B76A68-E8AB-3042-8502-F06E7533D5AF}" sibTransId="{F1D9738C-8898-9446-84C2-6EA922F00A79}"/>
    <dgm:cxn modelId="{9B0593D9-073A-2F42-8F86-5AD7AB6007A4}" srcId="{8204C2CE-9508-A141-A8DC-4544475584A2}" destId="{9B09F187-4D95-6740-A3DC-CA711A53DC53}" srcOrd="2" destOrd="0" parTransId="{46B4E10A-DDE6-DB48-B60B-6ABC68A0B20D}" sibTransId="{2112CDBF-8D8F-7146-83C7-19B7967E0722}"/>
    <dgm:cxn modelId="{EEB486DA-5F91-C04C-8968-5B16103E1BAE}" type="presOf" srcId="{75CC82CF-A4B8-9D45-8126-19CBB1C4C54C}" destId="{713F7546-CCAF-5343-B135-5A14C17DF46F}" srcOrd="0" destOrd="0" presId="urn:microsoft.com/office/officeart/2005/8/layout/equation2"/>
    <dgm:cxn modelId="{00EA93DB-9F0B-4044-9BAD-43A1AC311E76}" type="presOf" srcId="{2112CDBF-8D8F-7146-83C7-19B7967E0722}" destId="{BB28AFB1-8D95-904A-B894-956942509A99}" srcOrd="1" destOrd="0" presId="urn:microsoft.com/office/officeart/2005/8/layout/equation2"/>
    <dgm:cxn modelId="{D9A5BBE0-874F-864A-A0AD-2C5BF100664C}" type="presOf" srcId="{BDA826EE-D5C7-864C-8942-A5569594FE67}" destId="{9FEBDE3F-3623-9743-8AC0-05D790735F60}" srcOrd="0" destOrd="0" presId="urn:microsoft.com/office/officeart/2005/8/layout/equation2"/>
    <dgm:cxn modelId="{220702F4-6956-E143-921A-AA687E58C1A2}" srcId="{8204C2CE-9508-A141-A8DC-4544475584A2}" destId="{75CC82CF-A4B8-9D45-8126-19CBB1C4C54C}" srcOrd="0" destOrd="0" parTransId="{C87ACC30-5335-174B-9120-C297C936198E}" sibTransId="{33DBEF42-13FC-6443-B0B5-5F12DCC391DE}"/>
    <dgm:cxn modelId="{68358497-FEEE-E145-B97D-BA6C2D514DBC}" type="presParOf" srcId="{17DAE5E0-206E-0343-909A-0244C6D6B31D}" destId="{5A1F731F-662C-C44A-AC9E-91A723C37C4D}" srcOrd="0" destOrd="0" presId="urn:microsoft.com/office/officeart/2005/8/layout/equation2"/>
    <dgm:cxn modelId="{753D7D75-DEFC-0D4E-8EFC-6C87F30794F9}" type="presParOf" srcId="{5A1F731F-662C-C44A-AC9E-91A723C37C4D}" destId="{713F7546-CCAF-5343-B135-5A14C17DF46F}" srcOrd="0" destOrd="0" presId="urn:microsoft.com/office/officeart/2005/8/layout/equation2"/>
    <dgm:cxn modelId="{4AD70748-78CF-E94B-AF8B-9A3C11E51B8B}" type="presParOf" srcId="{5A1F731F-662C-C44A-AC9E-91A723C37C4D}" destId="{BCEAC909-634C-844E-898E-D4A0A0C74FA2}" srcOrd="1" destOrd="0" presId="urn:microsoft.com/office/officeart/2005/8/layout/equation2"/>
    <dgm:cxn modelId="{4670B254-E212-434F-B23B-BCB635AA0273}" type="presParOf" srcId="{5A1F731F-662C-C44A-AC9E-91A723C37C4D}" destId="{2F18609E-E9E8-0F42-BAEF-99B68446C6FE}" srcOrd="2" destOrd="0" presId="urn:microsoft.com/office/officeart/2005/8/layout/equation2"/>
    <dgm:cxn modelId="{9224C564-89E4-434E-A48D-20DB18E6A7B1}" type="presParOf" srcId="{5A1F731F-662C-C44A-AC9E-91A723C37C4D}" destId="{711086B2-657A-7A45-9281-0686DBB534E7}" srcOrd="3" destOrd="0" presId="urn:microsoft.com/office/officeart/2005/8/layout/equation2"/>
    <dgm:cxn modelId="{A03DB47F-45A6-EE46-A06A-675BEEFF8431}" type="presParOf" srcId="{5A1F731F-662C-C44A-AC9E-91A723C37C4D}" destId="{71B0AE6F-94BF-5B49-A4C5-563CF515C5C9}" srcOrd="4" destOrd="0" presId="urn:microsoft.com/office/officeart/2005/8/layout/equation2"/>
    <dgm:cxn modelId="{F15380F1-27D8-0D4E-8BCD-32288B43A2D7}" type="presParOf" srcId="{5A1F731F-662C-C44A-AC9E-91A723C37C4D}" destId="{D0B1B547-AD11-EB40-8F0C-32C13D53750F}" srcOrd="5" destOrd="0" presId="urn:microsoft.com/office/officeart/2005/8/layout/equation2"/>
    <dgm:cxn modelId="{156DD040-E383-2443-8C08-64992280255B}" type="presParOf" srcId="{5A1F731F-662C-C44A-AC9E-91A723C37C4D}" destId="{977B11B7-4B33-3549-AEE5-9A5D193B72B8}" srcOrd="6" destOrd="0" presId="urn:microsoft.com/office/officeart/2005/8/layout/equation2"/>
    <dgm:cxn modelId="{148290D5-0233-9A43-856B-ABBF328E73CD}" type="presParOf" srcId="{5A1F731F-662C-C44A-AC9E-91A723C37C4D}" destId="{DB7F36E7-E16E-5B43-BB72-2E5A657E2522}" srcOrd="7" destOrd="0" presId="urn:microsoft.com/office/officeart/2005/8/layout/equation2"/>
    <dgm:cxn modelId="{B1A38170-8102-684F-BBA3-A2AA4B675ABB}" type="presParOf" srcId="{5A1F731F-662C-C44A-AC9E-91A723C37C4D}" destId="{0EB6FE53-A2C7-AE43-8D12-ED854D62717A}" srcOrd="8" destOrd="0" presId="urn:microsoft.com/office/officeart/2005/8/layout/equation2"/>
    <dgm:cxn modelId="{5389CF60-E6EC-9D4D-A118-8187FBFA501F}" type="presParOf" srcId="{17DAE5E0-206E-0343-909A-0244C6D6B31D}" destId="{97D19A80-E810-8F48-96EA-7522DBE86004}" srcOrd="1" destOrd="0" presId="urn:microsoft.com/office/officeart/2005/8/layout/equation2"/>
    <dgm:cxn modelId="{4D765A95-60D3-7749-82B7-5A4AEA722CCC}" type="presParOf" srcId="{97D19A80-E810-8F48-96EA-7522DBE86004}" destId="{BB28AFB1-8D95-904A-B894-956942509A99}" srcOrd="0" destOrd="0" presId="urn:microsoft.com/office/officeart/2005/8/layout/equation2"/>
    <dgm:cxn modelId="{A57592D1-FFF6-DA47-9962-72C96E65DA64}" type="presParOf" srcId="{17DAE5E0-206E-0343-909A-0244C6D6B31D}" destId="{9FEBDE3F-3623-9743-8AC0-05D790735F6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F7546-CCAF-5343-B135-5A14C17DF46F}">
      <dsp:nvSpPr>
        <dsp:cNvPr id="0" name=""/>
        <dsp:cNvSpPr/>
      </dsp:nvSpPr>
      <dsp:spPr>
        <a:xfrm>
          <a:off x="343449" y="1897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Prompts in a PPT</a:t>
          </a:r>
        </a:p>
      </dsp:txBody>
      <dsp:txXfrm>
        <a:off x="473854" y="132302"/>
        <a:ext cx="629648" cy="629648"/>
      </dsp:txXfrm>
    </dsp:sp>
    <dsp:sp modelId="{2F18609E-E9E8-0F42-BAEF-99B68446C6FE}">
      <dsp:nvSpPr>
        <dsp:cNvPr id="0" name=""/>
        <dsp:cNvSpPr/>
      </dsp:nvSpPr>
      <dsp:spPr>
        <a:xfrm>
          <a:off x="530445" y="964661"/>
          <a:ext cx="516466" cy="5164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8903" y="1162158"/>
        <a:ext cx="379550" cy="121472"/>
      </dsp:txXfrm>
    </dsp:sp>
    <dsp:sp modelId="{71B0AE6F-94BF-5B49-A4C5-563CF515C5C9}">
      <dsp:nvSpPr>
        <dsp:cNvPr id="0" name=""/>
        <dsp:cNvSpPr/>
      </dsp:nvSpPr>
      <dsp:spPr>
        <a:xfrm>
          <a:off x="343449" y="1553433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Shot PPT</a:t>
          </a:r>
        </a:p>
      </dsp:txBody>
      <dsp:txXfrm>
        <a:off x="473854" y="1683838"/>
        <a:ext cx="629648" cy="629648"/>
      </dsp:txXfrm>
    </dsp:sp>
    <dsp:sp modelId="{977B11B7-4B33-3549-AEE5-9A5D193B72B8}">
      <dsp:nvSpPr>
        <dsp:cNvPr id="0" name=""/>
        <dsp:cNvSpPr/>
      </dsp:nvSpPr>
      <dsp:spPr>
        <a:xfrm>
          <a:off x="530445" y="2516197"/>
          <a:ext cx="516466" cy="5164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8903" y="2713694"/>
        <a:ext cx="379550" cy="121472"/>
      </dsp:txXfrm>
    </dsp:sp>
    <dsp:sp modelId="{0EB6FE53-A2C7-AE43-8D12-ED854D62717A}">
      <dsp:nvSpPr>
        <dsp:cNvPr id="0" name=""/>
        <dsp:cNvSpPr/>
      </dsp:nvSpPr>
      <dsp:spPr>
        <a:xfrm>
          <a:off x="343449" y="3104968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Context Notes</a:t>
          </a:r>
        </a:p>
      </dsp:txBody>
      <dsp:txXfrm>
        <a:off x="473854" y="3235373"/>
        <a:ext cx="629648" cy="629648"/>
      </dsp:txXfrm>
    </dsp:sp>
    <dsp:sp modelId="{97D19A80-E810-8F48-96EA-7522DBE86004}">
      <dsp:nvSpPr>
        <dsp:cNvPr id="0" name=""/>
        <dsp:cNvSpPr/>
      </dsp:nvSpPr>
      <dsp:spPr>
        <a:xfrm>
          <a:off x="1367476" y="1833037"/>
          <a:ext cx="283165" cy="331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67476" y="1899287"/>
        <a:ext cx="198216" cy="198750"/>
      </dsp:txXfrm>
    </dsp:sp>
    <dsp:sp modelId="{9FEBDE3F-3623-9743-8AC0-05D790735F60}">
      <dsp:nvSpPr>
        <dsp:cNvPr id="0" name=""/>
        <dsp:cNvSpPr/>
      </dsp:nvSpPr>
      <dsp:spPr>
        <a:xfrm>
          <a:off x="1768183" y="1108203"/>
          <a:ext cx="1780917" cy="1780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Generated Output</a:t>
          </a:r>
        </a:p>
      </dsp:txBody>
      <dsp:txXfrm>
        <a:off x="2028992" y="1369012"/>
        <a:ext cx="1259299" cy="125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948E-63B3-5848-B7DE-835B317721F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0210-40FD-CD43-8005-84D636FF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0210-40FD-CD43-8005-84D636FF4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0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91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EE7B-20A4-E8F0-F03B-6F8D3DCCF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14F0-E817-CE80-CDD1-5C26A004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Contains Prompts for </a:t>
            </a:r>
            <a:r>
              <a:rPr lang="en-US" dirty="0" err="1"/>
              <a:t>Bisheng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752D-20D5-F8E6-9A55-56B994AB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2D51E-DCE0-B89C-8F01-CF95940EB7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74686"/>
              </p:ext>
            </p:extLst>
          </p:nvPr>
        </p:nvGraphicFramePr>
        <p:xfrm>
          <a:off x="2605088" y="2052638"/>
          <a:ext cx="3892550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EC5-7607-05B2-E6B4-4B341A748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Bisheng</a:t>
            </a:r>
            <a:r>
              <a:rPr lang="en-US" dirty="0"/>
              <a:t> attempts to accelerate customization of templated decks using Generative AI.</a:t>
            </a:r>
          </a:p>
          <a:p>
            <a:r>
              <a:rPr lang="en-US" dirty="0"/>
              <a:t>The Prompts deck instructs the model how to generate text.</a:t>
            </a:r>
          </a:p>
          <a:p>
            <a:r>
              <a:rPr lang="en-US" dirty="0"/>
              <a:t>The Shots deck provides examples of acceptable text.</a:t>
            </a:r>
          </a:p>
          <a:p>
            <a:r>
              <a:rPr lang="en-US" dirty="0"/>
              <a:t>The Context notes contain specific information pertaining to the generation job.</a:t>
            </a:r>
          </a:p>
        </p:txBody>
      </p:sp>
    </p:spTree>
    <p:extLst>
      <p:ext uri="{BB962C8B-B14F-4D97-AF65-F5344CB8AC3E}">
        <p14:creationId xmlns:p14="http://schemas.microsoft.com/office/powerpoint/2010/main" val="3880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566-DF96-D995-79AB-23415A0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Content </a:t>
            </a:r>
            <a:r>
              <a:rPr lang="en-US" dirty="0"/>
              <a:t>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8553-0835-EEED-67F8-33E2AF79D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/>
              <a:t>The weather in Seattle is pretty cloudy most of the time. Most of the year it rains, and its location in the Pacific Northwest makes it pretty cold and foggy.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AA39B-3A56-D8F5-133E-4573CBEE1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generating responses, </a:t>
            </a:r>
            <a:r>
              <a:rPr lang="en-US" dirty="0" err="1"/>
              <a:t>Bisheng</a:t>
            </a:r>
            <a:r>
              <a:rPr lang="en-US" dirty="0"/>
              <a:t> searches the Shots deck for complimentary text.</a:t>
            </a:r>
          </a:p>
          <a:p>
            <a:r>
              <a:rPr lang="en-US" dirty="0"/>
              <a:t>Text in THE EXACT SAME LOCATION as the prompt in the Prompts deck is treated as a “shot” in the generation.</a:t>
            </a:r>
          </a:p>
          <a:p>
            <a:r>
              <a:rPr lang="en-US" dirty="0"/>
              <a:t>The poem on the left is an example of an acceptable response.</a:t>
            </a:r>
          </a:p>
          <a:p>
            <a:r>
              <a:rPr lang="en-US" dirty="0"/>
              <a:t>The model will receive this poem as a “shot” when generating the response for the corresponding field in the prompt deck.</a:t>
            </a:r>
          </a:p>
          <a:p>
            <a:r>
              <a:rPr lang="en-US" dirty="0"/>
              <a:t>This response was generated by Claude 3.5 Sonnet</a:t>
            </a:r>
          </a:p>
        </p:txBody>
      </p:sp>
    </p:spTree>
    <p:extLst>
      <p:ext uri="{BB962C8B-B14F-4D97-AF65-F5344CB8AC3E}">
        <p14:creationId xmlns:p14="http://schemas.microsoft.com/office/powerpoint/2010/main" val="8355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550-A51A-590E-8EEA-5AC48AC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BB8-EDAB-DE74-E094-DBA838EC2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System prompts provide background instruction for the model. </a:t>
            </a:r>
          </a:p>
          <a:p>
            <a:r>
              <a:rPr lang="en-US" dirty="0"/>
              <a:t>They give the response a voice and a position. They can even be used to inform the model who the audience 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AFB-7082-5EA0-55AC-B13AAE5DD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System Prompt e.g.</a:t>
            </a:r>
          </a:p>
          <a:p>
            <a:pPr lvl="1"/>
            <a:r>
              <a:rPr lang="en-US" dirty="0"/>
              <a:t>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dirty="0"/>
              <a:t>System Prompts should always end with: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</p:spTree>
    <p:extLst>
      <p:ext uri="{BB962C8B-B14F-4D97-AF65-F5344CB8AC3E}">
        <p14:creationId xmlns:p14="http://schemas.microsoft.com/office/powerpoint/2010/main" val="322130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{A22F812A-649E-9F49-A94C-C0198ED425D2}tf16401378</Template>
  <TotalTime>1399</TotalTime>
  <Words>403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</vt:lpstr>
      <vt:lpstr>MS Shell Dlg 2</vt:lpstr>
      <vt:lpstr>Wingdings</vt:lpstr>
      <vt:lpstr>Wingdings 3</vt:lpstr>
      <vt:lpstr>Madison</vt:lpstr>
      <vt:lpstr>Template Deck</vt:lpstr>
      <vt:lpstr>General Process Flow</vt:lpstr>
      <vt:lpstr>Basic Content Generation</vt:lpstr>
      <vt:lpstr>System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Ferguson</dc:creator>
  <cp:lastModifiedBy>Dan Ferguson</cp:lastModifiedBy>
  <cp:revision>6</cp:revision>
  <dcterms:created xsi:type="dcterms:W3CDTF">2024-10-14T16:22:12Z</dcterms:created>
  <dcterms:modified xsi:type="dcterms:W3CDTF">2024-10-16T19:59:13Z</dcterms:modified>
</cp:coreProperties>
</file>