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6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  <a:srgbClr val="FF9900"/>
    <a:srgbClr val="E68FFF"/>
    <a:srgbClr val="B551FF"/>
    <a:srgbClr val="AB4DFA"/>
    <a:srgbClr val="9442D5"/>
    <a:srgbClr val="EAEDED"/>
    <a:srgbClr val="D5DBDB"/>
    <a:srgbClr val="545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0" autoAdjust="0"/>
    <p:restoredTop sz="95506"/>
  </p:normalViewPr>
  <p:slideViewPr>
    <p:cSldViewPr>
      <p:cViewPr>
        <p:scale>
          <a:sx n="151" d="100"/>
          <a:sy n="151" d="100"/>
        </p:scale>
        <p:origin x="1496" y="160"/>
      </p:cViewPr>
      <p:guideLst>
        <p:guide orient="horz" pos="2160"/>
        <p:guide pos="5952"/>
        <p:guide pos="566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9/16/23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13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7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9A5219-DBAC-6346-B88F-4A5085DDFA4E}"/>
              </a:ext>
            </a:extLst>
          </p:cNvPr>
          <p:cNvSpPr/>
          <p:nvPr userDrawn="1"/>
        </p:nvSpPr>
        <p:spPr>
          <a:xfrm>
            <a:off x="990600" y="6248400"/>
            <a:ext cx="3124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01D272E-D423-FE44-B4FA-D6DC4084BCDD}"/>
              </a:ext>
            </a:extLst>
          </p:cNvPr>
          <p:cNvSpPr/>
          <p:nvPr/>
        </p:nvSpPr>
        <p:spPr>
          <a:xfrm>
            <a:off x="3267761" y="2319218"/>
            <a:ext cx="1153853" cy="83431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457200" y="685800"/>
            <a:ext cx="11061174" cy="5029198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679917"/>
            <a:ext cx="330200" cy="3302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C846D60-9561-8647-BD0C-9736F48B7777}"/>
              </a:ext>
            </a:extLst>
          </p:cNvPr>
          <p:cNvSpPr/>
          <p:nvPr/>
        </p:nvSpPr>
        <p:spPr>
          <a:xfrm>
            <a:off x="807675" y="1967716"/>
            <a:ext cx="3722312" cy="130390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751239" y="1590792"/>
            <a:ext cx="3861677" cy="178144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4B5FF1-C524-A643-B4E0-53456FAC4248}"/>
              </a:ext>
            </a:extLst>
          </p:cNvPr>
          <p:cNvSpPr/>
          <p:nvPr/>
        </p:nvSpPr>
        <p:spPr>
          <a:xfrm>
            <a:off x="559557" y="1079325"/>
            <a:ext cx="10794244" cy="448327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B2CE800-EB7F-3641-94D7-7170BF1FA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556" y="1079323"/>
            <a:ext cx="330200" cy="330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63E5FE5-5D3F-C748-B484-E503BC651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8201" y="2314576"/>
            <a:ext cx="274320" cy="274320"/>
          </a:xfrm>
          <a:prstGeom prst="rect">
            <a:avLst/>
          </a:prstGeom>
        </p:spPr>
      </p:pic>
      <p:pic>
        <p:nvPicPr>
          <p:cNvPr id="3" name="Graphic 37">
            <a:extLst>
              <a:ext uri="{FF2B5EF4-FFF2-40B4-BE49-F238E27FC236}">
                <a16:creationId xmlns:a16="http://schemas.microsoft.com/office/drawing/2014/main" id="{FED9A31F-82EB-5B9E-0730-DC45AB43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615" y="2596813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F404B-5C12-D258-948B-F995662C0621}"/>
              </a:ext>
            </a:extLst>
          </p:cNvPr>
          <p:cNvSpPr txBox="1"/>
          <p:nvPr/>
        </p:nvSpPr>
        <p:spPr>
          <a:xfrm>
            <a:off x="3362512" y="2925606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60EA6-F8AD-DF6A-9297-2C3BD41F1FC9}"/>
              </a:ext>
            </a:extLst>
          </p:cNvPr>
          <p:cNvSpPr/>
          <p:nvPr/>
        </p:nvSpPr>
        <p:spPr>
          <a:xfrm>
            <a:off x="2062729" y="2308562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DA0A56-79F8-FAB8-284A-95219D3A8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63169" y="2303920"/>
            <a:ext cx="274320" cy="2743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6C3E498-B4E7-18A8-197E-E24ADB3A10FF}"/>
              </a:ext>
            </a:extLst>
          </p:cNvPr>
          <p:cNvSpPr/>
          <p:nvPr/>
        </p:nvSpPr>
        <p:spPr>
          <a:xfrm>
            <a:off x="8288794" y="3322191"/>
            <a:ext cx="827406" cy="95437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F75CD9-C115-23F9-39E3-2C4B32356AD4}"/>
              </a:ext>
            </a:extLst>
          </p:cNvPr>
          <p:cNvSpPr/>
          <p:nvPr/>
        </p:nvSpPr>
        <p:spPr>
          <a:xfrm>
            <a:off x="8237805" y="3020035"/>
            <a:ext cx="2825161" cy="13619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12427-6D1B-952C-644F-FE300AE25E51}"/>
              </a:ext>
            </a:extLst>
          </p:cNvPr>
          <p:cNvSpPr/>
          <p:nvPr/>
        </p:nvSpPr>
        <p:spPr>
          <a:xfrm>
            <a:off x="8101967" y="2643111"/>
            <a:ext cx="3071517" cy="185459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9E45100-0363-D9AD-FB14-FF132CD72D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9233" y="3317549"/>
            <a:ext cx="274320" cy="27432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E912A41-CC8B-8B4C-04D4-6801183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145" y="3657557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A5CD44-7853-17EC-7881-DBEBFFF607B6}"/>
              </a:ext>
            </a:extLst>
          </p:cNvPr>
          <p:cNvSpPr txBox="1"/>
          <p:nvPr/>
        </p:nvSpPr>
        <p:spPr>
          <a:xfrm>
            <a:off x="8234862" y="3994553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D17890-8D0B-6335-87AA-5E8C7DCBBC7F}"/>
              </a:ext>
            </a:extLst>
          </p:cNvPr>
          <p:cNvSpPr/>
          <p:nvPr/>
        </p:nvSpPr>
        <p:spPr>
          <a:xfrm>
            <a:off x="9139544" y="3324488"/>
            <a:ext cx="930609" cy="95437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2904B78-EBE7-58CC-0724-B25C34084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39984" y="3319846"/>
            <a:ext cx="274320" cy="27432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8E121D90-822D-0648-9FBA-1EB5EFE7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729" y="2556922"/>
            <a:ext cx="383335" cy="3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FAED52E-65E5-4AF8-29F0-36EFEB219B79}"/>
              </a:ext>
            </a:extLst>
          </p:cNvPr>
          <p:cNvSpPr txBox="1"/>
          <p:nvPr/>
        </p:nvSpPr>
        <p:spPr>
          <a:xfrm>
            <a:off x="2311429" y="2942393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EC2 instance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6BBC2C-1216-A8AB-0224-1F65B67CF32B}"/>
              </a:ext>
            </a:extLst>
          </p:cNvPr>
          <p:cNvSpPr/>
          <p:nvPr/>
        </p:nvSpPr>
        <p:spPr>
          <a:xfrm>
            <a:off x="10097177" y="3324489"/>
            <a:ext cx="933340" cy="95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12E9D9C1-3F18-9301-7110-1CA6E56718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02493" y="3324488"/>
            <a:ext cx="274319" cy="274319"/>
          </a:xfrm>
          <a:prstGeom prst="rect">
            <a:avLst/>
          </a:prstGeom>
        </p:spPr>
      </p:pic>
      <p:pic>
        <p:nvPicPr>
          <p:cNvPr id="67" name="Graphic 35">
            <a:extLst>
              <a:ext uri="{FF2B5EF4-FFF2-40B4-BE49-F238E27FC236}">
                <a16:creationId xmlns:a16="http://schemas.microsoft.com/office/drawing/2014/main" id="{9F2040F0-8270-75A0-2E35-97076B8B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568" y="3653552"/>
            <a:ext cx="344172" cy="3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7FBDAC6-146F-C9E8-7EEC-C78A54EEB4C3}"/>
              </a:ext>
            </a:extLst>
          </p:cNvPr>
          <p:cNvSpPr/>
          <p:nvPr/>
        </p:nvSpPr>
        <p:spPr>
          <a:xfrm>
            <a:off x="10602048" y="2512648"/>
            <a:ext cx="310001" cy="3126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66" name="Graphic 10">
            <a:extLst>
              <a:ext uri="{FF2B5EF4-FFF2-40B4-BE49-F238E27FC236}">
                <a16:creationId xmlns:a16="http://schemas.microsoft.com/office/drawing/2014/main" id="{79BEAD5A-35CB-4A56-D5A6-2496C678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69" y="2497950"/>
            <a:ext cx="322239" cy="3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29F3D78-5FEB-F871-6905-E42C11CC0A94}"/>
              </a:ext>
            </a:extLst>
          </p:cNvPr>
          <p:cNvSpPr txBox="1"/>
          <p:nvPr/>
        </p:nvSpPr>
        <p:spPr>
          <a:xfrm>
            <a:off x="10190356" y="2696353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Internet</a:t>
            </a:r>
          </a:p>
          <a:p>
            <a:pPr algn="ctr"/>
            <a:r>
              <a:rPr lang="en-ES" sz="700" dirty="0"/>
              <a:t>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9F86671-CD0C-A18E-5CA1-0CC8E9823A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417907" y="3645126"/>
            <a:ext cx="358029" cy="35802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15CFF9C-D828-48FC-408F-B7C12ED51597}"/>
              </a:ext>
            </a:extLst>
          </p:cNvPr>
          <p:cNvSpPr txBox="1"/>
          <p:nvPr/>
        </p:nvSpPr>
        <p:spPr>
          <a:xfrm>
            <a:off x="9083799" y="3979185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AWS Network Firewall </a:t>
            </a:r>
          </a:p>
          <a:p>
            <a:pPr algn="ctr"/>
            <a:r>
              <a:rPr lang="en-ES" sz="700" dirty="0"/>
              <a:t>endpoint</a:t>
            </a:r>
          </a:p>
        </p:txBody>
      </p:sp>
      <p:pic>
        <p:nvPicPr>
          <p:cNvPr id="156" name="Graphic 7">
            <a:extLst>
              <a:ext uri="{FF2B5EF4-FFF2-40B4-BE49-F238E27FC236}">
                <a16:creationId xmlns:a16="http://schemas.microsoft.com/office/drawing/2014/main" id="{02AB6B59-7947-492F-848F-E766AF8F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246" y="2407813"/>
            <a:ext cx="383213" cy="3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84EB981F-AF4F-4EC3-B5E5-CF3718FCD2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44139" y="1583571"/>
            <a:ext cx="278441" cy="278441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2E0418E6-FE32-A7E9-716E-F3AB34B030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8098583" y="2640975"/>
            <a:ext cx="278441" cy="278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29044C-E5AA-32BE-393A-F7298E11238A}"/>
              </a:ext>
            </a:extLst>
          </p:cNvPr>
          <p:cNvSpPr/>
          <p:nvPr/>
        </p:nvSpPr>
        <p:spPr>
          <a:xfrm>
            <a:off x="882218" y="2311877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D8CC89-2D03-5696-A8DF-D2305F2C8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658" y="2307235"/>
            <a:ext cx="274320" cy="27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B6BAC-49B6-26D4-2C64-633EEF92CA09}"/>
              </a:ext>
            </a:extLst>
          </p:cNvPr>
          <p:cNvSpPr txBox="1"/>
          <p:nvPr/>
        </p:nvSpPr>
        <p:spPr>
          <a:xfrm>
            <a:off x="1073833" y="2971701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VPC endpoints </a:t>
            </a:r>
          </a:p>
        </p:txBody>
      </p:sp>
      <p:pic>
        <p:nvPicPr>
          <p:cNvPr id="10" name="Graphic 29">
            <a:extLst>
              <a:ext uri="{FF2B5EF4-FFF2-40B4-BE49-F238E27FC236}">
                <a16:creationId xmlns:a16="http://schemas.microsoft.com/office/drawing/2014/main" id="{7BDE9448-3259-18E7-B2F0-845A46B6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228" y="2642777"/>
            <a:ext cx="357318" cy="35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F1FDCBC4-8E3C-CF33-F2D7-137EFC03E0A6}"/>
              </a:ext>
            </a:extLst>
          </p:cNvPr>
          <p:cNvSpPr txBox="1"/>
          <p:nvPr/>
        </p:nvSpPr>
        <p:spPr>
          <a:xfrm>
            <a:off x="10201201" y="4007748"/>
            <a:ext cx="6655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NAT gateway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2B584A-57CF-B201-7DBC-2B3D4094F412}"/>
              </a:ext>
            </a:extLst>
          </p:cNvPr>
          <p:cNvSpPr/>
          <p:nvPr/>
        </p:nvSpPr>
        <p:spPr>
          <a:xfrm>
            <a:off x="3278129" y="4298836"/>
            <a:ext cx="1153853" cy="83431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B046CE-2D80-BE63-9E3A-7B1AA8DA1FAC}"/>
              </a:ext>
            </a:extLst>
          </p:cNvPr>
          <p:cNvSpPr/>
          <p:nvPr/>
        </p:nvSpPr>
        <p:spPr>
          <a:xfrm>
            <a:off x="818043" y="3947334"/>
            <a:ext cx="3722312" cy="130390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C1E40-4966-5491-FA8A-8CD629824684}"/>
              </a:ext>
            </a:extLst>
          </p:cNvPr>
          <p:cNvSpPr/>
          <p:nvPr/>
        </p:nvSpPr>
        <p:spPr>
          <a:xfrm>
            <a:off x="761607" y="3570410"/>
            <a:ext cx="3861677" cy="178144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2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3EB8245-DB0E-3656-8678-21122C8EF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78569" y="4294194"/>
            <a:ext cx="274320" cy="274320"/>
          </a:xfrm>
          <a:prstGeom prst="rect">
            <a:avLst/>
          </a:prstGeom>
        </p:spPr>
      </p:pic>
      <p:pic>
        <p:nvPicPr>
          <p:cNvPr id="49" name="Graphic 37">
            <a:extLst>
              <a:ext uri="{FF2B5EF4-FFF2-40B4-BE49-F238E27FC236}">
                <a16:creationId xmlns:a16="http://schemas.microsoft.com/office/drawing/2014/main" id="{F7A6DC62-6C45-C502-4511-0F70A6A5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83" y="4576431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71B68D-F8CC-D5F8-2DA7-CA9C452D9EFD}"/>
              </a:ext>
            </a:extLst>
          </p:cNvPr>
          <p:cNvSpPr txBox="1"/>
          <p:nvPr/>
        </p:nvSpPr>
        <p:spPr>
          <a:xfrm>
            <a:off x="3372880" y="4905224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531D72-AD26-C1E4-521A-904E0DF832EC}"/>
              </a:ext>
            </a:extLst>
          </p:cNvPr>
          <p:cNvSpPr/>
          <p:nvPr/>
        </p:nvSpPr>
        <p:spPr>
          <a:xfrm>
            <a:off x="2073097" y="4288180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7F7EB7F-BFC5-8714-752E-D0CABD34F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73537" y="4283538"/>
            <a:ext cx="274320" cy="274320"/>
          </a:xfrm>
          <a:prstGeom prst="rect">
            <a:avLst/>
          </a:prstGeom>
        </p:spPr>
      </p:pic>
      <p:pic>
        <p:nvPicPr>
          <p:cNvPr id="56" name="Graphic 60">
            <a:extLst>
              <a:ext uri="{FF2B5EF4-FFF2-40B4-BE49-F238E27FC236}">
                <a16:creationId xmlns:a16="http://schemas.microsoft.com/office/drawing/2014/main" id="{CA3E3990-CFCA-CB87-73F8-00D3E530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097" y="4536540"/>
            <a:ext cx="383335" cy="3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200505-DAF8-94B6-E4B5-6AA4D312F986}"/>
              </a:ext>
            </a:extLst>
          </p:cNvPr>
          <p:cNvSpPr txBox="1"/>
          <p:nvPr/>
        </p:nvSpPr>
        <p:spPr>
          <a:xfrm>
            <a:off x="2321797" y="4922011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EC2 instance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A2CC7E38-BC4C-736C-B17F-F86FF1F84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54507" y="3563189"/>
            <a:ext cx="278441" cy="27844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F4C5795-A543-3962-4810-9A05D163BAED}"/>
              </a:ext>
            </a:extLst>
          </p:cNvPr>
          <p:cNvSpPr/>
          <p:nvPr/>
        </p:nvSpPr>
        <p:spPr>
          <a:xfrm>
            <a:off x="892586" y="4291495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5A02469A-BED5-50DE-DE4B-099307B81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3026" y="4286853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3689233-501A-9C4C-464C-67546CE4738E}"/>
              </a:ext>
            </a:extLst>
          </p:cNvPr>
          <p:cNvSpPr txBox="1"/>
          <p:nvPr/>
        </p:nvSpPr>
        <p:spPr>
          <a:xfrm>
            <a:off x="1084201" y="4951319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VPC endpoints </a:t>
            </a:r>
          </a:p>
        </p:txBody>
      </p:sp>
      <p:pic>
        <p:nvPicPr>
          <p:cNvPr id="74" name="Graphic 29">
            <a:extLst>
              <a:ext uri="{FF2B5EF4-FFF2-40B4-BE49-F238E27FC236}">
                <a16:creationId xmlns:a16="http://schemas.microsoft.com/office/drawing/2014/main" id="{73960741-B13A-25B8-F3DE-C8770F00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596" y="4622395"/>
            <a:ext cx="357318" cy="35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0F9B053-B799-4436-8A5B-28DD70B781AB}"/>
              </a:ext>
            </a:extLst>
          </p:cNvPr>
          <p:cNvSpPr/>
          <p:nvPr/>
        </p:nvSpPr>
        <p:spPr>
          <a:xfrm>
            <a:off x="5317614" y="2423320"/>
            <a:ext cx="2033372" cy="2279738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graphicFrame>
        <p:nvGraphicFramePr>
          <p:cNvPr id="76" name="Table 15">
            <a:extLst>
              <a:ext uri="{FF2B5EF4-FFF2-40B4-BE49-F238E27FC236}">
                <a16:creationId xmlns:a16="http://schemas.microsoft.com/office/drawing/2014/main" id="{1B6CE1ED-2002-D577-3253-74559C6A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78392"/>
              </p:ext>
            </p:extLst>
          </p:nvPr>
        </p:nvGraphicFramePr>
        <p:xfrm>
          <a:off x="5421461" y="2904819"/>
          <a:ext cx="1822567" cy="687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7723">
                  <a:extLst>
                    <a:ext uri="{9D8B030D-6E8A-4147-A177-3AD203B41FA5}">
                      <a16:colId xmlns:a16="http://schemas.microsoft.com/office/drawing/2014/main" val="3067043987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1660187226"/>
                    </a:ext>
                  </a:extLst>
                </a:gridCol>
              </a:tblGrid>
              <a:tr h="230434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Pre-Inspection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81907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9689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Inspection VPC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52498"/>
                  </a:ext>
                </a:extLst>
              </a:tr>
            </a:tbl>
          </a:graphicData>
        </a:graphic>
      </p:graphicFrame>
      <p:graphicFrame>
        <p:nvGraphicFramePr>
          <p:cNvPr id="77" name="Table 15">
            <a:extLst>
              <a:ext uri="{FF2B5EF4-FFF2-40B4-BE49-F238E27FC236}">
                <a16:creationId xmlns:a16="http://schemas.microsoft.com/office/drawing/2014/main" id="{62DE27A8-0F75-7BFF-54BE-1655E1D8A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32721"/>
              </p:ext>
            </p:extLst>
          </p:nvPr>
        </p:nvGraphicFramePr>
        <p:xfrm>
          <a:off x="5421461" y="3647603"/>
          <a:ext cx="1822567" cy="916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7723">
                  <a:extLst>
                    <a:ext uri="{9D8B030D-6E8A-4147-A177-3AD203B41FA5}">
                      <a16:colId xmlns:a16="http://schemas.microsoft.com/office/drawing/2014/main" val="3067043987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1660187226"/>
                    </a:ext>
                  </a:extLst>
                </a:gridCol>
              </a:tblGrid>
              <a:tr h="230434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Post-inspection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81907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9689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VPC 1 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VPC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52498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VPC 2 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VPC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53538"/>
                  </a:ext>
                </a:extLst>
              </a:tr>
            </a:tbl>
          </a:graphicData>
        </a:graphic>
      </p:graphicFrame>
      <p:pic>
        <p:nvPicPr>
          <p:cNvPr id="82" name="Graphic 81">
            <a:extLst>
              <a:ext uri="{FF2B5EF4-FFF2-40B4-BE49-F238E27FC236}">
                <a16:creationId xmlns:a16="http://schemas.microsoft.com/office/drawing/2014/main" id="{BE3A9F37-E6EF-DB7A-F1EB-1EA7EEC5E9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375342" y="4742639"/>
            <a:ext cx="459011" cy="45901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0421FC7-32D3-7D37-940A-62C45F63CAED}"/>
              </a:ext>
            </a:extLst>
          </p:cNvPr>
          <p:cNvSpPr txBox="1"/>
          <p:nvPr/>
        </p:nvSpPr>
        <p:spPr>
          <a:xfrm>
            <a:off x="8908269" y="5201650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Network Firewall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64B12B-E6F7-24CF-89C3-F23D9118E360}"/>
              </a:ext>
            </a:extLst>
          </p:cNvPr>
          <p:cNvCxnSpPr>
            <a:stCxn id="79" idx="3"/>
            <a:endCxn id="76" idx="1"/>
          </p:cNvCxnSpPr>
          <p:nvPr/>
        </p:nvCxnSpPr>
        <p:spPr>
          <a:xfrm>
            <a:off x="4612916" y="2481515"/>
            <a:ext cx="808545" cy="76712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F5AC01-3270-E18C-B711-6D5D411E1364}"/>
              </a:ext>
            </a:extLst>
          </p:cNvPr>
          <p:cNvCxnSpPr>
            <a:cxnSpLocks/>
            <a:stCxn id="46" idx="3"/>
            <a:endCxn id="76" idx="1"/>
          </p:cNvCxnSpPr>
          <p:nvPr/>
        </p:nvCxnSpPr>
        <p:spPr>
          <a:xfrm flipV="1">
            <a:off x="4623284" y="3248636"/>
            <a:ext cx="798177" cy="121249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5734076-0FE2-5D5F-2F30-76EA5B9751A4}"/>
              </a:ext>
            </a:extLst>
          </p:cNvPr>
          <p:cNvCxnSpPr>
            <a:cxnSpLocks/>
            <a:stCxn id="77" idx="3"/>
            <a:endCxn id="33" idx="1"/>
          </p:cNvCxnSpPr>
          <p:nvPr/>
        </p:nvCxnSpPr>
        <p:spPr>
          <a:xfrm flipV="1">
            <a:off x="7244028" y="3570410"/>
            <a:ext cx="857939" cy="53531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5D86376-E3FB-77B3-7398-82F389CCE216}"/>
              </a:ext>
            </a:extLst>
          </p:cNvPr>
          <p:cNvSpPr txBox="1"/>
          <p:nvPr/>
        </p:nvSpPr>
        <p:spPr>
          <a:xfrm>
            <a:off x="4656170" y="2409116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>
                <a:solidFill>
                  <a:srgbClr val="7030A0"/>
                </a:solidFill>
              </a:rPr>
              <a:t>Association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FFEBF6-CA48-C34A-9636-1DB6B856A3CD}"/>
              </a:ext>
            </a:extLst>
          </p:cNvPr>
          <p:cNvSpPr txBox="1"/>
          <p:nvPr/>
        </p:nvSpPr>
        <p:spPr>
          <a:xfrm>
            <a:off x="4682115" y="4231299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>
                <a:solidFill>
                  <a:srgbClr val="7030A0"/>
                </a:solidFill>
              </a:rPr>
              <a:t>Association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387DCA2-2030-AAB0-0466-99FBD0DCEC7C}"/>
              </a:ext>
            </a:extLst>
          </p:cNvPr>
          <p:cNvSpPr txBox="1"/>
          <p:nvPr/>
        </p:nvSpPr>
        <p:spPr>
          <a:xfrm>
            <a:off x="7416245" y="3947334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>
                <a:solidFill>
                  <a:srgbClr val="7030A0"/>
                </a:solidFill>
              </a:rPr>
              <a:t>Association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399180-B334-9D17-6134-5B9C31F31C99}"/>
              </a:ext>
            </a:extLst>
          </p:cNvPr>
          <p:cNvCxnSpPr>
            <a:cxnSpLocks/>
            <a:stCxn id="82" idx="0"/>
            <a:endCxn id="87" idx="2"/>
          </p:cNvCxnSpPr>
          <p:nvPr/>
        </p:nvCxnSpPr>
        <p:spPr>
          <a:xfrm flipH="1" flipV="1">
            <a:off x="9596921" y="4286962"/>
            <a:ext cx="7927" cy="455677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08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301D272E-D423-FE44-B4FA-D6DC4084BCDD}"/>
              </a:ext>
            </a:extLst>
          </p:cNvPr>
          <p:cNvSpPr/>
          <p:nvPr/>
        </p:nvSpPr>
        <p:spPr>
          <a:xfrm>
            <a:off x="2878340" y="2412074"/>
            <a:ext cx="1153853" cy="83431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5C540FF-0010-3C46-844A-7D2C75A3851E}"/>
              </a:ext>
            </a:extLst>
          </p:cNvPr>
          <p:cNvSpPr/>
          <p:nvPr/>
        </p:nvSpPr>
        <p:spPr>
          <a:xfrm>
            <a:off x="76200" y="381000"/>
            <a:ext cx="11963400" cy="54102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B2C5B88-76DC-BC48-8620-9681FF0F6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" y="381000"/>
            <a:ext cx="330200" cy="3302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CC846D60-9561-8647-BD0C-9736F48B7777}"/>
              </a:ext>
            </a:extLst>
          </p:cNvPr>
          <p:cNvSpPr/>
          <p:nvPr/>
        </p:nvSpPr>
        <p:spPr>
          <a:xfrm>
            <a:off x="418254" y="2060572"/>
            <a:ext cx="3722312" cy="130390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C1C9D32-6621-9A4A-90F5-96B9C4E74985}"/>
              </a:ext>
            </a:extLst>
          </p:cNvPr>
          <p:cNvSpPr/>
          <p:nvPr/>
        </p:nvSpPr>
        <p:spPr>
          <a:xfrm>
            <a:off x="361818" y="1683648"/>
            <a:ext cx="3861677" cy="178144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4B5FF1-C524-A643-B4E0-53456FAC4248}"/>
              </a:ext>
            </a:extLst>
          </p:cNvPr>
          <p:cNvSpPr/>
          <p:nvPr/>
        </p:nvSpPr>
        <p:spPr>
          <a:xfrm>
            <a:off x="152400" y="838200"/>
            <a:ext cx="11734800" cy="487680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Region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0B2CE800-EB7F-3641-94D7-7170BF1FA9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838200"/>
            <a:ext cx="330200" cy="3302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B63E5FE5-5D3F-C748-B484-E503BC651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8780" y="2407432"/>
            <a:ext cx="274320" cy="274320"/>
          </a:xfrm>
          <a:prstGeom prst="rect">
            <a:avLst/>
          </a:prstGeom>
        </p:spPr>
      </p:pic>
      <p:pic>
        <p:nvPicPr>
          <p:cNvPr id="3" name="Graphic 37">
            <a:extLst>
              <a:ext uri="{FF2B5EF4-FFF2-40B4-BE49-F238E27FC236}">
                <a16:creationId xmlns:a16="http://schemas.microsoft.com/office/drawing/2014/main" id="{FED9A31F-82EB-5B9E-0730-DC45AB438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194" y="2689669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AF404B-5C12-D258-948B-F995662C0621}"/>
              </a:ext>
            </a:extLst>
          </p:cNvPr>
          <p:cNvSpPr txBox="1"/>
          <p:nvPr/>
        </p:nvSpPr>
        <p:spPr>
          <a:xfrm>
            <a:off x="2973091" y="3018462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260EA6-F8AD-DF6A-9297-2C3BD41F1FC9}"/>
              </a:ext>
            </a:extLst>
          </p:cNvPr>
          <p:cNvSpPr/>
          <p:nvPr/>
        </p:nvSpPr>
        <p:spPr>
          <a:xfrm>
            <a:off x="1673308" y="2401418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4DA0A56-79F8-FAB8-284A-95219D3A8E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3748" y="2396776"/>
            <a:ext cx="274320" cy="27432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6C3E498-B4E7-18A8-197E-E24ADB3A10FF}"/>
              </a:ext>
            </a:extLst>
          </p:cNvPr>
          <p:cNvSpPr/>
          <p:nvPr/>
        </p:nvSpPr>
        <p:spPr>
          <a:xfrm>
            <a:off x="7120123" y="3098445"/>
            <a:ext cx="827406" cy="95437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F75CD9-C115-23F9-39E3-2C4B32356AD4}"/>
              </a:ext>
            </a:extLst>
          </p:cNvPr>
          <p:cNvSpPr/>
          <p:nvPr/>
        </p:nvSpPr>
        <p:spPr>
          <a:xfrm>
            <a:off x="7069134" y="2796289"/>
            <a:ext cx="2825161" cy="1361939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812427-6D1B-952C-644F-FE300AE25E51}"/>
              </a:ext>
            </a:extLst>
          </p:cNvPr>
          <p:cNvSpPr/>
          <p:nvPr/>
        </p:nvSpPr>
        <p:spPr>
          <a:xfrm>
            <a:off x="6933296" y="2419365"/>
            <a:ext cx="3071517" cy="1854597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Inspection VPC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9E45100-0363-D9AD-FB14-FF132CD72D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20562" y="3093803"/>
            <a:ext cx="274320" cy="27432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E912A41-CC8B-8B4C-04D4-6801183D9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474" y="3433811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EA5CD44-7853-17EC-7881-DBEBFFF607B6}"/>
              </a:ext>
            </a:extLst>
          </p:cNvPr>
          <p:cNvSpPr txBox="1"/>
          <p:nvPr/>
        </p:nvSpPr>
        <p:spPr>
          <a:xfrm>
            <a:off x="7066191" y="3770807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D17890-8D0B-6335-87AA-5E8C7DCBBC7F}"/>
              </a:ext>
            </a:extLst>
          </p:cNvPr>
          <p:cNvSpPr/>
          <p:nvPr/>
        </p:nvSpPr>
        <p:spPr>
          <a:xfrm>
            <a:off x="7970873" y="3100742"/>
            <a:ext cx="930609" cy="95437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02904B78-EBE7-58CC-0724-B25C340843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71313" y="3096100"/>
            <a:ext cx="274320" cy="274320"/>
          </a:xfrm>
          <a:prstGeom prst="rect">
            <a:avLst/>
          </a:prstGeom>
        </p:spPr>
      </p:pic>
      <p:pic>
        <p:nvPicPr>
          <p:cNvPr id="59" name="Graphic 60">
            <a:extLst>
              <a:ext uri="{FF2B5EF4-FFF2-40B4-BE49-F238E27FC236}">
                <a16:creationId xmlns:a16="http://schemas.microsoft.com/office/drawing/2014/main" id="{8E121D90-822D-0648-9FBA-1EB5EFE7D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308" y="2649778"/>
            <a:ext cx="383335" cy="3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FAED52E-65E5-4AF8-29F0-36EFEB219B79}"/>
              </a:ext>
            </a:extLst>
          </p:cNvPr>
          <p:cNvSpPr txBox="1"/>
          <p:nvPr/>
        </p:nvSpPr>
        <p:spPr>
          <a:xfrm>
            <a:off x="1922008" y="3035249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EC2 instance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76BBC2C-1216-A8AB-0224-1F65B67CF32B}"/>
              </a:ext>
            </a:extLst>
          </p:cNvPr>
          <p:cNvSpPr/>
          <p:nvPr/>
        </p:nvSpPr>
        <p:spPr>
          <a:xfrm>
            <a:off x="8928506" y="3100743"/>
            <a:ext cx="933340" cy="952081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12E9D9C1-3F18-9301-7110-1CA6E56718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33822" y="3100742"/>
            <a:ext cx="274319" cy="274319"/>
          </a:xfrm>
          <a:prstGeom prst="rect">
            <a:avLst/>
          </a:prstGeom>
        </p:spPr>
      </p:pic>
      <p:pic>
        <p:nvPicPr>
          <p:cNvPr id="67" name="Graphic 35">
            <a:extLst>
              <a:ext uri="{FF2B5EF4-FFF2-40B4-BE49-F238E27FC236}">
                <a16:creationId xmlns:a16="http://schemas.microsoft.com/office/drawing/2014/main" id="{9F2040F0-8270-75A0-2E35-97076B8B2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897" y="3429806"/>
            <a:ext cx="344172" cy="34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A7FBDAC6-146F-C9E8-7EEC-C78A54EEB4C3}"/>
              </a:ext>
            </a:extLst>
          </p:cNvPr>
          <p:cNvSpPr/>
          <p:nvPr/>
        </p:nvSpPr>
        <p:spPr>
          <a:xfrm>
            <a:off x="9433377" y="2288902"/>
            <a:ext cx="310001" cy="3126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66" name="Graphic 10">
            <a:extLst>
              <a:ext uri="{FF2B5EF4-FFF2-40B4-BE49-F238E27FC236}">
                <a16:creationId xmlns:a16="http://schemas.microsoft.com/office/drawing/2014/main" id="{79BEAD5A-35CB-4A56-D5A6-2496C678B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98" y="2274204"/>
            <a:ext cx="322239" cy="32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29F3D78-5FEB-F871-6905-E42C11CC0A94}"/>
              </a:ext>
            </a:extLst>
          </p:cNvPr>
          <p:cNvSpPr txBox="1"/>
          <p:nvPr/>
        </p:nvSpPr>
        <p:spPr>
          <a:xfrm>
            <a:off x="9021685" y="247260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Internet</a:t>
            </a:r>
          </a:p>
          <a:p>
            <a:pPr algn="ctr"/>
            <a:r>
              <a:rPr lang="en-ES" sz="700" dirty="0"/>
              <a:t>gateway</a:t>
            </a: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49F86671-CD0C-A18E-5CA1-0CC8E9823A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49236" y="3421380"/>
            <a:ext cx="358029" cy="358029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15CFF9C-D828-48FC-408F-B7C12ED51597}"/>
              </a:ext>
            </a:extLst>
          </p:cNvPr>
          <p:cNvSpPr txBox="1"/>
          <p:nvPr/>
        </p:nvSpPr>
        <p:spPr>
          <a:xfrm>
            <a:off x="7915128" y="375543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AWS Network Firewall </a:t>
            </a:r>
          </a:p>
          <a:p>
            <a:pPr algn="ctr"/>
            <a:r>
              <a:rPr lang="en-ES" sz="700" dirty="0"/>
              <a:t>endpoint</a:t>
            </a:r>
          </a:p>
        </p:txBody>
      </p:sp>
      <p:pic>
        <p:nvPicPr>
          <p:cNvPr id="156" name="Graphic 7">
            <a:extLst>
              <a:ext uri="{FF2B5EF4-FFF2-40B4-BE49-F238E27FC236}">
                <a16:creationId xmlns:a16="http://schemas.microsoft.com/office/drawing/2014/main" id="{02AB6B59-7947-492F-848F-E766AF8F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852" y="2208529"/>
            <a:ext cx="383213" cy="38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8" name="Graphic 287">
            <a:extLst>
              <a:ext uri="{FF2B5EF4-FFF2-40B4-BE49-F238E27FC236}">
                <a16:creationId xmlns:a16="http://schemas.microsoft.com/office/drawing/2014/main" id="{84EB981F-AF4F-4EC3-B5E5-CF3718FCD2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54718" y="1676427"/>
            <a:ext cx="278441" cy="278441"/>
          </a:xfrm>
          <a:prstGeom prst="rect">
            <a:avLst/>
          </a:prstGeom>
        </p:spPr>
      </p:pic>
      <p:pic>
        <p:nvPicPr>
          <p:cNvPr id="292" name="Graphic 291">
            <a:extLst>
              <a:ext uri="{FF2B5EF4-FFF2-40B4-BE49-F238E27FC236}">
                <a16:creationId xmlns:a16="http://schemas.microsoft.com/office/drawing/2014/main" id="{2E0418E6-FE32-A7E9-716E-F3AB34B0303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6929912" y="2417229"/>
            <a:ext cx="278441" cy="2784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29044C-E5AA-32BE-393A-F7298E11238A}"/>
              </a:ext>
            </a:extLst>
          </p:cNvPr>
          <p:cNvSpPr/>
          <p:nvPr/>
        </p:nvSpPr>
        <p:spPr>
          <a:xfrm>
            <a:off x="492797" y="2404733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D8CC89-2D03-5696-A8DF-D2305F2C8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237" y="2400091"/>
            <a:ext cx="274320" cy="274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B6BAC-49B6-26D4-2C64-633EEF92CA09}"/>
              </a:ext>
            </a:extLst>
          </p:cNvPr>
          <p:cNvSpPr txBox="1"/>
          <p:nvPr/>
        </p:nvSpPr>
        <p:spPr>
          <a:xfrm>
            <a:off x="684412" y="3064557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VPC endpoints </a:t>
            </a:r>
          </a:p>
        </p:txBody>
      </p:sp>
      <p:pic>
        <p:nvPicPr>
          <p:cNvPr id="10" name="Graphic 29">
            <a:extLst>
              <a:ext uri="{FF2B5EF4-FFF2-40B4-BE49-F238E27FC236}">
                <a16:creationId xmlns:a16="http://schemas.microsoft.com/office/drawing/2014/main" id="{7BDE9448-3259-18E7-B2F0-845A46B66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07" y="2735633"/>
            <a:ext cx="357318" cy="35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F1FDCBC4-8E3C-CF33-F2D7-137EFC03E0A6}"/>
              </a:ext>
            </a:extLst>
          </p:cNvPr>
          <p:cNvSpPr txBox="1"/>
          <p:nvPr/>
        </p:nvSpPr>
        <p:spPr>
          <a:xfrm>
            <a:off x="9032530" y="3784002"/>
            <a:ext cx="6655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NAT gateway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2B584A-57CF-B201-7DBC-2B3D4094F412}"/>
              </a:ext>
            </a:extLst>
          </p:cNvPr>
          <p:cNvSpPr/>
          <p:nvPr/>
        </p:nvSpPr>
        <p:spPr>
          <a:xfrm>
            <a:off x="2888708" y="4391692"/>
            <a:ext cx="1153853" cy="834319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TGW Subnet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B046CE-2D80-BE63-9E3A-7B1AA8DA1FAC}"/>
              </a:ext>
            </a:extLst>
          </p:cNvPr>
          <p:cNvSpPr/>
          <p:nvPr/>
        </p:nvSpPr>
        <p:spPr>
          <a:xfrm>
            <a:off x="428622" y="4040190"/>
            <a:ext cx="3722312" cy="1303902"/>
          </a:xfrm>
          <a:prstGeom prst="rect">
            <a:avLst/>
          </a:prstGeom>
          <a:noFill/>
          <a:ln w="127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accent3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FC1E40-4966-5491-FA8A-8CD629824684}"/>
              </a:ext>
            </a:extLst>
          </p:cNvPr>
          <p:cNvSpPr/>
          <p:nvPr/>
        </p:nvSpPr>
        <p:spPr>
          <a:xfrm>
            <a:off x="372186" y="3663266"/>
            <a:ext cx="3861677" cy="1781445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2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53EB8245-DB0E-3656-8678-21122C8EF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9148" y="4387050"/>
            <a:ext cx="274320" cy="274320"/>
          </a:xfrm>
          <a:prstGeom prst="rect">
            <a:avLst/>
          </a:prstGeom>
        </p:spPr>
      </p:pic>
      <p:pic>
        <p:nvPicPr>
          <p:cNvPr id="49" name="Graphic 37">
            <a:extLst>
              <a:ext uri="{FF2B5EF4-FFF2-40B4-BE49-F238E27FC236}">
                <a16:creationId xmlns:a16="http://schemas.microsoft.com/office/drawing/2014/main" id="{F7A6DC62-6C45-C502-4511-0F70A6A5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562" y="4669287"/>
            <a:ext cx="334144" cy="33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471B68D-F8CC-D5F8-2DA7-CA9C452D9EFD}"/>
              </a:ext>
            </a:extLst>
          </p:cNvPr>
          <p:cNvSpPr txBox="1"/>
          <p:nvPr/>
        </p:nvSpPr>
        <p:spPr>
          <a:xfrm>
            <a:off x="2983459" y="4998080"/>
            <a:ext cx="9236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Transit Gateway ENI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8531D72-AD26-C1E4-521A-904E0DF832EC}"/>
              </a:ext>
            </a:extLst>
          </p:cNvPr>
          <p:cNvSpPr/>
          <p:nvPr/>
        </p:nvSpPr>
        <p:spPr>
          <a:xfrm>
            <a:off x="1683676" y="4381036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Private Subnet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07F7EB7F-BFC5-8714-752E-D0CABD34F3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84116" y="4376394"/>
            <a:ext cx="274320" cy="274320"/>
          </a:xfrm>
          <a:prstGeom prst="rect">
            <a:avLst/>
          </a:prstGeom>
        </p:spPr>
      </p:pic>
      <p:pic>
        <p:nvPicPr>
          <p:cNvPr id="56" name="Graphic 60">
            <a:extLst>
              <a:ext uri="{FF2B5EF4-FFF2-40B4-BE49-F238E27FC236}">
                <a16:creationId xmlns:a16="http://schemas.microsoft.com/office/drawing/2014/main" id="{CA3E3990-CFCA-CB87-73F8-00D3E530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676" y="4629396"/>
            <a:ext cx="383335" cy="38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7200505-DAF8-94B6-E4B5-6AA4D312F986}"/>
              </a:ext>
            </a:extLst>
          </p:cNvPr>
          <p:cNvSpPr txBox="1"/>
          <p:nvPr/>
        </p:nvSpPr>
        <p:spPr>
          <a:xfrm>
            <a:off x="1932376" y="5014867"/>
            <a:ext cx="6479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700" dirty="0"/>
              <a:t>EC2 instance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A2CC7E38-BC4C-736C-B17F-F86FF1F842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365086" y="3656045"/>
            <a:ext cx="278441" cy="27844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CF4C5795-A543-3962-4810-9A05D163BAED}"/>
              </a:ext>
            </a:extLst>
          </p:cNvPr>
          <p:cNvSpPr/>
          <p:nvPr/>
        </p:nvSpPr>
        <p:spPr>
          <a:xfrm>
            <a:off x="503165" y="4384351"/>
            <a:ext cx="1153853" cy="844975"/>
          </a:xfrm>
          <a:prstGeom prst="rect">
            <a:avLst/>
          </a:prstGeom>
          <a:solidFill>
            <a:srgbClr val="E1EDF3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Endpoints Subnet 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5A02469A-BED5-50DE-DE4B-099307B81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3605" y="4379709"/>
            <a:ext cx="274320" cy="27432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E3689233-501A-9C4C-464C-67546CE4738E}"/>
              </a:ext>
            </a:extLst>
          </p:cNvPr>
          <p:cNvSpPr txBox="1"/>
          <p:nvPr/>
        </p:nvSpPr>
        <p:spPr>
          <a:xfrm>
            <a:off x="694780" y="5044175"/>
            <a:ext cx="7377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700" dirty="0"/>
              <a:t>VPC endpoints </a:t>
            </a:r>
          </a:p>
        </p:txBody>
      </p:sp>
      <p:pic>
        <p:nvPicPr>
          <p:cNvPr id="74" name="Graphic 29">
            <a:extLst>
              <a:ext uri="{FF2B5EF4-FFF2-40B4-BE49-F238E27FC236}">
                <a16:creationId xmlns:a16="http://schemas.microsoft.com/office/drawing/2014/main" id="{73960741-B13A-25B8-F3DE-C8770F00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75" y="4715251"/>
            <a:ext cx="357318" cy="357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0F9B053-B799-4436-8A5B-28DD70B781AB}"/>
              </a:ext>
            </a:extLst>
          </p:cNvPr>
          <p:cNvSpPr/>
          <p:nvPr/>
        </p:nvSpPr>
        <p:spPr>
          <a:xfrm>
            <a:off x="4636220" y="2224036"/>
            <a:ext cx="2033372" cy="2279738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0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Transit Gateway</a:t>
            </a:r>
          </a:p>
        </p:txBody>
      </p:sp>
      <p:graphicFrame>
        <p:nvGraphicFramePr>
          <p:cNvPr id="76" name="Table 15">
            <a:extLst>
              <a:ext uri="{FF2B5EF4-FFF2-40B4-BE49-F238E27FC236}">
                <a16:creationId xmlns:a16="http://schemas.microsoft.com/office/drawing/2014/main" id="{1B6CE1ED-2002-D577-3253-74559C6A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91122"/>
              </p:ext>
            </p:extLst>
          </p:nvPr>
        </p:nvGraphicFramePr>
        <p:xfrm>
          <a:off x="4740067" y="2705535"/>
          <a:ext cx="1822567" cy="6876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7723">
                  <a:extLst>
                    <a:ext uri="{9D8B030D-6E8A-4147-A177-3AD203B41FA5}">
                      <a16:colId xmlns:a16="http://schemas.microsoft.com/office/drawing/2014/main" val="3067043987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1660187226"/>
                    </a:ext>
                  </a:extLst>
                </a:gridCol>
              </a:tblGrid>
              <a:tr h="230434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Pre-Inspection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81907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9689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0.0.0.0/0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Inspection VPC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52498"/>
                  </a:ext>
                </a:extLst>
              </a:tr>
            </a:tbl>
          </a:graphicData>
        </a:graphic>
      </p:graphicFrame>
      <p:graphicFrame>
        <p:nvGraphicFramePr>
          <p:cNvPr id="77" name="Table 15">
            <a:extLst>
              <a:ext uri="{FF2B5EF4-FFF2-40B4-BE49-F238E27FC236}">
                <a16:creationId xmlns:a16="http://schemas.microsoft.com/office/drawing/2014/main" id="{62DE27A8-0F75-7BFF-54BE-1655E1D8A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796927"/>
              </p:ext>
            </p:extLst>
          </p:nvPr>
        </p:nvGraphicFramePr>
        <p:xfrm>
          <a:off x="4740067" y="3448319"/>
          <a:ext cx="1822567" cy="91623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27723">
                  <a:extLst>
                    <a:ext uri="{9D8B030D-6E8A-4147-A177-3AD203B41FA5}">
                      <a16:colId xmlns:a16="http://schemas.microsoft.com/office/drawing/2014/main" val="3067043987"/>
                    </a:ext>
                  </a:extLst>
                </a:gridCol>
                <a:gridCol w="994844">
                  <a:extLst>
                    <a:ext uri="{9D8B030D-6E8A-4147-A177-3AD203B41FA5}">
                      <a16:colId xmlns:a16="http://schemas.microsoft.com/office/drawing/2014/main" val="1660187226"/>
                    </a:ext>
                  </a:extLst>
                </a:gridCol>
              </a:tblGrid>
              <a:tr h="230434">
                <a:tc gridSpan="2">
                  <a:txBody>
                    <a:bodyPr/>
                    <a:lstStyle/>
                    <a:p>
                      <a:pPr algn="ctr"/>
                      <a:r>
                        <a:rPr lang="en-ES" sz="900" dirty="0"/>
                        <a:t>Post-inspection route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481907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Destination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ES" sz="900" i="1" dirty="0"/>
                        <a:t>Attachment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49689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VPC 1 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VPC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052498"/>
                  </a:ext>
                </a:extLst>
              </a:tr>
              <a:tr h="215194">
                <a:tc>
                  <a:txBody>
                    <a:bodyPr/>
                    <a:lstStyle/>
                    <a:p>
                      <a:r>
                        <a:rPr lang="en-ES" sz="900" dirty="0"/>
                        <a:t>VPC 2 CIDR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 sz="900" dirty="0"/>
                        <a:t>VPC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53538"/>
                  </a:ext>
                </a:extLst>
              </a:tr>
            </a:tbl>
          </a:graphicData>
        </a:graphic>
      </p:graphicFrame>
      <p:pic>
        <p:nvPicPr>
          <p:cNvPr id="82" name="Graphic 81">
            <a:extLst>
              <a:ext uri="{FF2B5EF4-FFF2-40B4-BE49-F238E27FC236}">
                <a16:creationId xmlns:a16="http://schemas.microsoft.com/office/drawing/2014/main" id="{BE3A9F37-E6EF-DB7A-F1EB-1EA7EEC5E9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98743" y="4535152"/>
            <a:ext cx="459011" cy="45901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C0421FC7-32D3-7D37-940A-62C45F63CAED}"/>
              </a:ext>
            </a:extLst>
          </p:cNvPr>
          <p:cNvSpPr txBox="1"/>
          <p:nvPr/>
        </p:nvSpPr>
        <p:spPr>
          <a:xfrm>
            <a:off x="7739599" y="5011974"/>
            <a:ext cx="1377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Network Firewall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64B12B-E6F7-24CF-89C3-F23D9118E360}"/>
              </a:ext>
            </a:extLst>
          </p:cNvPr>
          <p:cNvCxnSpPr>
            <a:stCxn id="79" idx="3"/>
            <a:endCxn id="76" idx="1"/>
          </p:cNvCxnSpPr>
          <p:nvPr/>
        </p:nvCxnSpPr>
        <p:spPr>
          <a:xfrm>
            <a:off x="4223495" y="2574371"/>
            <a:ext cx="516572" cy="4749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0F5AC01-3270-E18C-B711-6D5D411E1364}"/>
              </a:ext>
            </a:extLst>
          </p:cNvPr>
          <p:cNvCxnSpPr>
            <a:cxnSpLocks/>
            <a:stCxn id="46" idx="3"/>
            <a:endCxn id="76" idx="1"/>
          </p:cNvCxnSpPr>
          <p:nvPr/>
        </p:nvCxnSpPr>
        <p:spPr>
          <a:xfrm flipV="1">
            <a:off x="4233863" y="3049352"/>
            <a:ext cx="506204" cy="150463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5734076-0FE2-5D5F-2F30-76EA5B9751A4}"/>
              </a:ext>
            </a:extLst>
          </p:cNvPr>
          <p:cNvCxnSpPr>
            <a:cxnSpLocks/>
            <a:stCxn id="77" idx="3"/>
            <a:endCxn id="33" idx="1"/>
          </p:cNvCxnSpPr>
          <p:nvPr/>
        </p:nvCxnSpPr>
        <p:spPr>
          <a:xfrm flipV="1">
            <a:off x="6562634" y="3346664"/>
            <a:ext cx="370662" cy="559772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399180-B334-9D17-6134-5B9C31F31C99}"/>
              </a:ext>
            </a:extLst>
          </p:cNvPr>
          <p:cNvCxnSpPr>
            <a:cxnSpLocks/>
            <a:stCxn id="82" idx="0"/>
            <a:endCxn id="87" idx="2"/>
          </p:cNvCxnSpPr>
          <p:nvPr/>
        </p:nvCxnSpPr>
        <p:spPr>
          <a:xfrm flipV="1">
            <a:off x="8428249" y="4063216"/>
            <a:ext cx="1" cy="471936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6E58C1-FF46-200D-11E6-6DD03715578C}"/>
              </a:ext>
            </a:extLst>
          </p:cNvPr>
          <p:cNvSpPr/>
          <p:nvPr/>
        </p:nvSpPr>
        <p:spPr>
          <a:xfrm>
            <a:off x="271406" y="1238382"/>
            <a:ext cx="4115365" cy="438409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Spoke AWS account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7AD7874-16A8-FA05-674D-41624417170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68389" y="1235524"/>
            <a:ext cx="330200" cy="3302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344BD14-6082-8582-BE6F-BEBF58AAF26B}"/>
              </a:ext>
            </a:extLst>
          </p:cNvPr>
          <p:cNvSpPr/>
          <p:nvPr/>
        </p:nvSpPr>
        <p:spPr>
          <a:xfrm>
            <a:off x="4443998" y="1235524"/>
            <a:ext cx="5683326" cy="438409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Networking AWS account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03AC63B-0128-D228-8E56-16ED9C347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40981" y="1232666"/>
            <a:ext cx="330200" cy="3302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61BEBE7-A2A0-6A68-C9CE-B387271544F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740289" y="3859306"/>
            <a:ext cx="459011" cy="4590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8A04FC-E742-8FD4-99A9-C9543D599C71}"/>
              </a:ext>
            </a:extLst>
          </p:cNvPr>
          <p:cNvSpPr txBox="1"/>
          <p:nvPr/>
        </p:nvSpPr>
        <p:spPr>
          <a:xfrm>
            <a:off x="10519991" y="4325779"/>
            <a:ext cx="8996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Firewall Rules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9A94E6-D106-5EE4-C8B1-F672EB803A0C}"/>
              </a:ext>
            </a:extLst>
          </p:cNvPr>
          <p:cNvSpPr/>
          <p:nvPr/>
        </p:nvSpPr>
        <p:spPr>
          <a:xfrm>
            <a:off x="10187281" y="1233217"/>
            <a:ext cx="1586465" cy="439442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AWS account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C676808-6013-1C1A-9505-625224DC42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184264" y="1230359"/>
            <a:ext cx="330200" cy="33020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BAC3F9-0519-CF00-77E0-DB00536923CE}"/>
              </a:ext>
            </a:extLst>
          </p:cNvPr>
          <p:cNvCxnSpPr>
            <a:cxnSpLocks/>
            <a:stCxn id="82" idx="3"/>
            <a:endCxn id="21" idx="2"/>
          </p:cNvCxnSpPr>
          <p:nvPr/>
        </p:nvCxnSpPr>
        <p:spPr>
          <a:xfrm flipV="1">
            <a:off x="8657754" y="4572000"/>
            <a:ext cx="2312040" cy="192658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2" name="Graphic 17">
            <a:extLst>
              <a:ext uri="{FF2B5EF4-FFF2-40B4-BE49-F238E27FC236}">
                <a16:creationId xmlns:a16="http://schemas.microsoft.com/office/drawing/2014/main" id="{BA068225-C1FE-9322-42C2-AAB6EDA78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007" y="1757457"/>
            <a:ext cx="459011" cy="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7">
            <a:extLst>
              <a:ext uri="{FF2B5EF4-FFF2-40B4-BE49-F238E27FC236}">
                <a16:creationId xmlns:a16="http://schemas.microsoft.com/office/drawing/2014/main" id="{2252207B-DBE3-47D3-8CAC-3B47073F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12" y="1342405"/>
            <a:ext cx="459011" cy="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4C485BB-B440-FE18-4F69-EC8320D8FE56}"/>
              </a:ext>
            </a:extLst>
          </p:cNvPr>
          <p:cNvSpPr txBox="1"/>
          <p:nvPr/>
        </p:nvSpPr>
        <p:spPr>
          <a:xfrm>
            <a:off x="6222004" y="1796894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Secrets Manager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08B92A-9721-99BE-0899-4075A2CB6D6D}"/>
              </a:ext>
            </a:extLst>
          </p:cNvPr>
          <p:cNvSpPr txBox="1"/>
          <p:nvPr/>
        </p:nvSpPr>
        <p:spPr>
          <a:xfrm>
            <a:off x="10311899" y="2231545"/>
            <a:ext cx="1337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Secrets Manager</a:t>
            </a:r>
          </a:p>
        </p:txBody>
      </p:sp>
      <p:pic>
        <p:nvPicPr>
          <p:cNvPr id="62" name="Graphic 16">
            <a:extLst>
              <a:ext uri="{FF2B5EF4-FFF2-40B4-BE49-F238E27FC236}">
                <a16:creationId xmlns:a16="http://schemas.microsoft.com/office/drawing/2014/main" id="{B10130BB-6B25-22FC-53A4-4EEE0191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2" y="1354843"/>
            <a:ext cx="459011" cy="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E82C2AF-42AB-9125-2744-11B65821B501}"/>
              </a:ext>
            </a:extLst>
          </p:cNvPr>
          <p:cNvSpPr txBox="1"/>
          <p:nvPr/>
        </p:nvSpPr>
        <p:spPr>
          <a:xfrm>
            <a:off x="7502204" y="1794740"/>
            <a:ext cx="102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Resource</a:t>
            </a:r>
          </a:p>
          <a:p>
            <a:pPr algn="ctr"/>
            <a:r>
              <a:rPr lang="en-ES" sz="1000" dirty="0"/>
              <a:t>Access Manager</a:t>
            </a:r>
          </a:p>
        </p:txBody>
      </p:sp>
      <p:pic>
        <p:nvPicPr>
          <p:cNvPr id="80" name="Graphic 16">
            <a:extLst>
              <a:ext uri="{FF2B5EF4-FFF2-40B4-BE49-F238E27FC236}">
                <a16:creationId xmlns:a16="http://schemas.microsoft.com/office/drawing/2014/main" id="{558FC2E1-5A3F-30DB-459F-3559FE47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007" y="2532221"/>
            <a:ext cx="459011" cy="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52BC907-3BD5-A0FF-1D4E-A7B2DAD33BF8}"/>
              </a:ext>
            </a:extLst>
          </p:cNvPr>
          <p:cNvSpPr txBox="1"/>
          <p:nvPr/>
        </p:nvSpPr>
        <p:spPr>
          <a:xfrm>
            <a:off x="10466589" y="2972118"/>
            <a:ext cx="102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AWS Resource</a:t>
            </a:r>
          </a:p>
          <a:p>
            <a:pPr algn="ctr"/>
            <a:r>
              <a:rPr lang="en-ES" sz="1000" dirty="0"/>
              <a:t>Access Manager</a:t>
            </a:r>
          </a:p>
        </p:txBody>
      </p:sp>
      <p:pic>
        <p:nvPicPr>
          <p:cNvPr id="84" name="Graphic 6">
            <a:extLst>
              <a:ext uri="{FF2B5EF4-FFF2-40B4-BE49-F238E27FC236}">
                <a16:creationId xmlns:a16="http://schemas.microsoft.com/office/drawing/2014/main" id="{6B94E3C7-EBF9-DC16-283F-2BD256893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9528" y="1345158"/>
            <a:ext cx="459011" cy="45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08A84CA-DF89-B685-4138-90DC412D2E3E}"/>
              </a:ext>
            </a:extLst>
          </p:cNvPr>
          <p:cNvSpPr txBox="1"/>
          <p:nvPr/>
        </p:nvSpPr>
        <p:spPr>
          <a:xfrm>
            <a:off x="8462592" y="1794510"/>
            <a:ext cx="11528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ES" sz="1000" dirty="0"/>
              <a:t>Amazon VPC IPAM</a:t>
            </a:r>
          </a:p>
        </p:txBody>
      </p:sp>
    </p:spTree>
    <p:extLst>
      <p:ext uri="{BB962C8B-B14F-4D97-AF65-F5344CB8AC3E}">
        <p14:creationId xmlns:p14="http://schemas.microsoft.com/office/powerpoint/2010/main" val="390010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36569</TotalTime>
  <Words>215</Words>
  <Application>Microsoft Macintosh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Sanchez Carmona, Pablo</cp:lastModifiedBy>
  <cp:revision>203</cp:revision>
  <dcterms:created xsi:type="dcterms:W3CDTF">2018-02-11T04:20:17Z</dcterms:created>
  <dcterms:modified xsi:type="dcterms:W3CDTF">2023-09-16T12:12:13Z</dcterms:modified>
  <cp:category/>
</cp:coreProperties>
</file>