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A8B4-049F-ED15-6BA9-E7D2D754B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C9E07-FACD-A7E0-A31F-70C426BB6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39DF-52D6-2D2B-3AAB-13AEBE7B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EC80-3623-6B5A-178F-D452FA5B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6EC0-5B78-F227-165B-5855F13E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188A-A2FB-1AC4-4178-92EB0DA4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C5B17-4401-FB80-1EA8-0A86E8BD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9B11-732C-6E17-CA0A-AC67865A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D2B5-B61F-7113-EF2C-DB05C03B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3BF2-7E88-07CF-7087-9AEB7F15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6891C-D6B7-B753-54E4-81D12173B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F7D38-57B4-E676-2A49-558D75AC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7934-2C1D-6667-A244-CCF9616B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AB75-15AC-56A0-7E00-D717E2B8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A9F7-4B10-F86F-8C84-51E1AFB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E49D-2382-4670-BFE1-DF5A4575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3FD9-2439-A260-1FCC-858232A1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5169-51F9-6C76-2104-8E9ACE0B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0CAD-EEA0-AF34-92AA-D3307EE8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F28E-4211-94B2-724F-44E5464E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DF40-B90F-D300-0605-E5469756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6CDD9-1966-5920-EB17-17F5D3E3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9C4D-FB8C-911C-4D36-8124606A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1C62-9C32-402F-ABCE-AF327982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5F1C-13D1-BE97-7D22-388EE908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1038-7847-93E5-4863-FB2D2894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63FA-6AE2-E51F-D5D7-D60DEDA07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48E56-BECE-A524-EA0A-FEE02D9E0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89561-8E13-B8F4-373E-5029975D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64B6E-A4E7-B70F-7E76-0A75CC22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5D645-296B-4963-761F-B8799BEA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5031-FA04-9BB6-1FE3-C64E702C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AADF1-6190-B943-B4E8-604D393BF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8C347-6D54-C408-A975-FD76B339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CA998-2C57-47C6-54F0-363D278D4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2C12A-91B7-B157-F5B9-47B54E5F5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DE2A0-052A-A1C1-B7E7-7EBD974F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A1456-21A7-2022-2C1A-519ABB79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D1FE4-ED27-FD3F-A731-4F76753C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F366-13F4-CDCC-5BFB-7F9FD91E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E1866-D4E0-B230-9ED6-63BD8EE4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EC94D-DFB1-B1D3-E775-265ED99A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9EAFA-6AB5-FC28-3C72-085CC5F7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8301A-A6FD-1E71-23CE-26B9780A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74ABA-C279-3B4F-8249-47E40D7A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419BD-2A10-D141-1E50-01BB96D1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7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2E42-DB07-CDC1-22E2-34D56D87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7EF2-FB70-1F19-F51B-45D3C9E7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409C9-7A64-1F2F-083F-4C38FB00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552E8-FF8F-F8CB-37E2-A2ACB57C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E3A41-99C9-DCEC-594D-71F33D82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B185C-0994-7E0D-00AA-592C85A2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F85F-AE31-0233-BBB2-C84A2C36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A1A52-0B65-FA9A-E8D9-6EF380145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F937C-8B09-C6C1-7926-87EE3C222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42287-7222-F40B-E986-27A9CEA7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767D-1D32-958B-8AA0-33098EE1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741E-9C0F-06ED-4A2B-B26949D5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9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19E18-2306-7E8E-52F6-47133FFA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31F3-AFCA-C63E-25FD-51D43CAA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4307-36CB-09CF-518B-AE113DD28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7E5A-99DA-3344-876E-0E3EDBCF265F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5879-9B3C-D5F9-074B-71F9A8AB9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65F3-D90D-E762-2581-ABF1BF6EC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60D7-F3C6-F14A-A084-CD8FD329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D808BE-CF38-FF59-F3FB-47C3FE3C9A1C}"/>
              </a:ext>
            </a:extLst>
          </p:cNvPr>
          <p:cNvSpPr/>
          <p:nvPr/>
        </p:nvSpPr>
        <p:spPr>
          <a:xfrm>
            <a:off x="5726415" y="1897435"/>
            <a:ext cx="1765300" cy="11444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EEA9C45-7C01-A0EE-0B50-A0EE677B4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177" y="1899024"/>
            <a:ext cx="381000" cy="381000"/>
          </a:xfrm>
          <a:prstGeom prst="rect">
            <a:avLst/>
          </a:prstGeom>
        </p:spPr>
      </p:pic>
      <p:sp>
        <p:nvSpPr>
          <p:cNvPr id="10" name="TextBox 17">
            <a:extLst>
              <a:ext uri="{FF2B5EF4-FFF2-40B4-BE49-F238E27FC236}">
                <a16:creationId xmlns:a16="http://schemas.microsoft.com/office/drawing/2014/main" id="{4588D5AB-5F37-69E9-B49F-D15153136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631" y="2691353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342ED476-ACFD-D28F-5614-5EF0A074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57" y="22119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C345ED-F0DD-68F7-ED83-D621636A1EFA}"/>
              </a:ext>
            </a:extLst>
          </p:cNvPr>
          <p:cNvSpPr/>
          <p:nvPr/>
        </p:nvSpPr>
        <p:spPr>
          <a:xfrm>
            <a:off x="5726415" y="3263589"/>
            <a:ext cx="1765300" cy="11444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9CD8BD9-E11C-546E-1F6D-FD0885CA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177" y="3265178"/>
            <a:ext cx="381000" cy="381000"/>
          </a:xfrm>
          <a:prstGeom prst="rect">
            <a:avLst/>
          </a:prstGeom>
        </p:spPr>
      </p:pic>
      <p:sp>
        <p:nvSpPr>
          <p:cNvPr id="14" name="TextBox 17">
            <a:extLst>
              <a:ext uri="{FF2B5EF4-FFF2-40B4-BE49-F238E27FC236}">
                <a16:creationId xmlns:a16="http://schemas.microsoft.com/office/drawing/2014/main" id="{735F4075-43E1-2CE3-3FA6-71127F101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631" y="4057507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5" name="Graphic 13">
            <a:extLst>
              <a:ext uri="{FF2B5EF4-FFF2-40B4-BE49-F238E27FC236}">
                <a16:creationId xmlns:a16="http://schemas.microsoft.com/office/drawing/2014/main" id="{788FF66D-9EFE-C729-BE14-51DABA960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57" y="35780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50" descr="Email resource icon for the General Icons category.">
            <a:extLst>
              <a:ext uri="{FF2B5EF4-FFF2-40B4-BE49-F238E27FC236}">
                <a16:creationId xmlns:a16="http://schemas.microsoft.com/office/drawing/2014/main" id="{8FDF5969-78E1-37B5-9056-359B33A7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698" y="40000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7">
            <a:extLst>
              <a:ext uri="{FF2B5EF4-FFF2-40B4-BE49-F238E27FC236}">
                <a16:creationId xmlns:a16="http://schemas.microsoft.com/office/drawing/2014/main" id="{BBC83596-687A-648F-7153-CCA4B0BFC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723" y="4314372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RAM invitation</a:t>
            </a:r>
          </a:p>
        </p:txBody>
      </p:sp>
      <p:pic>
        <p:nvPicPr>
          <p:cNvPr id="21" name="Graphic 20" descr="Table resource icon for the Amazon DynamoDB service.">
            <a:extLst>
              <a:ext uri="{FF2B5EF4-FFF2-40B4-BE49-F238E27FC236}">
                <a16:creationId xmlns:a16="http://schemas.microsoft.com/office/drawing/2014/main" id="{E16E8856-F9B2-5915-E153-DF68E62B9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898" y="1694630"/>
            <a:ext cx="457200" cy="457200"/>
          </a:xfrm>
          <a:prstGeom prst="rect">
            <a:avLst/>
          </a:prstGeom>
        </p:spPr>
      </p:pic>
      <p:sp>
        <p:nvSpPr>
          <p:cNvPr id="22" name="TextBox 19">
            <a:extLst>
              <a:ext uri="{FF2B5EF4-FFF2-40B4-BE49-F238E27FC236}">
                <a16:creationId xmlns:a16="http://schemas.microsoft.com/office/drawing/2014/main" id="{DC13D382-CC41-0F36-DCAB-94DB443C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927" y="2160756"/>
            <a:ext cx="10564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504691-2904-DCC2-B6C9-86E0F51587DE}"/>
              </a:ext>
            </a:extLst>
          </p:cNvPr>
          <p:cNvSpPr/>
          <p:nvPr/>
        </p:nvSpPr>
        <p:spPr>
          <a:xfrm>
            <a:off x="8851876" y="1045003"/>
            <a:ext cx="2515773" cy="21611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C5CFCF-CF9A-DE4C-F605-50E68CC917E5}"/>
              </a:ext>
            </a:extLst>
          </p:cNvPr>
          <p:cNvSpPr/>
          <p:nvPr/>
        </p:nvSpPr>
        <p:spPr>
          <a:xfrm>
            <a:off x="8851876" y="3372130"/>
            <a:ext cx="2593890" cy="21611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/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Resource Access Manager</a:t>
            </a:r>
          </a:p>
        </p:txBody>
      </p:sp>
      <p:pic>
        <p:nvPicPr>
          <p:cNvPr id="30" name="Graphic 50" descr="Email resource icon for the General Icons category.">
            <a:extLst>
              <a:ext uri="{FF2B5EF4-FFF2-40B4-BE49-F238E27FC236}">
                <a16:creationId xmlns:a16="http://schemas.microsoft.com/office/drawing/2014/main" id="{1E3A04EB-F1AA-3347-BA44-B6EB91B2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567" y="40000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47">
            <a:extLst>
              <a:ext uri="{FF2B5EF4-FFF2-40B4-BE49-F238E27FC236}">
                <a16:creationId xmlns:a16="http://schemas.microsoft.com/office/drawing/2014/main" id="{B6BAD04D-96CC-F548-A1FC-AB96226BC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5592" y="4314372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RAM invitation</a:t>
            </a:r>
          </a:p>
        </p:txBody>
      </p:sp>
      <p:pic>
        <p:nvPicPr>
          <p:cNvPr id="32" name="Graphic 19" descr="Amazon EventBridge service icon.">
            <a:extLst>
              <a:ext uri="{FF2B5EF4-FFF2-40B4-BE49-F238E27FC236}">
                <a16:creationId xmlns:a16="http://schemas.microsoft.com/office/drawing/2014/main" id="{E695F1F4-2369-687A-F82F-FFEA9ABF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831725" y="2061118"/>
            <a:ext cx="408554" cy="4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33" descr="Rule resource icon for the Amazon EventBridge service.">
            <a:extLst>
              <a:ext uri="{FF2B5EF4-FFF2-40B4-BE49-F238E27FC236}">
                <a16:creationId xmlns:a16="http://schemas.microsoft.com/office/drawing/2014/main" id="{2ABBAA4E-1F50-D0AE-6197-BE3FC2BC5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790" y="2832655"/>
            <a:ext cx="457200" cy="457200"/>
          </a:xfrm>
          <a:prstGeom prst="rect">
            <a:avLst/>
          </a:prstGeom>
        </p:spPr>
      </p:pic>
      <p:sp>
        <p:nvSpPr>
          <p:cNvPr id="35" name="TextBox 26">
            <a:extLst>
              <a:ext uri="{FF2B5EF4-FFF2-40B4-BE49-F238E27FC236}">
                <a16:creationId xmlns:a16="http://schemas.microsoft.com/office/drawing/2014/main" id="{E9AABCC5-155B-F01E-0EBF-4A6D0B191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522" y="3305699"/>
            <a:ext cx="9315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Scheduled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pic>
        <p:nvPicPr>
          <p:cNvPr id="36" name="Graphic 16" descr="AWS Resource Access Manager service icon.">
            <a:extLst>
              <a:ext uri="{FF2B5EF4-FFF2-40B4-BE49-F238E27FC236}">
                <a16:creationId xmlns:a16="http://schemas.microsoft.com/office/drawing/2014/main" id="{7E72FBCC-3160-6D18-5C3C-94A688B87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851876" y="3384364"/>
            <a:ext cx="435982" cy="43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478747A-A4D9-23DC-4E95-D73B9918AC56}"/>
              </a:ext>
            </a:extLst>
          </p:cNvPr>
          <p:cNvSpPr/>
          <p:nvPr/>
        </p:nvSpPr>
        <p:spPr>
          <a:xfrm>
            <a:off x="1831725" y="2061118"/>
            <a:ext cx="2593890" cy="21611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/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BD22328-FA89-8E90-056F-F35B1B2CDA29}"/>
              </a:ext>
            </a:extLst>
          </p:cNvPr>
          <p:cNvCxnSpPr>
            <a:endCxn id="4" idx="1"/>
          </p:cNvCxnSpPr>
          <p:nvPr/>
        </p:nvCxnSpPr>
        <p:spPr>
          <a:xfrm flipV="1">
            <a:off x="3257990" y="2469672"/>
            <a:ext cx="2468425" cy="572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4FE9165-9955-7527-DBEA-ABD0D23E978A}"/>
              </a:ext>
            </a:extLst>
          </p:cNvPr>
          <p:cNvCxnSpPr>
            <a:cxnSpLocks/>
            <a:stCxn id="34" idx="3"/>
            <a:endCxn id="12" idx="1"/>
          </p:cNvCxnSpPr>
          <p:nvPr/>
        </p:nvCxnSpPr>
        <p:spPr>
          <a:xfrm>
            <a:off x="3257990" y="3061255"/>
            <a:ext cx="2468425" cy="774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446230-253A-FA9F-7E4F-F7E66F05B823}"/>
              </a:ext>
            </a:extLst>
          </p:cNvPr>
          <p:cNvSpPr txBox="1"/>
          <p:nvPr/>
        </p:nvSpPr>
        <p:spPr>
          <a:xfrm>
            <a:off x="3380165" y="2826919"/>
            <a:ext cx="101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Runs every 15 mins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2992126-5398-B6AF-5394-362CFEA1D15C}"/>
              </a:ext>
            </a:extLst>
          </p:cNvPr>
          <p:cNvCxnSpPr>
            <a:endCxn id="21" idx="1"/>
          </p:cNvCxnSpPr>
          <p:nvPr/>
        </p:nvCxnSpPr>
        <p:spPr>
          <a:xfrm flipV="1">
            <a:off x="6846757" y="1923230"/>
            <a:ext cx="2960141" cy="517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0235860-0D4B-11F9-9703-EAE3994FDE67}"/>
              </a:ext>
            </a:extLst>
          </p:cNvPr>
          <p:cNvSpPr txBox="1"/>
          <p:nvPr/>
        </p:nvSpPr>
        <p:spPr>
          <a:xfrm>
            <a:off x="7603255" y="1375209"/>
            <a:ext cx="12212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Gets previously or stores recently failed attempts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909D00E-4D1F-96BD-BA2F-A91025F5D3AA}"/>
              </a:ext>
            </a:extLst>
          </p:cNvPr>
          <p:cNvCxnSpPr/>
          <p:nvPr/>
        </p:nvCxnSpPr>
        <p:spPr>
          <a:xfrm>
            <a:off x="6846757" y="2440528"/>
            <a:ext cx="2502941" cy="1788169"/>
          </a:xfrm>
          <a:prstGeom prst="bentConnector3">
            <a:avLst>
              <a:gd name="adj1" fmla="val 59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A7F0DD-7C9C-EA73-9E05-CF46546158EC}"/>
              </a:ext>
            </a:extLst>
          </p:cNvPr>
          <p:cNvSpPr txBox="1"/>
          <p:nvPr/>
        </p:nvSpPr>
        <p:spPr>
          <a:xfrm>
            <a:off x="7630623" y="4280837"/>
            <a:ext cx="122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Scans for expiring RAM invitations and recreates them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B967570-EB46-EA32-E491-28C2C4C023A2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6846757" y="1923230"/>
            <a:ext cx="2960141" cy="1883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23" descr="Amazon DynamoDB service icon.">
            <a:extLst>
              <a:ext uri="{FF2B5EF4-FFF2-40B4-BE49-F238E27FC236}">
                <a16:creationId xmlns:a16="http://schemas.microsoft.com/office/drawing/2014/main" id="{CC0EF978-AF20-C6FF-A2C0-18B54041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8851876" y="1038125"/>
            <a:ext cx="402078" cy="40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7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2024-07-15T15:03:21Z</dcterms:created>
  <dcterms:modified xsi:type="dcterms:W3CDTF">2024-07-15T15:18:21Z</dcterms:modified>
</cp:coreProperties>
</file>