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Lorelei Shannon" initials="LS" lastIdx="24" clrIdx="1">
    <p:extLst>
      <p:ext uri="{19B8F6BF-5375-455C-9EA6-DF929625EA0E}">
        <p15:presenceInfo xmlns:p15="http://schemas.microsoft.com/office/powerpoint/2012/main" userId="Lorelei Shannon" providerId="None"/>
      </p:ext>
    </p:extLst>
  </p:cmAuthor>
  <p:cmAuthor id="3" name="Microsoft Office User" initials="MOU" lastIdx="18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6755"/>
  </p:normalViewPr>
  <p:slideViewPr>
    <p:cSldViewPr>
      <p:cViewPr>
        <p:scale>
          <a:sx n="110" d="100"/>
          <a:sy n="110" d="100"/>
        </p:scale>
        <p:origin x="1192" y="240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862D1-343F-4BDC-DA16-13BE8EF3CEE4}"/>
              </a:ext>
            </a:extLst>
          </p:cNvPr>
          <p:cNvSpPr/>
          <p:nvPr userDrawn="1"/>
        </p:nvSpPr>
        <p:spPr>
          <a:xfrm>
            <a:off x="914400" y="6492679"/>
            <a:ext cx="381000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A98F68-EAC1-6F7E-D99C-236F6E7FCF2C}"/>
              </a:ext>
            </a:extLst>
          </p:cNvPr>
          <p:cNvSpPr/>
          <p:nvPr/>
        </p:nvSpPr>
        <p:spPr>
          <a:xfrm>
            <a:off x="2666686" y="2208434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DCCA7-BC50-8436-818F-61C591F9D703}"/>
              </a:ext>
            </a:extLst>
          </p:cNvPr>
          <p:cNvSpPr/>
          <p:nvPr/>
        </p:nvSpPr>
        <p:spPr>
          <a:xfrm>
            <a:off x="1090837" y="2213577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647271" y="457200"/>
            <a:ext cx="10075117" cy="5715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26" y="454687"/>
            <a:ext cx="408913" cy="40891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8DABC2-EE0F-46EA-C9E5-28E2460574FB}"/>
              </a:ext>
            </a:extLst>
          </p:cNvPr>
          <p:cNvSpPr/>
          <p:nvPr/>
        </p:nvSpPr>
        <p:spPr>
          <a:xfrm>
            <a:off x="846901" y="968918"/>
            <a:ext cx="3738369" cy="505088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D2330D4-71BC-C34E-E1D8-83329FC60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883" y="966058"/>
            <a:ext cx="408913" cy="408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65A452-0463-E7C5-EE92-77127CA7AF20}"/>
              </a:ext>
            </a:extLst>
          </p:cNvPr>
          <p:cNvSpPr/>
          <p:nvPr/>
        </p:nvSpPr>
        <p:spPr>
          <a:xfrm>
            <a:off x="5912454" y="2012494"/>
            <a:ext cx="1555146" cy="2413828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account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3974F6B-CF14-A508-39E6-9F2F03433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2454" y="2008722"/>
            <a:ext cx="323700" cy="323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E1B0D2-9D57-2CC7-9CD7-7F767A4B7C52}"/>
              </a:ext>
            </a:extLst>
          </p:cNvPr>
          <p:cNvSpPr/>
          <p:nvPr/>
        </p:nvSpPr>
        <p:spPr>
          <a:xfrm>
            <a:off x="959911" y="1450530"/>
            <a:ext cx="3398287" cy="215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C8E3D39-CBFC-124A-125D-B74A8E4F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911" y="1453312"/>
            <a:ext cx="374689" cy="374689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C0C2E63-6B28-EFE6-88BE-8B0ADC005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650" y="2215709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E8C48A-F163-A763-D307-D1C10854749F}"/>
              </a:ext>
            </a:extLst>
          </p:cNvPr>
          <p:cNvSpPr/>
          <p:nvPr/>
        </p:nvSpPr>
        <p:spPr>
          <a:xfrm>
            <a:off x="1020826" y="1895139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4C220DBD-3AE5-5EA3-7F9C-89B57B7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86" y="3183413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pic>
        <p:nvPicPr>
          <p:cNvPr id="70" name="Graphic 10">
            <a:extLst>
              <a:ext uri="{FF2B5EF4-FFF2-40B4-BE49-F238E27FC236}">
                <a16:creationId xmlns:a16="http://schemas.microsoft.com/office/drawing/2014/main" id="{12B1AD16-25BF-8DC1-82CC-A1423DA9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54" y="3285828"/>
            <a:ext cx="561223" cy="56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9B9E87DC-8641-547D-F312-88EEF92A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831" y="3881701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cxnSp>
        <p:nvCxnSpPr>
          <p:cNvPr id="102" name="Straight Connector 61">
            <a:extLst>
              <a:ext uri="{FF2B5EF4-FFF2-40B4-BE49-F238E27FC236}">
                <a16:creationId xmlns:a16="http://schemas.microsoft.com/office/drawing/2014/main" id="{99249326-1841-B86F-B6BC-AB39006FC1B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358198" y="2527074"/>
            <a:ext cx="1905090" cy="888267"/>
          </a:xfrm>
          <a:prstGeom prst="bentConnector3">
            <a:avLst>
              <a:gd name="adj1" fmla="val 26297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7" name="TextBox 26">
            <a:extLst>
              <a:ext uri="{FF2B5EF4-FFF2-40B4-BE49-F238E27FC236}">
                <a16:creationId xmlns:a16="http://schemas.microsoft.com/office/drawing/2014/main" id="{B1D83552-2875-88FB-4F30-DF463C54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969" y="2997947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134" name="TextBox 26">
            <a:extLst>
              <a:ext uri="{FF2B5EF4-FFF2-40B4-BE49-F238E27FC236}">
                <a16:creationId xmlns:a16="http://schemas.microsoft.com/office/drawing/2014/main" id="{1F702941-B3EE-3638-F1D3-B937E21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445" y="3168471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AFA819-A068-F19D-EAEB-FC969A12AE1A}"/>
              </a:ext>
            </a:extLst>
          </p:cNvPr>
          <p:cNvSpPr/>
          <p:nvPr/>
        </p:nvSpPr>
        <p:spPr>
          <a:xfrm>
            <a:off x="8469859" y="2453678"/>
            <a:ext cx="2125283" cy="182720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77C8072C-CFD9-8F6C-7413-0DC366D4B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729" y="2450586"/>
            <a:ext cx="323700" cy="323700"/>
          </a:xfrm>
          <a:prstGeom prst="rect">
            <a:avLst/>
          </a:prstGeom>
        </p:spPr>
      </p:pic>
      <p:sp>
        <p:nvSpPr>
          <p:cNvPr id="4" name="TextBox 21">
            <a:extLst>
              <a:ext uri="{FF2B5EF4-FFF2-40B4-BE49-F238E27FC236}">
                <a16:creationId xmlns:a16="http://schemas.microsoft.com/office/drawing/2014/main" id="{A84C3FAA-8AEA-64A0-8292-E7D55260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42" y="3096376"/>
            <a:ext cx="9333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policy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BA77A3FD-39F2-51A1-1348-C55B08A9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35" y="2818422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35">
            <a:extLst>
              <a:ext uri="{FF2B5EF4-FFF2-40B4-BE49-F238E27FC236}">
                <a16:creationId xmlns:a16="http://schemas.microsoft.com/office/drawing/2014/main" id="{A9E29073-A2F9-DD20-28CE-829981A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80" y="2512624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06729A26-0FF4-33BA-384F-8FB73883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153" y="2765929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62886-A877-73CC-94B5-4886E4538917}"/>
              </a:ext>
            </a:extLst>
          </p:cNvPr>
          <p:cNvSpPr/>
          <p:nvPr/>
        </p:nvSpPr>
        <p:spPr>
          <a:xfrm>
            <a:off x="1526937" y="1955201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4C57A52-A858-A1B2-2BF9-1624D964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39" y="1953010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F4CAA5CE-B5AB-32D0-6F8C-54E90924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4" y="2607504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55B361-98B4-A750-2D7C-AC5F51E97E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88" y="3125361"/>
            <a:ext cx="853477" cy="853477"/>
          </a:xfrm>
          <a:prstGeom prst="rect">
            <a:avLst/>
          </a:prstGeom>
        </p:spPr>
      </p:pic>
      <p:sp>
        <p:nvSpPr>
          <p:cNvPr id="23" name="TextBox 26">
            <a:extLst>
              <a:ext uri="{FF2B5EF4-FFF2-40B4-BE49-F238E27FC236}">
                <a16:creationId xmlns:a16="http://schemas.microsoft.com/office/drawing/2014/main" id="{421D2A32-E946-67A3-5390-71708227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392" y="4010665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A22BFD-735F-1C4F-6C1D-73FEFDADD2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32" y="3284533"/>
            <a:ext cx="563814" cy="5638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681D4-F021-359C-8904-DFF37F2D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27" y="3882128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service1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65" name="Straight Connector 61">
            <a:extLst>
              <a:ext uri="{FF2B5EF4-FFF2-40B4-BE49-F238E27FC236}">
                <a16:creationId xmlns:a16="http://schemas.microsoft.com/office/drawing/2014/main" id="{74E330F2-20B6-07A1-C24C-436AC99B02C3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7116765" y="3552100"/>
            <a:ext cx="1529767" cy="1434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1">
            <a:extLst>
              <a:ext uri="{FF2B5EF4-FFF2-40B4-BE49-F238E27FC236}">
                <a16:creationId xmlns:a16="http://schemas.microsoft.com/office/drawing/2014/main" id="{BE99036A-63B3-44EE-FA22-FE12B7BE886E}"/>
              </a:ext>
            </a:extLst>
          </p:cNvPr>
          <p:cNvCxnSpPr>
            <a:cxnSpLocks/>
            <a:stCxn id="70" idx="1"/>
            <a:endCxn id="24" idx="3"/>
          </p:cNvCxnSpPr>
          <p:nvPr/>
        </p:nvCxnSpPr>
        <p:spPr>
          <a:xfrm flipH="1">
            <a:off x="9210346" y="3566440"/>
            <a:ext cx="61770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9795032-540E-99F0-EC36-F28381EDEF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9499" y="2210566"/>
            <a:ext cx="381000" cy="381000"/>
          </a:xfrm>
          <a:prstGeom prst="rect">
            <a:avLst/>
          </a:prstGeom>
        </p:spPr>
      </p:pic>
      <p:pic>
        <p:nvPicPr>
          <p:cNvPr id="19" name="Graphic 29">
            <a:extLst>
              <a:ext uri="{FF2B5EF4-FFF2-40B4-BE49-F238E27FC236}">
                <a16:creationId xmlns:a16="http://schemas.microsoft.com/office/drawing/2014/main" id="{CB8F8189-EA1B-9799-8EAD-2757CE13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50" y="2632885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69A5DB6-C851-3FF2-0496-CA4152DB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41" y="3120947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E2B1B4-6E49-37B8-3247-3A0B11ABD314}"/>
              </a:ext>
            </a:extLst>
          </p:cNvPr>
          <p:cNvSpPr/>
          <p:nvPr/>
        </p:nvSpPr>
        <p:spPr>
          <a:xfrm>
            <a:off x="2666329" y="4437080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C20B09-335D-0C2F-D04D-81EF72309325}"/>
              </a:ext>
            </a:extLst>
          </p:cNvPr>
          <p:cNvSpPr/>
          <p:nvPr/>
        </p:nvSpPr>
        <p:spPr>
          <a:xfrm>
            <a:off x="1090480" y="4442223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414F22-04C4-F467-1115-C956FA0428EC}"/>
              </a:ext>
            </a:extLst>
          </p:cNvPr>
          <p:cNvSpPr/>
          <p:nvPr/>
        </p:nvSpPr>
        <p:spPr>
          <a:xfrm>
            <a:off x="959554" y="3679176"/>
            <a:ext cx="3398287" cy="215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5E6A652-B3A6-9DA6-377F-747F8739E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554" y="3681958"/>
            <a:ext cx="374689" cy="37468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090A6CC-45B9-498F-2979-A33EE9E48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293" y="4444355"/>
            <a:ext cx="381000" cy="381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B67F1D9-15B6-0E22-FE12-0F86F2A5D723}"/>
              </a:ext>
            </a:extLst>
          </p:cNvPr>
          <p:cNvSpPr/>
          <p:nvPr/>
        </p:nvSpPr>
        <p:spPr>
          <a:xfrm>
            <a:off x="1020469" y="4123785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06F26203-7136-ADB4-D5E1-079603F7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329" y="5412059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6E679D-6CA6-E6EA-6F8B-FBAF33EBDC9E}"/>
              </a:ext>
            </a:extLst>
          </p:cNvPr>
          <p:cNvSpPr/>
          <p:nvPr/>
        </p:nvSpPr>
        <p:spPr>
          <a:xfrm>
            <a:off x="1526580" y="4183847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1BC472BA-F28C-94BB-1AC7-47CAA5CC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82" y="4181656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63" name="Graphic 5">
            <a:extLst>
              <a:ext uri="{FF2B5EF4-FFF2-40B4-BE49-F238E27FC236}">
                <a16:creationId xmlns:a16="http://schemas.microsoft.com/office/drawing/2014/main" id="{BDEC9A95-7E46-4239-9DAC-99AAA93E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87" y="4836150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7A0A5C0D-A982-9D72-8F3E-097367976A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9142" y="4439212"/>
            <a:ext cx="381000" cy="381000"/>
          </a:xfrm>
          <a:prstGeom prst="rect">
            <a:avLst/>
          </a:prstGeom>
        </p:spPr>
      </p:pic>
      <p:pic>
        <p:nvPicPr>
          <p:cNvPr id="66" name="Graphic 29">
            <a:extLst>
              <a:ext uri="{FF2B5EF4-FFF2-40B4-BE49-F238E27FC236}">
                <a16:creationId xmlns:a16="http://schemas.microsoft.com/office/drawing/2014/main" id="{900E1FE7-01F4-3423-19C0-676398BE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93" y="4861531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9B4BA13A-5761-CF32-1FEA-CA5DDE76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4" y="5349593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cxnSp>
        <p:nvCxnSpPr>
          <p:cNvPr id="71" name="Straight Connector 61">
            <a:extLst>
              <a:ext uri="{FF2B5EF4-FFF2-40B4-BE49-F238E27FC236}">
                <a16:creationId xmlns:a16="http://schemas.microsoft.com/office/drawing/2014/main" id="{8458F7F2-7FFC-0A3C-F08F-B8DA12C75CC7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 flipV="1">
            <a:off x="4357841" y="3552100"/>
            <a:ext cx="1905447" cy="1203620"/>
          </a:xfrm>
          <a:prstGeom prst="bentConnector3">
            <a:avLst>
              <a:gd name="adj1" fmla="val 2630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TextBox 26">
            <a:extLst>
              <a:ext uri="{FF2B5EF4-FFF2-40B4-BE49-F238E27FC236}">
                <a16:creationId xmlns:a16="http://schemas.microsoft.com/office/drawing/2014/main" id="{6818D878-930B-8405-542F-51FDC381F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969" y="3629987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</p:spTree>
    <p:extLst>
      <p:ext uri="{BB962C8B-B14F-4D97-AF65-F5344CB8AC3E}">
        <p14:creationId xmlns:p14="http://schemas.microsoft.com/office/powerpoint/2010/main" val="400956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A98F68-EAC1-6F7E-D99C-236F6E7FCF2C}"/>
              </a:ext>
            </a:extLst>
          </p:cNvPr>
          <p:cNvSpPr/>
          <p:nvPr/>
        </p:nvSpPr>
        <p:spPr>
          <a:xfrm>
            <a:off x="2666686" y="2208434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DCCA7-BC50-8436-818F-61C591F9D703}"/>
              </a:ext>
            </a:extLst>
          </p:cNvPr>
          <p:cNvSpPr/>
          <p:nvPr/>
        </p:nvSpPr>
        <p:spPr>
          <a:xfrm>
            <a:off x="1090837" y="2213577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647271" y="457200"/>
            <a:ext cx="10075117" cy="5715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426" y="454687"/>
            <a:ext cx="408913" cy="40891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D8DABC2-EE0F-46EA-C9E5-28E2460574FB}"/>
              </a:ext>
            </a:extLst>
          </p:cNvPr>
          <p:cNvSpPr/>
          <p:nvPr/>
        </p:nvSpPr>
        <p:spPr>
          <a:xfrm>
            <a:off x="846901" y="968918"/>
            <a:ext cx="5771960" cy="5050882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consumer account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5D2330D4-71BC-C34E-E1D8-83329FC60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883" y="966058"/>
            <a:ext cx="408913" cy="4089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E1B0D2-9D57-2CC7-9CD7-7F767A4B7C52}"/>
              </a:ext>
            </a:extLst>
          </p:cNvPr>
          <p:cNvSpPr/>
          <p:nvPr/>
        </p:nvSpPr>
        <p:spPr>
          <a:xfrm>
            <a:off x="959911" y="1450530"/>
            <a:ext cx="3398287" cy="215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C8E3D39-CBFC-124A-125D-B74A8E4F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911" y="1453312"/>
            <a:ext cx="374689" cy="374689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AC0C2E63-6B28-EFE6-88BE-8B0ADC005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650" y="2215709"/>
            <a:ext cx="381000" cy="381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FE8C48A-F163-A763-D307-D1C10854749F}"/>
              </a:ext>
            </a:extLst>
          </p:cNvPr>
          <p:cNvSpPr/>
          <p:nvPr/>
        </p:nvSpPr>
        <p:spPr>
          <a:xfrm>
            <a:off x="1020826" y="1895139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4C220DBD-3AE5-5EA3-7F9C-89B57B73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686" y="3183413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pic>
        <p:nvPicPr>
          <p:cNvPr id="70" name="Graphic 10">
            <a:extLst>
              <a:ext uri="{FF2B5EF4-FFF2-40B4-BE49-F238E27FC236}">
                <a16:creationId xmlns:a16="http://schemas.microsoft.com/office/drawing/2014/main" id="{12B1AD16-25BF-8DC1-82CC-A1423DA91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054" y="3285828"/>
            <a:ext cx="561223" cy="56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9B9E87DC-8641-547D-F312-88EEF92A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831" y="3881701"/>
            <a:ext cx="13405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Lambda</a:t>
            </a:r>
          </a:p>
        </p:txBody>
      </p:sp>
      <p:cxnSp>
        <p:nvCxnSpPr>
          <p:cNvPr id="102" name="Straight Connector 61">
            <a:extLst>
              <a:ext uri="{FF2B5EF4-FFF2-40B4-BE49-F238E27FC236}">
                <a16:creationId xmlns:a16="http://schemas.microsoft.com/office/drawing/2014/main" id="{99249326-1841-B86F-B6BC-AB39006FC1B9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4358198" y="2527073"/>
            <a:ext cx="1111907" cy="1"/>
          </a:xfrm>
          <a:prstGeom prst="straightConnector1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7" name="TextBox 26">
            <a:extLst>
              <a:ext uri="{FF2B5EF4-FFF2-40B4-BE49-F238E27FC236}">
                <a16:creationId xmlns:a16="http://schemas.microsoft.com/office/drawing/2014/main" id="{B1D83552-2875-88FB-4F30-DF463C54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359" y="2151476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sp>
        <p:nvSpPr>
          <p:cNvPr id="134" name="TextBox 26">
            <a:extLst>
              <a:ext uri="{FF2B5EF4-FFF2-40B4-BE49-F238E27FC236}">
                <a16:creationId xmlns:a16="http://schemas.microsoft.com/office/drawing/2014/main" id="{1F702941-B3EE-3638-F1D3-B937E21A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49" y="3021136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4AFA819-A068-F19D-EAEB-FC969A12AE1A}"/>
              </a:ext>
            </a:extLst>
          </p:cNvPr>
          <p:cNvSpPr/>
          <p:nvPr/>
        </p:nvSpPr>
        <p:spPr>
          <a:xfrm>
            <a:off x="8469859" y="2453678"/>
            <a:ext cx="2125283" cy="1827201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provider account</a:t>
            </a:r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77C8072C-CFD9-8F6C-7413-0DC366D4B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729" y="2450586"/>
            <a:ext cx="323700" cy="323700"/>
          </a:xfrm>
          <a:prstGeom prst="rect">
            <a:avLst/>
          </a:prstGeom>
        </p:spPr>
      </p:pic>
      <p:sp>
        <p:nvSpPr>
          <p:cNvPr id="4" name="TextBox 21">
            <a:extLst>
              <a:ext uri="{FF2B5EF4-FFF2-40B4-BE49-F238E27FC236}">
                <a16:creationId xmlns:a16="http://schemas.microsoft.com/office/drawing/2014/main" id="{A84C3FAA-8AEA-64A0-8292-E7D55260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42" y="3096376"/>
            <a:ext cx="9333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policy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BA77A3FD-39F2-51A1-1348-C55B08A9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35" y="2818422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35">
            <a:extLst>
              <a:ext uri="{FF2B5EF4-FFF2-40B4-BE49-F238E27FC236}">
                <a16:creationId xmlns:a16="http://schemas.microsoft.com/office/drawing/2014/main" id="{A9E29073-A2F9-DD20-28CE-829981A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90" y="3685814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06729A26-0FF4-33BA-384F-8FB73883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163" y="3939119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F62886-A877-73CC-94B5-4886E4538917}"/>
              </a:ext>
            </a:extLst>
          </p:cNvPr>
          <p:cNvSpPr/>
          <p:nvPr/>
        </p:nvSpPr>
        <p:spPr>
          <a:xfrm>
            <a:off x="1526937" y="1955201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4C57A52-A858-A1B2-2BF9-1624D9647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39" y="1953010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F4CAA5CE-B5AB-32D0-6F8C-54E90924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44" y="2607504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A22BFD-735F-1C4F-6C1D-73FEFDADD2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32" y="3284533"/>
            <a:ext cx="563814" cy="5638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E681D4-F021-359C-8904-DFF37F2D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527" y="3882128"/>
            <a:ext cx="1168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altLang="en-US" sz="10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service1</a:t>
            </a:r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</p:txBody>
      </p:sp>
      <p:cxnSp>
        <p:nvCxnSpPr>
          <p:cNvPr id="65" name="Straight Connector 61">
            <a:extLst>
              <a:ext uri="{FF2B5EF4-FFF2-40B4-BE49-F238E27FC236}">
                <a16:creationId xmlns:a16="http://schemas.microsoft.com/office/drawing/2014/main" id="{74E330F2-20B6-07A1-C24C-436AC99B02C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23582" y="2527073"/>
            <a:ext cx="2333975" cy="8899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61">
            <a:extLst>
              <a:ext uri="{FF2B5EF4-FFF2-40B4-BE49-F238E27FC236}">
                <a16:creationId xmlns:a16="http://schemas.microsoft.com/office/drawing/2014/main" id="{BE99036A-63B3-44EE-FA22-FE12B7BE886E}"/>
              </a:ext>
            </a:extLst>
          </p:cNvPr>
          <p:cNvCxnSpPr>
            <a:cxnSpLocks/>
            <a:stCxn id="70" idx="1"/>
            <a:endCxn id="24" idx="3"/>
          </p:cNvCxnSpPr>
          <p:nvPr/>
        </p:nvCxnSpPr>
        <p:spPr>
          <a:xfrm flipH="1">
            <a:off x="9210346" y="3566440"/>
            <a:ext cx="617708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9795032-540E-99F0-EC36-F28381EDEF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9499" y="2210566"/>
            <a:ext cx="381000" cy="381000"/>
          </a:xfrm>
          <a:prstGeom prst="rect">
            <a:avLst/>
          </a:prstGeom>
        </p:spPr>
      </p:pic>
      <p:pic>
        <p:nvPicPr>
          <p:cNvPr id="19" name="Graphic 29">
            <a:extLst>
              <a:ext uri="{FF2B5EF4-FFF2-40B4-BE49-F238E27FC236}">
                <a16:creationId xmlns:a16="http://schemas.microsoft.com/office/drawing/2014/main" id="{CB8F8189-EA1B-9799-8EAD-2757CE13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50" y="2632885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6">
            <a:extLst>
              <a:ext uri="{FF2B5EF4-FFF2-40B4-BE49-F238E27FC236}">
                <a16:creationId xmlns:a16="http://schemas.microsoft.com/office/drawing/2014/main" id="{F69A5DB6-C851-3FF2-0496-CA4152DB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041" y="3120947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E2B1B4-6E49-37B8-3247-3A0B11ABD314}"/>
              </a:ext>
            </a:extLst>
          </p:cNvPr>
          <p:cNvSpPr/>
          <p:nvPr/>
        </p:nvSpPr>
        <p:spPr>
          <a:xfrm>
            <a:off x="2666329" y="4437080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C20B09-335D-0C2F-D04D-81EF72309325}"/>
              </a:ext>
            </a:extLst>
          </p:cNvPr>
          <p:cNvSpPr/>
          <p:nvPr/>
        </p:nvSpPr>
        <p:spPr>
          <a:xfrm>
            <a:off x="1090480" y="4442223"/>
            <a:ext cx="1515401" cy="12880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subnet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414F22-04C4-F467-1115-C956FA0428EC}"/>
              </a:ext>
            </a:extLst>
          </p:cNvPr>
          <p:cNvSpPr/>
          <p:nvPr/>
        </p:nvSpPr>
        <p:spPr>
          <a:xfrm>
            <a:off x="959554" y="3679176"/>
            <a:ext cx="3398287" cy="215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5E6A652-B3A6-9DA6-377F-747F8739E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554" y="3681958"/>
            <a:ext cx="374689" cy="37468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090A6CC-45B9-498F-2979-A33EE9E48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293" y="4444355"/>
            <a:ext cx="381000" cy="381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B67F1D9-15B6-0E22-FE12-0F86F2A5D723}"/>
              </a:ext>
            </a:extLst>
          </p:cNvPr>
          <p:cNvSpPr/>
          <p:nvPr/>
        </p:nvSpPr>
        <p:spPr>
          <a:xfrm>
            <a:off x="1020469" y="4123785"/>
            <a:ext cx="3223912" cy="163227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06F26203-7136-ADB4-D5E1-079603F7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329" y="5412059"/>
            <a:ext cx="164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EC2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6E679D-6CA6-E6EA-6F8B-FBAF33EBDC9E}"/>
              </a:ext>
            </a:extLst>
          </p:cNvPr>
          <p:cNvSpPr/>
          <p:nvPr/>
        </p:nvSpPr>
        <p:spPr>
          <a:xfrm>
            <a:off x="1526580" y="4183847"/>
            <a:ext cx="500181" cy="1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">
            <a:extLst>
              <a:ext uri="{FF2B5EF4-FFF2-40B4-BE49-F238E27FC236}">
                <a16:creationId xmlns:a16="http://schemas.microsoft.com/office/drawing/2014/main" id="{1BC472BA-F28C-94BB-1AC7-47CAA5CC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82" y="4181656"/>
            <a:ext cx="1251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B0F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</a:t>
            </a:r>
          </a:p>
        </p:txBody>
      </p:sp>
      <p:pic>
        <p:nvPicPr>
          <p:cNvPr id="63" name="Graphic 5">
            <a:extLst>
              <a:ext uri="{FF2B5EF4-FFF2-40B4-BE49-F238E27FC236}">
                <a16:creationId xmlns:a16="http://schemas.microsoft.com/office/drawing/2014/main" id="{BDEC9A95-7E46-4239-9DAC-99AAA93E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87" y="4836150"/>
            <a:ext cx="547964" cy="54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7A0A5C0D-A982-9D72-8F3E-097367976A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9142" y="4439212"/>
            <a:ext cx="381000" cy="381000"/>
          </a:xfrm>
          <a:prstGeom prst="rect">
            <a:avLst/>
          </a:prstGeom>
        </p:spPr>
      </p:pic>
      <p:pic>
        <p:nvPicPr>
          <p:cNvPr id="66" name="Graphic 29">
            <a:extLst>
              <a:ext uri="{FF2B5EF4-FFF2-40B4-BE49-F238E27FC236}">
                <a16:creationId xmlns:a16="http://schemas.microsoft.com/office/drawing/2014/main" id="{900E1FE7-01F4-3423-19C0-676398BE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93" y="4861531"/>
            <a:ext cx="529412" cy="52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">
            <a:extLst>
              <a:ext uri="{FF2B5EF4-FFF2-40B4-BE49-F238E27FC236}">
                <a16:creationId xmlns:a16="http://schemas.microsoft.com/office/drawing/2014/main" id="{9B4BA13A-5761-CF32-1FEA-CA5DDE76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84" y="5349593"/>
            <a:ext cx="16410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endpoints</a:t>
            </a:r>
          </a:p>
          <a:p>
            <a:pPr algn="ctr" eaLnBrk="1" hangingPunct="1"/>
            <a:r>
              <a:rPr lang="en-US" alt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(AWS Systems Manager)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CD7E6E-8672-5638-932E-245163717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105" y="2100334"/>
            <a:ext cx="853477" cy="853477"/>
          </a:xfrm>
          <a:prstGeom prst="rect">
            <a:avLst/>
          </a:prstGeom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039E0283-8AEB-152B-5AEA-5134F4C6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269" y="2964571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cxnSp>
        <p:nvCxnSpPr>
          <p:cNvPr id="16" name="Straight Connector 61">
            <a:extLst>
              <a:ext uri="{FF2B5EF4-FFF2-40B4-BE49-F238E27FC236}">
                <a16:creationId xmlns:a16="http://schemas.microsoft.com/office/drawing/2014/main" id="{6FFA1CAE-F0E4-F3FA-8089-C6286D978B68}"/>
              </a:ext>
            </a:extLst>
          </p:cNvPr>
          <p:cNvCxnSpPr>
            <a:cxnSpLocks/>
            <a:stCxn id="50" idx="3"/>
            <a:endCxn id="21" idx="1"/>
          </p:cNvCxnSpPr>
          <p:nvPr/>
        </p:nvCxnSpPr>
        <p:spPr>
          <a:xfrm flipV="1">
            <a:off x="4357841" y="4753520"/>
            <a:ext cx="1069071" cy="2200"/>
          </a:xfrm>
          <a:prstGeom prst="straightConnector1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26">
            <a:extLst>
              <a:ext uri="{FF2B5EF4-FFF2-40B4-BE49-F238E27FC236}">
                <a16:creationId xmlns:a16="http://schemas.microsoft.com/office/drawing/2014/main" id="{B432B0D6-8F73-C747-A727-B93EB87F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554" y="4382758"/>
            <a:ext cx="8337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association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887231-01C2-2563-D10A-7046253823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12" y="4326781"/>
            <a:ext cx="853477" cy="853477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CD8ACA00-924F-2C46-9E22-FC2C496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597" y="5175349"/>
            <a:ext cx="14767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0207B18A-CAC2-E833-66F7-9434DD3D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12" y="1466937"/>
            <a:ext cx="297339" cy="29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>
            <a:extLst>
              <a:ext uri="{FF2B5EF4-FFF2-40B4-BE49-F238E27FC236}">
                <a16:creationId xmlns:a16="http://schemas.microsoft.com/office/drawing/2014/main" id="{C580F2B6-E864-9548-8F3F-3FF641FD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785" y="1720242"/>
            <a:ext cx="1028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network policy</a:t>
            </a:r>
          </a:p>
        </p:txBody>
      </p:sp>
      <p:cxnSp>
        <p:nvCxnSpPr>
          <p:cNvPr id="37" name="Straight Connector 61">
            <a:extLst>
              <a:ext uri="{FF2B5EF4-FFF2-40B4-BE49-F238E27FC236}">
                <a16:creationId xmlns:a16="http://schemas.microsoft.com/office/drawing/2014/main" id="{48D3F473-101D-3661-16A1-159DDD1940E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80389" y="3733283"/>
            <a:ext cx="2366143" cy="1020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2D973322-6111-7BD5-65EF-B7C53F777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620" y="3787654"/>
            <a:ext cx="933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service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25973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35234</TotalTime>
  <Words>126</Words>
  <Application>Microsoft Macintosh PowerPoint</Application>
  <PresentationFormat>Widescreen</PresentationFormat>
  <Paragraphs>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334</cp:revision>
  <dcterms:created xsi:type="dcterms:W3CDTF">2018-02-11T04:20:17Z</dcterms:created>
  <dcterms:modified xsi:type="dcterms:W3CDTF">2023-06-22T09:54:56Z</dcterms:modified>
  <cp:category/>
</cp:coreProperties>
</file>