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6751"/>
            <a:ext cx="8596668" cy="4204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4D06-22C2-4971-86BB-BE784D5815C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67DA-9E81-4B63-880A-637A703C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011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0853"/>
            <a:ext cx="6054208" cy="4842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4D06-22C2-4971-86BB-BE784D5815C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67DA-9E81-4B63-880A-637A703C14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165BC-FE69-472F-8857-AC1F835929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1542" y="2127056"/>
            <a:ext cx="5486400" cy="3657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4D06-22C2-4971-86BB-BE784D5815C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E667DA-9E81-4B63-880A-637A703C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Trebuchet MS</vt:lpstr>
      <vt:lpstr>Wingdings 3</vt:lpstr>
      <vt:lpstr>Facet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Dong, David</dc:creator>
  <cp:lastModifiedBy>Dong, David</cp:lastModifiedBy>
  <cp:revision>13</cp:revision>
  <dcterms:created xsi:type="dcterms:W3CDTF">2023-12-01T06:10:43Z</dcterms:created>
  <dcterms:modified xsi:type="dcterms:W3CDTF">2024-05-02T08:47:02Z</dcterms:modified>
</cp:coreProperties>
</file>