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BDA9-3C6B-6349-B955-BA22F0F50A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F494-DB78-AA42-8EA9-906A633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Type: Simple flow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test data using an AWS Glue job and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https://docs.aws.amazon.com/prescriptive-guidance/latest/patterns/generate-test-data-using-an-aws-glue-job-and-python.html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2DA16-2D05-B24E-89F5-A18A7636CD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6A40-D15B-E8EE-44CE-94239463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CD4A-AD8F-8E7D-9956-54BB53DEE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5F17-FFDF-4D14-6E3D-1912B12B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C22A-3BFA-5524-1BE7-1B14CBC7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9532-2275-1E74-1E83-BF823F1D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4089-D00C-83DD-0719-48019210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2693-D74B-8854-7EEB-0C92E46A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7D4E-937E-29FF-A5C0-5902F95A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1885-8CB1-7D24-A293-D6362662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D25B-AC2E-A8D5-1C17-A84751CA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4D1B9-D6AC-493C-985F-C46D62074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3505-2B0E-4119-7578-437D310C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B213-225D-4221-2322-82CD2A3A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DB84-33F1-7F1C-C01B-C0AE3739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D652-C3D2-6604-C5EB-2A4D8B6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4886-E162-1305-63C2-34AED6B3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3211-957B-76DC-D978-89E33007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5E82-84A6-95D2-24E6-7881220B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A2F9-38C2-4B1E-E71C-580F843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FB1D-5323-05A4-9D62-D4F1AC2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0362-44E0-C8F7-CF32-8F2ABBAF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C7984-73C0-13D2-51A4-14336809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0148-8CC6-2B95-DA7B-B97C6EA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4592-F28F-5887-37EE-2947D9E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87F8-C9AF-1C79-033D-5167402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6A67-B0B4-3543-45AD-DB5B84E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B90-3E63-DBAD-CFD9-8E73A506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2C682-BA7F-09CC-1832-A44DA78A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550A-72FF-259D-2A5C-C119D62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A440-A746-99AC-DB14-55551F7D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D905-ED82-5346-B29F-21C1580C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A3B-E554-AA7D-7CBF-0FFC8F19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7ECF-C775-7DAF-C987-723C8E73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24A18-2A1A-3407-2165-B2856D58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C70E-36C2-A62C-78CF-D0396576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A93E5-389D-39F7-5C95-FEA36052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B25B5-8B1E-751C-956B-495D028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AA91F-D904-AF45-E178-8E00D082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64FF-D6CF-D716-6912-3A09224A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7203-B7C9-5033-F3E6-D2ED0493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83177-B3D0-C71D-198C-2D635E31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2F33-D94D-90D6-5F21-D381A6A1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7B60C-2696-45DE-4EBB-F72AE6F7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5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4F3C4-10A7-2DDC-03DF-51764AE9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1B250-3B2E-B6B3-6B33-0670616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0404A-1BFF-2C10-65C4-451621A0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EAB9-8858-2B12-20E0-919F2B1A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5AD3-2F2E-631C-7D6D-DB7807F2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82D95-F59E-9775-C709-87574C88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965A-5E73-A1E9-A8C9-4517D976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AB31-4EFE-B81B-2CC2-241D7AF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ACFD-E8B2-B171-FAAC-F833E32E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85C7-3B4A-9A91-F5E3-CA5EEF5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6F19B-4D65-27B8-D2F2-D39DA813E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DC2C-705D-07EB-2DDA-E4A908EF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A512-0CE5-840D-B043-3D736603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0B40-477B-EFA6-8EB1-E4A41EF2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2DFC-09FD-70EB-4228-548959C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4C069-C03F-3B55-9C0E-DB1D8270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A135-31FF-8C14-4C87-C369635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D41F-D17B-5763-7F59-FBC7CD7F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52BC-A130-45C7-C36E-C92A11C1E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1E07-1177-E9CE-6C06-20516756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50BE7A-4877-C93D-00D9-6A80EEE9D1F1}"/>
              </a:ext>
            </a:extLst>
          </p:cNvPr>
          <p:cNvGrpSpPr/>
          <p:nvPr/>
        </p:nvGrpSpPr>
        <p:grpSpPr>
          <a:xfrm>
            <a:off x="1286701" y="394592"/>
            <a:ext cx="9706224" cy="6308358"/>
            <a:chOff x="1698040" y="394592"/>
            <a:chExt cx="9540707" cy="5663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94CC9C-0CED-47E4-ABA5-7FBFAAEB533D}"/>
                </a:ext>
              </a:extLst>
            </p:cNvPr>
            <p:cNvSpPr/>
            <p:nvPr/>
          </p:nvSpPr>
          <p:spPr>
            <a:xfrm>
              <a:off x="1698040" y="394592"/>
              <a:ext cx="9540707" cy="5663307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3D673DE3-E50B-43AE-97BE-4E267D273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99627" y="402637"/>
              <a:ext cx="381000" cy="381000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66F80C-6517-4771-8C38-A8A28348858B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999190" y="5291863"/>
            <a:ext cx="1206000" cy="864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70EAD6-0918-40FE-94BE-A14B1BFBEBB6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2967190" y="5291863"/>
            <a:ext cx="942442" cy="359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A65F21-A42D-23C7-20C5-1C957FDDC2F8}"/>
              </a:ext>
            </a:extLst>
          </p:cNvPr>
          <p:cNvGrpSpPr/>
          <p:nvPr/>
        </p:nvGrpSpPr>
        <p:grpSpPr>
          <a:xfrm>
            <a:off x="176765" y="5026187"/>
            <a:ext cx="1072750" cy="815043"/>
            <a:chOff x="255800" y="2767627"/>
            <a:chExt cx="1072750" cy="8150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646BC-0168-B334-0760-03C57726F3EB}"/>
                </a:ext>
              </a:extLst>
            </p:cNvPr>
            <p:cNvSpPr txBox="1"/>
            <p:nvPr/>
          </p:nvSpPr>
          <p:spPr>
            <a:xfrm>
              <a:off x="255800" y="3305671"/>
              <a:ext cx="1072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137F6422-2066-4755-93F3-06E6E950B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529585" y="276762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4957A-E174-8011-2E01-F094F7D723A5}"/>
              </a:ext>
            </a:extLst>
          </p:cNvPr>
          <p:cNvGrpSpPr/>
          <p:nvPr/>
        </p:nvGrpSpPr>
        <p:grpSpPr>
          <a:xfrm>
            <a:off x="8908436" y="3851341"/>
            <a:ext cx="2292350" cy="1081376"/>
            <a:chOff x="282059" y="2198568"/>
            <a:chExt cx="2292350" cy="1081376"/>
          </a:xfrm>
        </p:grpSpPr>
        <p:pic>
          <p:nvPicPr>
            <p:cNvPr id="13" name="Graphic 17">
              <a:extLst>
                <a:ext uri="{FF2B5EF4-FFF2-40B4-BE49-F238E27FC236}">
                  <a16:creationId xmlns:a16="http://schemas.microsoft.com/office/drawing/2014/main" id="{BD27F4ED-B828-0101-E7DC-BBD26A478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969693" y="219856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9CFBD38C-70C7-F7EC-8D43-F79655F7C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59" y="300294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C6157F-E2C8-2FC0-97D5-2AEC30F2081E}"/>
              </a:ext>
            </a:extLst>
          </p:cNvPr>
          <p:cNvGrpSpPr/>
          <p:nvPr/>
        </p:nvGrpSpPr>
        <p:grpSpPr>
          <a:xfrm>
            <a:off x="1440015" y="4910863"/>
            <a:ext cx="2292350" cy="1038999"/>
            <a:chOff x="464595" y="3659357"/>
            <a:chExt cx="2292350" cy="1038999"/>
          </a:xfrm>
        </p:grpSpPr>
        <p:pic>
          <p:nvPicPr>
            <p:cNvPr id="17" name="Graphic 19">
              <a:extLst>
                <a:ext uri="{FF2B5EF4-FFF2-40B4-BE49-F238E27FC236}">
                  <a16:creationId xmlns:a16="http://schemas.microsoft.com/office/drawing/2014/main" id="{D9D7DF79-37D5-D89C-4E5A-263CC1827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1229770" y="365935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812C622B-F92D-3CBF-2846-253A1511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95" y="442135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EC5C59-21CD-E503-35CB-9A2B119E993D}"/>
              </a:ext>
            </a:extLst>
          </p:cNvPr>
          <p:cNvGrpSpPr/>
          <p:nvPr/>
        </p:nvGrpSpPr>
        <p:grpSpPr>
          <a:xfrm>
            <a:off x="6547624" y="4919792"/>
            <a:ext cx="2281238" cy="1226840"/>
            <a:chOff x="4598190" y="2167817"/>
            <a:chExt cx="2281238" cy="122684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8A7B6DE-6384-1E3B-34F4-3F16A2D49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5366540" y="216781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1DB6A8C-25C1-6BED-1A30-9BACAD2D0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190" y="2932992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34E031-BF61-8D2C-4451-BA06D8DD321F}"/>
              </a:ext>
            </a:extLst>
          </p:cNvPr>
          <p:cNvGrpSpPr/>
          <p:nvPr/>
        </p:nvGrpSpPr>
        <p:grpSpPr>
          <a:xfrm>
            <a:off x="4715723" y="4913822"/>
            <a:ext cx="2290762" cy="1223665"/>
            <a:chOff x="6644890" y="2224338"/>
            <a:chExt cx="2290762" cy="1223665"/>
          </a:xfrm>
        </p:grpSpPr>
        <p:pic>
          <p:nvPicPr>
            <p:cNvPr id="24" name="Graphic 18">
              <a:extLst>
                <a:ext uri="{FF2B5EF4-FFF2-40B4-BE49-F238E27FC236}">
                  <a16:creationId xmlns:a16="http://schemas.microsoft.com/office/drawing/2014/main" id="{F42ADCB6-DF6D-1EE6-4FDF-C59B08794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7414827" y="22243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F2A75E-B8CA-D2AA-95B3-32D6BD4F9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890" y="2986338"/>
              <a:ext cx="2290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Service (Amazon ECS)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621C87-47F5-5834-D5A6-AA142A8C56F8}"/>
              </a:ext>
            </a:extLst>
          </p:cNvPr>
          <p:cNvGrpSpPr/>
          <p:nvPr/>
        </p:nvGrpSpPr>
        <p:grpSpPr>
          <a:xfrm>
            <a:off x="1904451" y="2401233"/>
            <a:ext cx="1362074" cy="941090"/>
            <a:chOff x="9718006" y="1428568"/>
            <a:chExt cx="1362074" cy="941090"/>
          </a:xfrm>
        </p:grpSpPr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1ABADC35-C403-1EAB-5EE8-0AF32E282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8006" y="1907993"/>
              <a:ext cx="13620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Transcribe</a:t>
              </a:r>
            </a:p>
          </p:txBody>
        </p:sp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8E9FE516-3C57-9C15-EFF6-3BA8393ED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10178932" y="14285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554D49-3786-3D53-D6A3-55B957C2EBD7}"/>
              </a:ext>
            </a:extLst>
          </p:cNvPr>
          <p:cNvGrpSpPr/>
          <p:nvPr/>
        </p:nvGrpSpPr>
        <p:grpSpPr>
          <a:xfrm>
            <a:off x="8848358" y="5251192"/>
            <a:ext cx="2279650" cy="1040586"/>
            <a:chOff x="3970931" y="2170458"/>
            <a:chExt cx="2279650" cy="1040586"/>
          </a:xfrm>
        </p:grpSpPr>
        <p:pic>
          <p:nvPicPr>
            <p:cNvPr id="30" name="Graphic 23">
              <a:extLst>
                <a:ext uri="{FF2B5EF4-FFF2-40B4-BE49-F238E27FC236}">
                  <a16:creationId xmlns:a16="http://schemas.microsoft.com/office/drawing/2014/main" id="{57C45120-17F4-B538-B89A-9DA7111FB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4718643" y="217045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7E3F1D85-15AC-5593-C3CF-00AF6D56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931" y="293404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0DBAD-DFD3-AB6D-3C62-84E10CB9B871}"/>
              </a:ext>
            </a:extLst>
          </p:cNvPr>
          <p:cNvGrpSpPr/>
          <p:nvPr/>
        </p:nvGrpSpPr>
        <p:grpSpPr>
          <a:xfrm>
            <a:off x="3931436" y="2400759"/>
            <a:ext cx="1514084" cy="952337"/>
            <a:chOff x="4985660" y="5067144"/>
            <a:chExt cx="1290638" cy="928497"/>
          </a:xfrm>
        </p:grpSpPr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D332DC2F-26D8-5CB7-7FED-0783F5312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5660" y="5533976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/transcripts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0446F79-618B-7C87-DE3B-04A21A4F0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401785" y="5067144"/>
              <a:ext cx="457200" cy="4572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C15AA10-7CEB-48EF-9B4B-1D8D484B872D}"/>
              </a:ext>
            </a:extLst>
          </p:cNvPr>
          <p:cNvSpPr/>
          <p:nvPr/>
        </p:nvSpPr>
        <p:spPr>
          <a:xfrm>
            <a:off x="1798152" y="720514"/>
            <a:ext cx="8953834" cy="5799556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3DB12579-5C94-C5EB-CFEC-353E53B9C6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781222" y="717638"/>
            <a:ext cx="381000" cy="381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BFD5ACC-C955-D37E-DC40-C00CD16D220D}"/>
              </a:ext>
            </a:extLst>
          </p:cNvPr>
          <p:cNvGrpSpPr/>
          <p:nvPr/>
        </p:nvGrpSpPr>
        <p:grpSpPr>
          <a:xfrm>
            <a:off x="3492749" y="4434295"/>
            <a:ext cx="5296083" cy="1940205"/>
            <a:chOff x="4605932" y="4434295"/>
            <a:chExt cx="5537367" cy="19402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2A929C-8FAB-9A62-0EFC-BFC77537CF2F}"/>
                </a:ext>
              </a:extLst>
            </p:cNvPr>
            <p:cNvSpPr/>
            <p:nvPr/>
          </p:nvSpPr>
          <p:spPr>
            <a:xfrm>
              <a:off x="4605932" y="4434295"/>
              <a:ext cx="5537367" cy="1940205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01AC85A0-F685-8FBA-EA13-FC01A086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4605932" y="4434295"/>
              <a:ext cx="381000" cy="381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66942B-13E1-A3C3-2684-15089D68D651}"/>
              </a:ext>
            </a:extLst>
          </p:cNvPr>
          <p:cNvGrpSpPr/>
          <p:nvPr/>
        </p:nvGrpSpPr>
        <p:grpSpPr>
          <a:xfrm>
            <a:off x="3711078" y="4914454"/>
            <a:ext cx="1188720" cy="1216964"/>
            <a:chOff x="4913713" y="4914454"/>
            <a:chExt cx="1188720" cy="1216964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4F9CE87-634E-5F62-99EC-0FB55649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12267" y="4914454"/>
              <a:ext cx="761999" cy="7619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8220A4-BB43-B8F4-BA48-EBAE2C64221A}"/>
                </a:ext>
              </a:extLst>
            </p:cNvPr>
            <p:cNvSpPr txBox="1"/>
            <p:nvPr/>
          </p:nvSpPr>
          <p:spPr>
            <a:xfrm>
              <a:off x="4913713" y="5669753"/>
              <a:ext cx="118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Application Load Balancer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C35089-F272-29EF-4000-F714031F96D6}"/>
              </a:ext>
            </a:extLst>
          </p:cNvPr>
          <p:cNvGrpSpPr/>
          <p:nvPr/>
        </p:nvGrpSpPr>
        <p:grpSpPr>
          <a:xfrm>
            <a:off x="2475746" y="2253066"/>
            <a:ext cx="2279650" cy="1278007"/>
            <a:chOff x="5054755" y="1627764"/>
            <a:chExt cx="2279650" cy="1278007"/>
          </a:xfrm>
        </p:grpSpPr>
        <p:pic>
          <p:nvPicPr>
            <p:cNvPr id="55" name="Graphic 20" descr="Amazon Transcribe service icon.">
              <a:extLst>
                <a:ext uri="{FF2B5EF4-FFF2-40B4-BE49-F238E27FC236}">
                  <a16:creationId xmlns:a16="http://schemas.microsoft.com/office/drawing/2014/main" id="{7DFFD17F-D73F-5A49-8FFA-E9F90D6F4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/>
          </p:blipFill>
          <p:spPr bwMode="auto">
            <a:xfrm>
              <a:off x="5823216" y="162776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2">
              <a:extLst>
                <a:ext uri="{FF2B5EF4-FFF2-40B4-BE49-F238E27FC236}">
                  <a16:creationId xmlns:a16="http://schemas.microsoft.com/office/drawing/2014/main" id="{9255DC38-2553-7E46-8559-37F07693E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755" y="2444106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Transcribe</a:t>
              </a:r>
            </a:p>
          </p:txBody>
        </p:sp>
      </p:grpSp>
      <p:pic>
        <p:nvPicPr>
          <p:cNvPr id="57" name="Graphic 56" descr="Amazon Bedrock service icon.">
            <a:extLst>
              <a:ext uri="{FF2B5EF4-FFF2-40B4-BE49-F238E27FC236}">
                <a16:creationId xmlns:a16="http://schemas.microsoft.com/office/drawing/2014/main" id="{45BF858C-D1EF-6372-66F0-ACD2499994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8719088" y="2323488"/>
            <a:ext cx="762000" cy="762000"/>
          </a:xfrm>
          <a:prstGeom prst="rect">
            <a:avLst/>
          </a:prstGeom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801C96A6-C31A-65B3-BFFC-12C1342FB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263" y="307956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LLM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892F4F-C9A1-79C9-994F-D2992AA3949C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4671631" y="5294822"/>
            <a:ext cx="814029" cy="63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D77C2A-8483-0784-AD99-11833C04FFD5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6247660" y="5294822"/>
            <a:ext cx="1068314" cy="5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2394E0-0165-4F8F-F6F0-7468C67A8CF3}"/>
              </a:ext>
            </a:extLst>
          </p:cNvPr>
          <p:cNvGrpSpPr/>
          <p:nvPr/>
        </p:nvGrpSpPr>
        <p:grpSpPr>
          <a:xfrm>
            <a:off x="1937292" y="3674076"/>
            <a:ext cx="1290638" cy="928497"/>
            <a:chOff x="5738548" y="5067144"/>
            <a:chExt cx="1290638" cy="928497"/>
          </a:xfrm>
        </p:grpSpPr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E10A7896-0ADE-B553-4BFA-A22F67C8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548" y="5533976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/media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79CB1086-775B-609D-6D9E-8076F3A9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154673" y="5067144"/>
              <a:ext cx="457200" cy="457200"/>
            </a:xfrm>
            <a:prstGeom prst="rect">
              <a:avLst/>
            </a:prstGeom>
          </p:spPr>
        </p:pic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1C0335-E02C-A710-0480-BCE6DE28E846}"/>
              </a:ext>
            </a:extLst>
          </p:cNvPr>
          <p:cNvCxnSpPr>
            <a:cxnSpLocks/>
            <a:stCxn id="93" idx="0"/>
            <a:endCxn id="26" idx="2"/>
          </p:cNvCxnSpPr>
          <p:nvPr/>
        </p:nvCxnSpPr>
        <p:spPr>
          <a:xfrm flipV="1">
            <a:off x="2582017" y="3342323"/>
            <a:ext cx="3471" cy="33175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9C57A-F4DF-6C9A-E443-E605D1B272D7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>
            <a:off x="2822577" y="2629833"/>
            <a:ext cx="421630" cy="423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8D7EB1-EAB5-AB8D-6E83-0C278C9C1351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>
            <a:off x="4006207" y="2634066"/>
            <a:ext cx="413397" cy="11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6D5180E-865E-521F-036B-65BC04EF9DAB}"/>
              </a:ext>
            </a:extLst>
          </p:cNvPr>
          <p:cNvCxnSpPr>
            <a:cxnSpLocks/>
            <a:stCxn id="30" idx="1"/>
            <a:endCxn id="24" idx="0"/>
          </p:cNvCxnSpPr>
          <p:nvPr/>
        </p:nvCxnSpPr>
        <p:spPr>
          <a:xfrm rot="10800000">
            <a:off x="5866660" y="4913822"/>
            <a:ext cx="3729410" cy="718370"/>
          </a:xfrm>
          <a:prstGeom prst="bentConnector4">
            <a:avLst>
              <a:gd name="adj1" fmla="val 18144"/>
              <a:gd name="adj2" fmla="val 195466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7BA154DC-6FD8-1112-D4A0-0554C7AA047F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rot="5400000">
            <a:off x="6797076" y="2610810"/>
            <a:ext cx="1372596" cy="323342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CD4703F2-05AB-957E-30FF-D78BE41212AB}"/>
              </a:ext>
            </a:extLst>
          </p:cNvPr>
          <p:cNvCxnSpPr>
            <a:cxnSpLocks/>
            <a:stCxn id="93" idx="3"/>
            <a:endCxn id="24" idx="0"/>
          </p:cNvCxnSpPr>
          <p:nvPr/>
        </p:nvCxnSpPr>
        <p:spPr>
          <a:xfrm>
            <a:off x="2810617" y="3902676"/>
            <a:ext cx="3056043" cy="1011146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A30D5343-98B6-8245-EB6B-B5E8894775E1}"/>
              </a:ext>
            </a:extLst>
          </p:cNvPr>
          <p:cNvSpPr>
            <a:spLocks noChangeAspect="1"/>
          </p:cNvSpPr>
          <p:nvPr/>
        </p:nvSpPr>
        <p:spPr bwMode="auto">
          <a:xfrm>
            <a:off x="3114650" y="498414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B374E6D-360B-25A8-753A-491BE6256162}"/>
              </a:ext>
            </a:extLst>
          </p:cNvPr>
          <p:cNvSpPr>
            <a:spLocks noChangeAspect="1"/>
          </p:cNvSpPr>
          <p:nvPr/>
        </p:nvSpPr>
        <p:spPr bwMode="auto">
          <a:xfrm>
            <a:off x="9220130" y="427068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34ABAEA-5206-8B2E-601C-B40E2859CC87}"/>
              </a:ext>
            </a:extLst>
          </p:cNvPr>
          <p:cNvSpPr>
            <a:spLocks noChangeAspect="1"/>
          </p:cNvSpPr>
          <p:nvPr/>
        </p:nvSpPr>
        <p:spPr bwMode="auto">
          <a:xfrm>
            <a:off x="3573918" y="394893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F5C9B09-A5F9-CE49-8F34-EB39A78DFAD2}"/>
              </a:ext>
            </a:extLst>
          </p:cNvPr>
          <p:cNvSpPr>
            <a:spLocks noChangeAspect="1"/>
          </p:cNvSpPr>
          <p:nvPr/>
        </p:nvSpPr>
        <p:spPr bwMode="auto">
          <a:xfrm>
            <a:off x="8772219" y="376437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68002F-71BC-40B3-8B2D-75E14B813879}"/>
              </a:ext>
            </a:extLst>
          </p:cNvPr>
          <p:cNvSpPr>
            <a:spLocks noChangeAspect="1"/>
          </p:cNvSpPr>
          <p:nvPr/>
        </p:nvSpPr>
        <p:spPr bwMode="auto">
          <a:xfrm>
            <a:off x="7461547" y="375632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" name="Graphic 14" descr="Amazon OpenSearch Service service icon.">
            <a:extLst>
              <a:ext uri="{FF2B5EF4-FFF2-40B4-BE49-F238E27FC236}">
                <a16:creationId xmlns:a16="http://schemas.microsoft.com/office/drawing/2014/main" id="{51B386D4-6027-E974-EEB8-5752EE2D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7460128" y="1296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37120D94-3211-2037-4A4B-05EBD1E9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475" y="87093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Serverless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2200B0B-A2A0-FD40-E14C-A99C58ABF0B6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rot="10800000" flipV="1">
            <a:off x="5866660" y="4232340"/>
            <a:ext cx="3729410" cy="681481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07433D-486E-DD47-E6E1-4AF8FF754488}"/>
              </a:ext>
            </a:extLst>
          </p:cNvPr>
          <p:cNvGrpSpPr/>
          <p:nvPr/>
        </p:nvGrpSpPr>
        <p:grpSpPr>
          <a:xfrm>
            <a:off x="5709022" y="1744709"/>
            <a:ext cx="1362074" cy="908495"/>
            <a:chOff x="5637389" y="1627948"/>
            <a:chExt cx="1362074" cy="908495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580EA9C4-E198-1C7F-99B7-0B285FD27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7389" y="2074778"/>
              <a:ext cx="13620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Launch Sync Job</a:t>
              </a:r>
            </a:p>
          </p:txBody>
        </p:sp>
        <p:pic>
          <p:nvPicPr>
            <p:cNvPr id="69" name="Graphic 13">
              <a:extLst>
                <a:ext uri="{FF2B5EF4-FFF2-40B4-BE49-F238E27FC236}">
                  <a16:creationId xmlns:a16="http://schemas.microsoft.com/office/drawing/2014/main" id="{BE652B54-E8A6-FEFE-0371-A8AAE5D5C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6011234" y="162794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9EB6B7-193B-6F25-3741-D60A1CD63BFC}"/>
              </a:ext>
            </a:extLst>
          </p:cNvPr>
          <p:cNvGrpSpPr/>
          <p:nvPr/>
        </p:nvGrpSpPr>
        <p:grpSpPr>
          <a:xfrm>
            <a:off x="6711685" y="2250792"/>
            <a:ext cx="2279650" cy="1225252"/>
            <a:chOff x="7739753" y="1682290"/>
            <a:chExt cx="2279650" cy="1225252"/>
          </a:xfrm>
        </p:grpSpPr>
        <p:pic>
          <p:nvPicPr>
            <p:cNvPr id="73" name="Graphic 72" descr="Amazon Bedrock service icon.">
              <a:extLst>
                <a:ext uri="{FF2B5EF4-FFF2-40B4-BE49-F238E27FC236}">
                  <a16:creationId xmlns:a16="http://schemas.microsoft.com/office/drawing/2014/main" id="{BAA49F21-9A08-4670-636F-6D76EC4A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>
            <a:xfrm>
              <a:off x="8489053" y="1682290"/>
              <a:ext cx="762000" cy="762000"/>
            </a:xfrm>
            <a:prstGeom prst="rect">
              <a:avLst/>
            </a:prstGeom>
          </p:spPr>
        </p:pic>
        <p:sp>
          <p:nvSpPr>
            <p:cNvPr id="74" name="TextBox 12">
              <a:extLst>
                <a:ext uri="{FF2B5EF4-FFF2-40B4-BE49-F238E27FC236}">
                  <a16:creationId xmlns:a16="http://schemas.microsoft.com/office/drawing/2014/main" id="{F1D35480-BEAD-1F75-1BA5-726DB4E21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9753" y="2445877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Bedrock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Knowledge Base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1F8684-EFC1-7D93-A6AB-FB5AD80FE6D7}"/>
              </a:ext>
            </a:extLst>
          </p:cNvPr>
          <p:cNvCxnSpPr>
            <a:cxnSpLocks/>
            <a:stCxn id="73" idx="0"/>
            <a:endCxn id="3" idx="2"/>
          </p:cNvCxnSpPr>
          <p:nvPr/>
        </p:nvCxnSpPr>
        <p:spPr>
          <a:xfrm flipH="1" flipV="1">
            <a:off x="7841128" y="2058190"/>
            <a:ext cx="857" cy="192602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D8E61F9-303B-9F37-DC16-ABE5CB547587}"/>
              </a:ext>
            </a:extLst>
          </p:cNvPr>
          <p:cNvCxnSpPr>
            <a:cxnSpLocks/>
            <a:stCxn id="74" idx="2"/>
            <a:endCxn id="24" idx="0"/>
          </p:cNvCxnSpPr>
          <p:nvPr/>
        </p:nvCxnSpPr>
        <p:spPr>
          <a:xfrm rot="5400000">
            <a:off x="6140196" y="3202508"/>
            <a:ext cx="1437778" cy="1984850"/>
          </a:xfrm>
          <a:prstGeom prst="bentConnector3">
            <a:avLst>
              <a:gd name="adj1" fmla="val 52168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E79FD-F604-2741-B0E4-51C5038060DD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2810617" y="3902676"/>
            <a:ext cx="147614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F392774A-FBA8-B14F-11AD-A8DC866FF41B}"/>
              </a:ext>
            </a:extLst>
          </p:cNvPr>
          <p:cNvSpPr>
            <a:spLocks noChangeAspect="1"/>
          </p:cNvSpPr>
          <p:nvPr/>
        </p:nvSpPr>
        <p:spPr bwMode="auto">
          <a:xfrm>
            <a:off x="9231371" y="531571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9" descr="AWS Step Functions workflow group.">
            <a:extLst>
              <a:ext uri="{FF2B5EF4-FFF2-40B4-BE49-F238E27FC236}">
                <a16:creationId xmlns:a16="http://schemas.microsoft.com/office/drawing/2014/main" id="{11D8BD79-035A-93C9-87F8-4A42B053F804}"/>
              </a:ext>
            </a:extLst>
          </p:cNvPr>
          <p:cNvGrpSpPr/>
          <p:nvPr/>
        </p:nvGrpSpPr>
        <p:grpSpPr>
          <a:xfrm>
            <a:off x="5620532" y="1616488"/>
            <a:ext cx="1442532" cy="2029215"/>
            <a:chOff x="339710" y="4871750"/>
            <a:chExt cx="1764666" cy="81439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34132B-5030-ECEA-F26F-D2C17FFF5BB6}"/>
                </a:ext>
              </a:extLst>
            </p:cNvPr>
            <p:cNvSpPr/>
            <p:nvPr/>
          </p:nvSpPr>
          <p:spPr>
            <a:xfrm>
              <a:off x="339711" y="4872004"/>
              <a:ext cx="1764665" cy="814143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Graphic 13" descr="AWS Step Functions workflow group icon. ">
              <a:extLst>
                <a:ext uri="{FF2B5EF4-FFF2-40B4-BE49-F238E27FC236}">
                  <a16:creationId xmlns:a16="http://schemas.microsoft.com/office/drawing/2014/main" id="{8B4485D5-F555-A762-8CEC-0A9AC3A1F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>
            <a:xfrm>
              <a:off x="339710" y="4871750"/>
              <a:ext cx="381000" cy="165203"/>
            </a:xfrm>
            <a:prstGeom prst="rect">
              <a:avLst/>
            </a:prstGeom>
          </p:spPr>
        </p:pic>
      </p:grpSp>
      <p:sp>
        <p:nvSpPr>
          <p:cNvPr id="32" name="TextBox 17">
            <a:extLst>
              <a:ext uri="{FF2B5EF4-FFF2-40B4-BE49-F238E27FC236}">
                <a16:creationId xmlns:a16="http://schemas.microsoft.com/office/drawing/2014/main" id="{24D87F8D-4B5A-966A-FCF3-F024C41B4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452" y="13294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BB7315F-182A-F528-6AF5-E73B0725F4B3}"/>
              </a:ext>
            </a:extLst>
          </p:cNvPr>
          <p:cNvGrpSpPr/>
          <p:nvPr/>
        </p:nvGrpSpPr>
        <p:grpSpPr>
          <a:xfrm>
            <a:off x="5648769" y="2709603"/>
            <a:ext cx="1362074" cy="912124"/>
            <a:chOff x="5656294" y="2627969"/>
            <a:chExt cx="1362074" cy="912124"/>
          </a:xfrm>
        </p:grpSpPr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D082B3D4-9EEB-8208-8DD1-CAF57D680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6294" y="3078428"/>
              <a:ext cx="13620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Poll </a:t>
              </a:r>
            </a:p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Job Status</a:t>
              </a:r>
            </a:p>
          </p:txBody>
        </p:sp>
        <p:pic>
          <p:nvPicPr>
            <p:cNvPr id="48" name="Graphic 13">
              <a:extLst>
                <a:ext uri="{FF2B5EF4-FFF2-40B4-BE49-F238E27FC236}">
                  <a16:creationId xmlns:a16="http://schemas.microsoft.com/office/drawing/2014/main" id="{AA60D883-353C-C0A1-645C-A5E6BD725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6110431" y="262796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E43C6ED2-7024-BE9F-B5BA-C6C337DE0816}"/>
              </a:ext>
            </a:extLst>
          </p:cNvPr>
          <p:cNvCxnSpPr>
            <a:cxnSpLocks/>
            <a:stCxn id="73" idx="1"/>
            <a:endCxn id="12" idx="3"/>
          </p:cNvCxnSpPr>
          <p:nvPr/>
        </p:nvCxnSpPr>
        <p:spPr>
          <a:xfrm rot="10800000">
            <a:off x="7063065" y="2631412"/>
            <a:ext cx="397921" cy="38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A7EC4C6-28F5-0B53-46EF-C398D7D7CF15}"/>
              </a:ext>
            </a:extLst>
          </p:cNvPr>
          <p:cNvCxnSpPr>
            <a:cxnSpLocks/>
            <a:stCxn id="39" idx="3"/>
            <a:endCxn id="12" idx="1"/>
          </p:cNvCxnSpPr>
          <p:nvPr/>
        </p:nvCxnSpPr>
        <p:spPr>
          <a:xfrm flipV="1">
            <a:off x="4955958" y="2631412"/>
            <a:ext cx="664575" cy="3817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Kaleko, David</dc:creator>
  <cp:lastModifiedBy>Kaleko, David</cp:lastModifiedBy>
  <cp:revision>2</cp:revision>
  <dcterms:created xsi:type="dcterms:W3CDTF">2024-10-09T16:11:41Z</dcterms:created>
  <dcterms:modified xsi:type="dcterms:W3CDTF">2024-10-10T01:21:39Z</dcterms:modified>
</cp:coreProperties>
</file>