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>
        <p:scale>
          <a:sx n="176" d="100"/>
          <a:sy n="176" d="100"/>
        </p:scale>
        <p:origin x="-3064" y="-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BF1A2-C598-4080-BB33-3CEF841C1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D59B3-3206-42B5-B257-57B3FBFC5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27C43-3DDF-4773-BA4B-605DD36F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782-5ABD-42F9-AD1F-69C535680286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6491E-586B-4F45-A4B2-8CFBD9BF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D1FD8-5F99-4966-94F2-3EE054B9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10D4-1BC2-4668-86A7-596B53A6E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1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D301-BDA1-4D39-9D07-AAA2DCF6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934F9-B0D4-4796-AB86-F2149B009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40D5A-653F-4E86-9506-C07537D4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782-5ABD-42F9-AD1F-69C535680286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E3015-85BA-45C0-A81D-A2234BAD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203F9-6D6E-4BE6-982B-269CDCF4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10D4-1BC2-4668-86A7-596B53A6E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7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4B596-6399-428B-A361-AF5392413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A605E-128F-4D4A-937B-298D44ED0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32CAF-D6D4-4B8D-BC11-C808A0DD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782-5ABD-42F9-AD1F-69C535680286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3966B-E3E6-4555-AFFB-66AE103E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54F6E-82E1-4758-AF31-44BA42D6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10D4-1BC2-4668-86A7-596B53A6E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5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8CAA-2D1C-41BD-9A65-F6E886CC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44CEE-9FE4-473C-8EEA-96327306C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F8DC9-7DAE-4F1E-976F-63C7E7C2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782-5ABD-42F9-AD1F-69C535680286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B5D56-77E4-4283-933F-A1820928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10D1E-ED41-4079-A4DF-1D70802D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10D4-1BC2-4668-86A7-596B53A6E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6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524C-A986-47D4-8799-F7966BFE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BA2E1-F314-49E5-86AE-A73BFED0E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8C909-F748-4631-BC1E-70669E74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782-5ABD-42F9-AD1F-69C535680286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8D72B-1A8B-48EC-B1E5-689861AE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0DEFA-1F14-4764-BFB2-CFEBD33E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10D4-1BC2-4668-86A7-596B53A6E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1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E9DD-9D7E-4B60-9279-F7D2A6D4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37C77-52EF-4412-8075-94308F173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F64EE-B566-4B23-967A-08789461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CF7AB-E1FC-4B73-B26F-3FAD0414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782-5ABD-42F9-AD1F-69C535680286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8FB70-B21C-4A7E-857B-F303D717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066A2-84EE-4E08-B8BB-EA95DBC6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10D4-1BC2-4668-86A7-596B53A6E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1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1EA9-588F-4271-830A-277645AA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E7A85-B57B-4C42-AEBD-D3BF39076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20C8F-DE8F-402A-A421-F46D6B691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598BE-A8C4-408D-9EBC-4404FA2FE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0FE499-DF9B-48BE-87FF-802AFCC3C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DC75B-8549-44C1-8886-91164C8A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782-5ABD-42F9-AD1F-69C535680286}" type="datetimeFigureOut">
              <a:rPr lang="en-US" smtClean="0"/>
              <a:t>5/23/24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68E9C-DADE-429D-A3F9-6F0E388B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2D04E-0CA0-48C3-BEF0-80C1E9D1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10D4-1BC2-4668-86A7-596B53A6E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6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7AE6-65FD-4803-812B-01E00DB8C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2B1398-E98D-417A-AE6E-D2F62822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782-5ABD-42F9-AD1F-69C535680286}" type="datetimeFigureOut">
              <a:rPr lang="en-US" smtClean="0"/>
              <a:t>5/23/24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B1136-E94F-46CC-9C4D-0AD8D06B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D1426-9AE1-4221-B783-F2BAAA67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10D4-1BC2-4668-86A7-596B53A6E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7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C900E-8175-485B-9A39-C5A5D7A0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782-5ABD-42F9-AD1F-69C535680286}" type="datetimeFigureOut">
              <a:rPr lang="en-US" smtClean="0"/>
              <a:t>5/23/24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4C91C-4244-4D03-AE83-1F9F65A3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02C01-D615-4915-B0D3-C5A7E664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10D4-1BC2-4668-86A7-596B53A6E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86FA-E252-45D9-9B0D-92D584F1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CC5F9-1797-414E-BDBE-41EA5EA47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C35AA-E307-4257-A1D4-198D8F96F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B9151-A8E1-45DE-B03D-759829D7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782-5ABD-42F9-AD1F-69C535680286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71F9E-9BBC-412A-8E0F-7B5F37F8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04FF7-0086-45D9-9897-9B0170C7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10D4-1BC2-4668-86A7-596B53A6E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6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9205-4DD0-4435-9564-69D48534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DD59CA-010D-42AD-B7FF-C0DE4EA98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14A35-565A-420F-AAE2-FA05B017A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0D8D1-5DDB-4E87-BA09-EE8DB54F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782-5ABD-42F9-AD1F-69C535680286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3712A-E1C5-4CD3-8CA3-D199EF3B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E7C2E-7001-490C-8044-3CDD76B6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10D4-1BC2-4668-86A7-596B53A6E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7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AE07C-CB3E-45C5-B5F7-8BB23AD6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29F47-F35B-417F-A54A-BBFE6323F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D0201-47A9-46C5-9672-6B082DAD5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03782-5ABD-42F9-AD1F-69C535680286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CBCFC-058A-4A23-B6FF-F6E36E8DF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F4447-A091-4F5A-B37D-D312831EB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710D4-1BC2-4668-86A7-596B53A6E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5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6ABF88FB-77D7-48AF-843A-E2B76D9A0683}"/>
              </a:ext>
            </a:extLst>
          </p:cNvPr>
          <p:cNvSpPr/>
          <p:nvPr/>
        </p:nvSpPr>
        <p:spPr>
          <a:xfrm>
            <a:off x="425116" y="288758"/>
            <a:ext cx="11004884" cy="6166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A074C1-A471-45F5-AD3E-769A5B1B3772}"/>
              </a:ext>
            </a:extLst>
          </p:cNvPr>
          <p:cNvSpPr/>
          <p:nvPr/>
        </p:nvSpPr>
        <p:spPr>
          <a:xfrm>
            <a:off x="515924" y="402974"/>
            <a:ext cx="10802316" cy="5957186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45FC7B9-5A14-4770-BDA0-D76A25A14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15924" y="402974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F92B97-D5EE-4A2F-BE5C-014B4FE00659}"/>
              </a:ext>
            </a:extLst>
          </p:cNvPr>
          <p:cNvSpPr/>
          <p:nvPr/>
        </p:nvSpPr>
        <p:spPr>
          <a:xfrm>
            <a:off x="1644524" y="3853116"/>
            <a:ext cx="3306562" cy="1516732"/>
          </a:xfrm>
          <a:prstGeom prst="rect">
            <a:avLst/>
          </a:prstGeom>
          <a:noFill/>
          <a:ln w="15875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15BDCC-3F1D-4FD2-818A-D08CE9563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644524" y="3853116"/>
            <a:ext cx="381000" cy="381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B51C556-A719-4DF0-ACD5-C808A875C11E}"/>
              </a:ext>
            </a:extLst>
          </p:cNvPr>
          <p:cNvGrpSpPr/>
          <p:nvPr/>
        </p:nvGrpSpPr>
        <p:grpSpPr>
          <a:xfrm>
            <a:off x="3475627" y="4303368"/>
            <a:ext cx="1449090" cy="879110"/>
            <a:chOff x="1803422" y="3968972"/>
            <a:chExt cx="1449090" cy="879110"/>
          </a:xfrm>
        </p:grpSpPr>
        <p:sp>
          <p:nvSpPr>
            <p:cNvPr id="8" name="TextBox 25">
              <a:extLst>
                <a:ext uri="{FF2B5EF4-FFF2-40B4-BE49-F238E27FC236}">
                  <a16:creationId xmlns:a16="http://schemas.microsoft.com/office/drawing/2014/main" id="{A9410C5E-C274-4731-800E-5B0B7EF45F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3422" y="4386417"/>
              <a:ext cx="14490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Wickr</a:t>
              </a: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IO Docker container</a:t>
              </a: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C1E544F-FC59-47AC-AD1B-7A1AEE3C0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99367" y="3968972"/>
              <a:ext cx="457200" cy="457200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B8842D8-74F4-44D6-912F-7FE9D6CA0B08}"/>
              </a:ext>
            </a:extLst>
          </p:cNvPr>
          <p:cNvSpPr/>
          <p:nvPr/>
        </p:nvSpPr>
        <p:spPr>
          <a:xfrm>
            <a:off x="6508415" y="3728097"/>
            <a:ext cx="4336026" cy="2222092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GenAI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LLM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solution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29CD5C4-ADD1-788D-0D17-8EE38D43459C}"/>
              </a:ext>
            </a:extLst>
          </p:cNvPr>
          <p:cNvGrpSpPr/>
          <p:nvPr/>
        </p:nvGrpSpPr>
        <p:grpSpPr>
          <a:xfrm>
            <a:off x="6323134" y="4354570"/>
            <a:ext cx="2243137" cy="697011"/>
            <a:chOff x="6323134" y="4354570"/>
            <a:chExt cx="2243137" cy="697011"/>
          </a:xfrm>
        </p:grpSpPr>
        <p:pic>
          <p:nvPicPr>
            <p:cNvPr id="24" name="Graphic 32">
              <a:extLst>
                <a:ext uri="{FF2B5EF4-FFF2-40B4-BE49-F238E27FC236}">
                  <a16:creationId xmlns:a16="http://schemas.microsoft.com/office/drawing/2014/main" id="{9C173975-F948-7EFF-1AC4-F76869C68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7257382" y="4354570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B63FCFA7-D5D4-4CD6-9E6C-F64541CF4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3134" y="4774582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AppSync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1991D40-9CC1-4AC6-8416-28CB1AECA5E4}"/>
              </a:ext>
            </a:extLst>
          </p:cNvPr>
          <p:cNvSpPr/>
          <p:nvPr/>
        </p:nvSpPr>
        <p:spPr>
          <a:xfrm>
            <a:off x="8398366" y="4271916"/>
            <a:ext cx="998379" cy="1404840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15E0B1-6575-40E2-BA6D-B00B32E8FE74}"/>
              </a:ext>
            </a:extLst>
          </p:cNvPr>
          <p:cNvSpPr/>
          <p:nvPr/>
        </p:nvSpPr>
        <p:spPr>
          <a:xfrm>
            <a:off x="9575848" y="4271916"/>
            <a:ext cx="1041262" cy="607094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Reasoning Engines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488C3-5DB1-4CCC-89CC-27617C3402BC}"/>
              </a:ext>
            </a:extLst>
          </p:cNvPr>
          <p:cNvSpPr/>
          <p:nvPr/>
        </p:nvSpPr>
        <p:spPr>
          <a:xfrm>
            <a:off x="9575848" y="5069662"/>
            <a:ext cx="1041262" cy="607094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RAG Engines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1FF9B2-7DAB-47B4-93C9-0106D45796DC}"/>
              </a:ext>
            </a:extLst>
          </p:cNvPr>
          <p:cNvSpPr/>
          <p:nvPr/>
        </p:nvSpPr>
        <p:spPr>
          <a:xfrm>
            <a:off x="1454023" y="3264991"/>
            <a:ext cx="3775561" cy="2359583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A9AB98-B41C-4BD5-8DA9-FB62C4468C67}"/>
              </a:ext>
            </a:extLst>
          </p:cNvPr>
          <p:cNvSpPr/>
          <p:nvPr/>
        </p:nvSpPr>
        <p:spPr>
          <a:xfrm>
            <a:off x="1454024" y="1679598"/>
            <a:ext cx="3775560" cy="1300032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DFF2164-BFC5-4398-BAE0-1C0EDFFBA7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454024" y="1679598"/>
            <a:ext cx="381000" cy="381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753151BC-104D-44BB-A708-1B0210B33B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454024" y="3264992"/>
            <a:ext cx="381000" cy="381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C34572E-738D-4CD1-A2A0-41B238A87CEF}"/>
              </a:ext>
            </a:extLst>
          </p:cNvPr>
          <p:cNvSpPr/>
          <p:nvPr/>
        </p:nvSpPr>
        <p:spPr bwMode="auto">
          <a:xfrm>
            <a:off x="984781" y="1158055"/>
            <a:ext cx="4562579" cy="4794859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AE5C68A-4DFE-432B-BB8F-5BDC752510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986370" y="1155359"/>
            <a:ext cx="381000" cy="38100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77DED414-CF2F-4FFE-BC77-7ED9E0B99DCD}"/>
              </a:ext>
            </a:extLst>
          </p:cNvPr>
          <p:cNvGrpSpPr/>
          <p:nvPr/>
        </p:nvGrpSpPr>
        <p:grpSpPr>
          <a:xfrm>
            <a:off x="6850654" y="5097291"/>
            <a:ext cx="1187075" cy="723323"/>
            <a:chOff x="10428569" y="-1420969"/>
            <a:chExt cx="1187075" cy="723323"/>
          </a:xfrm>
        </p:grpSpPr>
        <p:pic>
          <p:nvPicPr>
            <p:cNvPr id="26" name="Graphic 22">
              <a:extLst>
                <a:ext uri="{FF2B5EF4-FFF2-40B4-BE49-F238E27FC236}">
                  <a16:creationId xmlns:a16="http://schemas.microsoft.com/office/drawing/2014/main" id="{58B748D4-0634-46FF-AB6C-7CB8AC80C9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10793507" y="-142096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39">
              <a:extLst>
                <a:ext uri="{FF2B5EF4-FFF2-40B4-BE49-F238E27FC236}">
                  <a16:creationId xmlns:a16="http://schemas.microsoft.com/office/drawing/2014/main" id="{8CACFBF5-E5BD-46AF-AF90-DE93694C7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28569" y="-974645"/>
              <a:ext cx="118707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Cognito user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A9FA395-E413-4A7E-9CE2-DC67188E8BFA}"/>
              </a:ext>
            </a:extLst>
          </p:cNvPr>
          <p:cNvGrpSpPr/>
          <p:nvPr/>
        </p:nvGrpSpPr>
        <p:grpSpPr>
          <a:xfrm>
            <a:off x="1598320" y="4303368"/>
            <a:ext cx="1187075" cy="812774"/>
            <a:chOff x="9197643" y="-1416716"/>
            <a:chExt cx="1187075" cy="812774"/>
          </a:xfrm>
        </p:grpSpPr>
        <p:pic>
          <p:nvPicPr>
            <p:cNvPr id="28" name="Graphic 22">
              <a:extLst>
                <a:ext uri="{FF2B5EF4-FFF2-40B4-BE49-F238E27FC236}">
                  <a16:creationId xmlns:a16="http://schemas.microsoft.com/office/drawing/2014/main" id="{56E9F533-3ED3-4356-9B2C-EB6C29623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9562581" y="-14167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39">
              <a:extLst>
                <a:ext uri="{FF2B5EF4-FFF2-40B4-BE49-F238E27FC236}">
                  <a16:creationId xmlns:a16="http://schemas.microsoft.com/office/drawing/2014/main" id="{2C488D98-82DE-4DC0-991D-112F3EBB4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7643" y="-880941"/>
              <a:ext cx="118707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IAM user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40CEEA3-2D15-4954-BFA6-E80DC88B9902}"/>
              </a:ext>
            </a:extLst>
          </p:cNvPr>
          <p:cNvGrpSpPr/>
          <p:nvPr/>
        </p:nvGrpSpPr>
        <p:grpSpPr>
          <a:xfrm>
            <a:off x="2474749" y="4303368"/>
            <a:ext cx="1187075" cy="997440"/>
            <a:chOff x="8116564" y="5569440"/>
            <a:chExt cx="1187075" cy="997440"/>
          </a:xfrm>
        </p:grpSpPr>
        <p:pic>
          <p:nvPicPr>
            <p:cNvPr id="30" name="Graphic 22">
              <a:extLst>
                <a:ext uri="{FF2B5EF4-FFF2-40B4-BE49-F238E27FC236}">
                  <a16:creationId xmlns:a16="http://schemas.microsoft.com/office/drawing/2014/main" id="{1CA74A77-2096-4A98-9561-3D635D76B1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8481502" y="556944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9">
              <a:extLst>
                <a:ext uri="{FF2B5EF4-FFF2-40B4-BE49-F238E27FC236}">
                  <a16:creationId xmlns:a16="http://schemas.microsoft.com/office/drawing/2014/main" id="{52FBA404-5207-4BBF-B0BC-63AA24F73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6564" y="6105215"/>
              <a:ext cx="11870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Wickr</a:t>
              </a:r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IO bot user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B14BB3-C317-4527-BFAF-869FF9ED3FF1}"/>
              </a:ext>
            </a:extLst>
          </p:cNvPr>
          <p:cNvGrpSpPr/>
          <p:nvPr/>
        </p:nvGrpSpPr>
        <p:grpSpPr>
          <a:xfrm>
            <a:off x="6577041" y="1435942"/>
            <a:ext cx="1734302" cy="657999"/>
            <a:chOff x="4871314" y="-1154269"/>
            <a:chExt cx="1734302" cy="657999"/>
          </a:xfrm>
        </p:grpSpPr>
        <p:pic>
          <p:nvPicPr>
            <p:cNvPr id="32" name="Graphic 17">
              <a:extLst>
                <a:ext uri="{FF2B5EF4-FFF2-40B4-BE49-F238E27FC236}">
                  <a16:creationId xmlns:a16="http://schemas.microsoft.com/office/drawing/2014/main" id="{FE40E7E7-87D3-4D21-A21F-2972A51452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5558501" y="-1154269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11">
              <a:extLst>
                <a:ext uri="{FF2B5EF4-FFF2-40B4-BE49-F238E27FC236}">
                  <a16:creationId xmlns:a16="http://schemas.microsoft.com/office/drawing/2014/main" id="{88BD1CE8-41A7-451D-8D3A-C5491C280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1314" y="-773269"/>
              <a:ext cx="173430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Secrets Manager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6BACFDE-A0AC-48CA-BB1C-53FD242E24A2}"/>
              </a:ext>
            </a:extLst>
          </p:cNvPr>
          <p:cNvGrpSpPr/>
          <p:nvPr/>
        </p:nvGrpSpPr>
        <p:grpSpPr>
          <a:xfrm>
            <a:off x="3567456" y="2083755"/>
            <a:ext cx="1234766" cy="734199"/>
            <a:chOff x="3618256" y="2059692"/>
            <a:chExt cx="1234766" cy="734199"/>
          </a:xfrm>
        </p:grpSpPr>
        <p:sp>
          <p:nvSpPr>
            <p:cNvPr id="36" name="TextBox 17">
              <a:extLst>
                <a:ext uri="{FF2B5EF4-FFF2-40B4-BE49-F238E27FC236}">
                  <a16:creationId xmlns:a16="http://schemas.microsoft.com/office/drawing/2014/main" id="{22F98C00-B6BD-48CA-8F53-D984374E6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8256" y="2516892"/>
              <a:ext cx="12347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013F69C9-E8CB-4D6B-8089-8CB05BEA0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014512" y="2059692"/>
              <a:ext cx="457200" cy="457200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A6527C-3FC3-4C0E-B671-AD7A489461E5}"/>
              </a:ext>
            </a:extLst>
          </p:cNvPr>
          <p:cNvCxnSpPr>
            <a:cxnSpLocks/>
          </p:cNvCxnSpPr>
          <p:nvPr/>
        </p:nvCxnSpPr>
        <p:spPr>
          <a:xfrm>
            <a:off x="4503222" y="4542802"/>
            <a:ext cx="2664542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5">
            <a:extLst>
              <a:ext uri="{FF2B5EF4-FFF2-40B4-BE49-F238E27FC236}">
                <a16:creationId xmlns:a16="http://schemas.microsoft.com/office/drawing/2014/main" id="{1E890BD7-4619-4079-B427-060BECE5B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4406" y="4335588"/>
            <a:ext cx="847227" cy="438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GraphQL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integration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46425D-0EFA-4EC6-8DFD-565FE8388AC9}"/>
              </a:ext>
            </a:extLst>
          </p:cNvPr>
          <p:cNvCxnSpPr>
            <a:cxnSpLocks/>
          </p:cNvCxnSpPr>
          <p:nvPr/>
        </p:nvCxnSpPr>
        <p:spPr>
          <a:xfrm flipV="1">
            <a:off x="4201160" y="2829560"/>
            <a:ext cx="0" cy="1506028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5CDD8C3-AA72-4C9E-B71B-B8C038720A76}"/>
              </a:ext>
            </a:extLst>
          </p:cNvPr>
          <p:cNvCxnSpPr>
            <a:cxnSpLocks/>
          </p:cNvCxnSpPr>
          <p:nvPr/>
        </p:nvCxnSpPr>
        <p:spPr>
          <a:xfrm flipV="1">
            <a:off x="4196080" y="902208"/>
            <a:ext cx="0" cy="1101827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25">
            <a:extLst>
              <a:ext uri="{FF2B5EF4-FFF2-40B4-BE49-F238E27FC236}">
                <a16:creationId xmlns:a16="http://schemas.microsoft.com/office/drawing/2014/main" id="{2634DB7B-3C10-47D2-A349-FA814E6E5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532" y="464631"/>
            <a:ext cx="1405606" cy="438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Communication with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Wickr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service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BC538F7-D446-4DC6-A386-1FA49F5928D6}"/>
              </a:ext>
            </a:extLst>
          </p:cNvPr>
          <p:cNvGrpSpPr/>
          <p:nvPr/>
        </p:nvGrpSpPr>
        <p:grpSpPr>
          <a:xfrm>
            <a:off x="8529084" y="1038789"/>
            <a:ext cx="2021377" cy="457200"/>
            <a:chOff x="8212283" y="1348873"/>
            <a:chExt cx="2021377" cy="457200"/>
          </a:xfrm>
        </p:grpSpPr>
        <p:pic>
          <p:nvPicPr>
            <p:cNvPr id="50" name="Graphic 16">
              <a:extLst>
                <a:ext uri="{FF2B5EF4-FFF2-40B4-BE49-F238E27FC236}">
                  <a16:creationId xmlns:a16="http://schemas.microsoft.com/office/drawing/2014/main" id="{F0A22BC1-6C0F-41FD-A5CD-768B7144CD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8212283" y="134887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33">
              <a:extLst>
                <a:ext uri="{FF2B5EF4-FFF2-40B4-BE49-F238E27FC236}">
                  <a16:creationId xmlns:a16="http://schemas.microsoft.com/office/drawing/2014/main" id="{82B60945-21B2-41B3-A6BB-8C692B4A1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80704" y="1438974"/>
              <a:ext cx="165295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Wickr</a:t>
              </a:r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IO </a:t>
              </a:r>
              <a:r>
                <a:rPr lang="en-US" alt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wickr_config</a:t>
              </a:r>
              <a:endParaRPr lang="en-US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4436055-0674-48D6-8A0C-EA7EFD4A818C}"/>
              </a:ext>
            </a:extLst>
          </p:cNvPr>
          <p:cNvGrpSpPr/>
          <p:nvPr/>
        </p:nvGrpSpPr>
        <p:grpSpPr>
          <a:xfrm>
            <a:off x="8529084" y="1578899"/>
            <a:ext cx="1960417" cy="457200"/>
            <a:chOff x="8212283" y="1949943"/>
            <a:chExt cx="1960417" cy="457200"/>
          </a:xfrm>
        </p:grpSpPr>
        <p:pic>
          <p:nvPicPr>
            <p:cNvPr id="52" name="Graphic 16">
              <a:extLst>
                <a:ext uri="{FF2B5EF4-FFF2-40B4-BE49-F238E27FC236}">
                  <a16:creationId xmlns:a16="http://schemas.microsoft.com/office/drawing/2014/main" id="{D2BA7CFD-9503-4CEB-8CEC-83FEC9A7CA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8212283" y="194994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id="{811253EC-804F-48D6-90EF-C9CB3FF4B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80704" y="2040044"/>
              <a:ext cx="159199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IAM user credentials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D12E44D-14B7-4EC8-95B8-6812BE3A22AF}"/>
              </a:ext>
            </a:extLst>
          </p:cNvPr>
          <p:cNvGrpSpPr/>
          <p:nvPr/>
        </p:nvGrpSpPr>
        <p:grpSpPr>
          <a:xfrm>
            <a:off x="8529084" y="2119009"/>
            <a:ext cx="2143297" cy="457200"/>
            <a:chOff x="8217363" y="2551013"/>
            <a:chExt cx="2143297" cy="457200"/>
          </a:xfrm>
        </p:grpSpPr>
        <p:pic>
          <p:nvPicPr>
            <p:cNvPr id="54" name="Graphic 16">
              <a:extLst>
                <a:ext uri="{FF2B5EF4-FFF2-40B4-BE49-F238E27FC236}">
                  <a16:creationId xmlns:a16="http://schemas.microsoft.com/office/drawing/2014/main" id="{EE1B6A2C-BB30-40F0-8ACE-62B733D41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8217363" y="25510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extBox 33">
              <a:extLst>
                <a:ext uri="{FF2B5EF4-FFF2-40B4-BE49-F238E27FC236}">
                  <a16:creationId xmlns:a16="http://schemas.microsoft.com/office/drawing/2014/main" id="{95A7352A-529C-43F2-99FB-57B152441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85784" y="2641114"/>
              <a:ext cx="177487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Cognito user password</a:t>
              </a:r>
            </a:p>
          </p:txBody>
        </p:sp>
      </p:grpSp>
      <p:pic>
        <p:nvPicPr>
          <p:cNvPr id="61" name="Graphic 60">
            <a:extLst>
              <a:ext uri="{FF2B5EF4-FFF2-40B4-BE49-F238E27FC236}">
                <a16:creationId xmlns:a16="http://schemas.microsoft.com/office/drawing/2014/main" id="{ACEC6074-5049-4154-B9D5-CFC79ED3B5C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22487" y="1596153"/>
            <a:ext cx="228600" cy="2286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627715B2-9502-42CF-9A56-B8E0EB43C4B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22487" y="2136141"/>
            <a:ext cx="228600" cy="22860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6E3EBDBA-0C39-4817-94B8-C44087A5A0D7}"/>
              </a:ext>
            </a:extLst>
          </p:cNvPr>
          <p:cNvGrpSpPr/>
          <p:nvPr/>
        </p:nvGrpSpPr>
        <p:grpSpPr>
          <a:xfrm>
            <a:off x="7008842" y="2788687"/>
            <a:ext cx="927378" cy="750473"/>
            <a:chOff x="5809684" y="5501384"/>
            <a:chExt cx="927378" cy="750473"/>
          </a:xfrm>
        </p:grpSpPr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32019302-F2D4-43B7-994D-93BD34D1E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9684" y="5974858"/>
              <a:ext cx="9273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Bucket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4FB740F-DCFA-4144-B6FD-74E22DBAB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6044773" y="5501384"/>
              <a:ext cx="457200" cy="4572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54148E8-186A-428E-83CA-B4B58458CDF6}"/>
              </a:ext>
            </a:extLst>
          </p:cNvPr>
          <p:cNvGrpSpPr/>
          <p:nvPr/>
        </p:nvGrpSpPr>
        <p:grpSpPr>
          <a:xfrm>
            <a:off x="7931617" y="2894176"/>
            <a:ext cx="2295192" cy="457200"/>
            <a:chOff x="7169650" y="5624574"/>
            <a:chExt cx="2295192" cy="457200"/>
          </a:xfrm>
        </p:grpSpPr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F36774C9-AE01-44EB-99DB-F37D11005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0817" y="5714675"/>
              <a:ext cx="19040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Wickr</a:t>
              </a:r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IO integration code</a:t>
              </a:r>
            </a:p>
          </p:txBody>
        </p:sp>
        <p:pic>
          <p:nvPicPr>
            <p:cNvPr id="69" name="Graphic 24">
              <a:extLst>
                <a:ext uri="{FF2B5EF4-FFF2-40B4-BE49-F238E27FC236}">
                  <a16:creationId xmlns:a16="http://schemas.microsoft.com/office/drawing/2014/main" id="{71B1351B-7756-424B-88DF-D449E62AFF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rcRect/>
            <a:stretch/>
          </p:blipFill>
          <p:spPr bwMode="auto">
            <a:xfrm>
              <a:off x="7169650" y="562457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15663909-EDE3-4E7C-A10A-4DD301C4A310}"/>
              </a:ext>
            </a:extLst>
          </p:cNvPr>
          <p:cNvSpPr>
            <a:spLocks noChangeAspect="1"/>
          </p:cNvSpPr>
          <p:nvPr/>
        </p:nvSpPr>
        <p:spPr bwMode="auto">
          <a:xfrm>
            <a:off x="4578212" y="3906456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D3564C9-06AD-4453-9C7D-BAAB0B47D210}"/>
              </a:ext>
            </a:extLst>
          </p:cNvPr>
          <p:cNvSpPr>
            <a:spLocks noChangeAspect="1"/>
          </p:cNvSpPr>
          <p:nvPr/>
        </p:nvSpPr>
        <p:spPr bwMode="auto">
          <a:xfrm>
            <a:off x="10529402" y="1155359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ACD54A9-0C3C-4532-9D89-7D5439B007BA}"/>
              </a:ext>
            </a:extLst>
          </p:cNvPr>
          <p:cNvSpPr>
            <a:spLocks noChangeAspect="1"/>
          </p:cNvSpPr>
          <p:nvPr/>
        </p:nvSpPr>
        <p:spPr bwMode="auto">
          <a:xfrm>
            <a:off x="10443149" y="1679598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70A2898-5010-455A-87DF-BFA2BE271DE9}"/>
              </a:ext>
            </a:extLst>
          </p:cNvPr>
          <p:cNvSpPr>
            <a:spLocks noChangeAspect="1"/>
          </p:cNvSpPr>
          <p:nvPr/>
        </p:nvSpPr>
        <p:spPr bwMode="auto">
          <a:xfrm>
            <a:off x="3247150" y="4307985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2FD46A7-31DC-47F8-8EAB-C19331A120A5}"/>
              </a:ext>
            </a:extLst>
          </p:cNvPr>
          <p:cNvSpPr>
            <a:spLocks noChangeAspect="1"/>
          </p:cNvSpPr>
          <p:nvPr/>
        </p:nvSpPr>
        <p:spPr bwMode="auto">
          <a:xfrm>
            <a:off x="7676383" y="5097291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A3C8787-E7F6-473C-849C-9A472E98EBD0}"/>
              </a:ext>
            </a:extLst>
          </p:cNvPr>
          <p:cNvSpPr>
            <a:spLocks noChangeAspect="1"/>
          </p:cNvSpPr>
          <p:nvPr/>
        </p:nvSpPr>
        <p:spPr bwMode="auto">
          <a:xfrm>
            <a:off x="5866621" y="3906456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4B98D59-05F1-46EB-9FD8-B48B4041290D}"/>
              </a:ext>
            </a:extLst>
          </p:cNvPr>
          <p:cNvSpPr>
            <a:spLocks noChangeAspect="1"/>
          </p:cNvSpPr>
          <p:nvPr/>
        </p:nvSpPr>
        <p:spPr bwMode="auto">
          <a:xfrm>
            <a:off x="3949379" y="-889316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EFCEACE-AAEB-492E-837A-C6A914693927}"/>
              </a:ext>
            </a:extLst>
          </p:cNvPr>
          <p:cNvSpPr>
            <a:spLocks noChangeAspect="1"/>
          </p:cNvSpPr>
          <p:nvPr/>
        </p:nvSpPr>
        <p:spPr bwMode="auto">
          <a:xfrm>
            <a:off x="4442634" y="-889316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DB09F8F-ACCD-400C-98D6-2680D6A9BB90}"/>
              </a:ext>
            </a:extLst>
          </p:cNvPr>
          <p:cNvSpPr>
            <a:spLocks noChangeAspect="1"/>
          </p:cNvSpPr>
          <p:nvPr/>
        </p:nvSpPr>
        <p:spPr bwMode="auto">
          <a:xfrm>
            <a:off x="4935889" y="-889316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32A8011-7306-40A6-BF7F-EFF7D182CAA1}"/>
              </a:ext>
            </a:extLst>
          </p:cNvPr>
          <p:cNvSpPr>
            <a:spLocks noChangeAspect="1"/>
          </p:cNvSpPr>
          <p:nvPr/>
        </p:nvSpPr>
        <p:spPr bwMode="auto">
          <a:xfrm>
            <a:off x="5425709" y="-889316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4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D924DAE-185D-4AB3-B326-C9AAAFEF5082}"/>
              </a:ext>
            </a:extLst>
          </p:cNvPr>
          <p:cNvSpPr>
            <a:spLocks noChangeAspect="1"/>
          </p:cNvSpPr>
          <p:nvPr/>
        </p:nvSpPr>
        <p:spPr bwMode="auto">
          <a:xfrm>
            <a:off x="6917855" y="2757052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54BF060-9762-416E-A967-C8B8D86B1C4E}"/>
              </a:ext>
            </a:extLst>
          </p:cNvPr>
          <p:cNvSpPr>
            <a:spLocks noChangeAspect="1"/>
          </p:cNvSpPr>
          <p:nvPr/>
        </p:nvSpPr>
        <p:spPr bwMode="auto">
          <a:xfrm>
            <a:off x="2367429" y="4300266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12916F9-F995-404D-B098-C026CB9EC206}"/>
              </a:ext>
            </a:extLst>
          </p:cNvPr>
          <p:cNvSpPr>
            <a:spLocks noChangeAspect="1"/>
          </p:cNvSpPr>
          <p:nvPr/>
        </p:nvSpPr>
        <p:spPr bwMode="auto">
          <a:xfrm>
            <a:off x="10613444" y="2210449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8686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73</Words>
  <Application>Microsoft Macintosh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Dittforth, Stefan</dc:creator>
  <cp:lastModifiedBy>A B</cp:lastModifiedBy>
  <cp:revision>29</cp:revision>
  <dcterms:created xsi:type="dcterms:W3CDTF">2023-12-11T14:24:59Z</dcterms:created>
  <dcterms:modified xsi:type="dcterms:W3CDTF">2024-05-23T13:02:55Z</dcterms:modified>
</cp:coreProperties>
</file>