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1"/>
    <p:restoredTop sz="94674"/>
  </p:normalViewPr>
  <p:slideViewPr>
    <p:cSldViewPr snapToGrid="0" snapToObjects="1">
      <p:cViewPr varScale="1">
        <p:scale>
          <a:sx n="160" d="100"/>
          <a:sy n="160" d="100"/>
        </p:scale>
        <p:origin x="18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>
            <a:extLst>
              <a:ext uri="{FF2B5EF4-FFF2-40B4-BE49-F238E27FC236}">
                <a16:creationId xmlns:a16="http://schemas.microsoft.com/office/drawing/2014/main" id="{5F393B6E-D105-6D49-81CE-DE0E0899AE01}"/>
              </a:ext>
            </a:extLst>
          </p:cNvPr>
          <p:cNvSpPr/>
          <p:nvPr/>
        </p:nvSpPr>
        <p:spPr>
          <a:xfrm>
            <a:off x="1175468" y="186168"/>
            <a:ext cx="9902527" cy="65128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E33C853-A977-D848-9CAD-1676CB3D2E99}"/>
              </a:ext>
            </a:extLst>
          </p:cNvPr>
          <p:cNvSpPr/>
          <p:nvPr/>
        </p:nvSpPr>
        <p:spPr>
          <a:xfrm>
            <a:off x="1506712" y="593251"/>
            <a:ext cx="4589288" cy="178328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203" name="Graphic 2">
            <a:extLst>
              <a:ext uri="{FF2B5EF4-FFF2-40B4-BE49-F238E27FC236}">
                <a16:creationId xmlns:a16="http://schemas.microsoft.com/office/drawing/2014/main" id="{CC19A815-4C28-4F45-9CE0-0ADA0344C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5468" y="186168"/>
            <a:ext cx="330200" cy="330200"/>
          </a:xfrm>
          <a:prstGeom prst="rect">
            <a:avLst/>
          </a:prstGeom>
        </p:spPr>
      </p:pic>
      <p:sp>
        <p:nvSpPr>
          <p:cNvPr id="204" name="Rectangle 203">
            <a:extLst>
              <a:ext uri="{FF2B5EF4-FFF2-40B4-BE49-F238E27FC236}">
                <a16:creationId xmlns:a16="http://schemas.microsoft.com/office/drawing/2014/main" id="{A7A074E6-1E10-F740-BB5A-2B9C6EC97605}"/>
              </a:ext>
            </a:extLst>
          </p:cNvPr>
          <p:cNvSpPr/>
          <p:nvPr/>
        </p:nvSpPr>
        <p:spPr>
          <a:xfrm>
            <a:off x="1506711" y="2453386"/>
            <a:ext cx="4583083" cy="407096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59AFEF5-C370-0E4A-AD4D-46A2FA333B7E}"/>
              </a:ext>
            </a:extLst>
          </p:cNvPr>
          <p:cNvSpPr/>
          <p:nvPr/>
        </p:nvSpPr>
        <p:spPr>
          <a:xfrm>
            <a:off x="6182543" y="2453386"/>
            <a:ext cx="4583083" cy="406873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Accounts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2E74786F-F274-9B4E-ACBD-C18291751AFE}"/>
              </a:ext>
            </a:extLst>
          </p:cNvPr>
          <p:cNvSpPr/>
          <p:nvPr/>
        </p:nvSpPr>
        <p:spPr>
          <a:xfrm>
            <a:off x="6186244" y="594499"/>
            <a:ext cx="4579382" cy="178328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Archive Account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245" name="TextBox 2">
            <a:extLst>
              <a:ext uri="{FF2B5EF4-FFF2-40B4-BE49-F238E27FC236}">
                <a16:creationId xmlns:a16="http://schemas.microsoft.com/office/drawing/2014/main" id="{9B0DB50C-C9B1-9448-A81F-030280827857}"/>
              </a:ext>
            </a:extLst>
          </p:cNvPr>
          <p:cNvSpPr txBox="1"/>
          <p:nvPr/>
        </p:nvSpPr>
        <p:spPr>
          <a:xfrm>
            <a:off x="7731916" y="1628862"/>
            <a:ext cx="1484336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Solution Log and Finding S3 Buckets</a:t>
            </a:r>
          </a:p>
        </p:txBody>
      </p:sp>
      <p:pic>
        <p:nvPicPr>
          <p:cNvPr id="266" name="Graphic 14">
            <a:extLst>
              <a:ext uri="{FF2B5EF4-FFF2-40B4-BE49-F238E27FC236}">
                <a16:creationId xmlns:a16="http://schemas.microsoft.com/office/drawing/2014/main" id="{BCC21AA9-6F6F-154F-A023-C2B5FB86E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525" y="11875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5B39CAB-8A83-9123-3B1C-27F629E99BB8}"/>
              </a:ext>
            </a:extLst>
          </p:cNvPr>
          <p:cNvSpPr/>
          <p:nvPr/>
        </p:nvSpPr>
        <p:spPr>
          <a:xfrm>
            <a:off x="1682803" y="3078149"/>
            <a:ext cx="4246251" cy="323090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Delegated Administrator Account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9B4C73-6044-20D8-0B2E-7F12BA6AFFBC}"/>
              </a:ext>
            </a:extLst>
          </p:cNvPr>
          <p:cNvSpPr txBox="1"/>
          <p:nvPr/>
        </p:nvSpPr>
        <p:spPr>
          <a:xfrm>
            <a:off x="3156411" y="4308077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</a:t>
            </a:r>
          </a:p>
        </p:txBody>
      </p:sp>
      <p:pic>
        <p:nvPicPr>
          <p:cNvPr id="87" name="Graphic 19">
            <a:extLst>
              <a:ext uri="{FF2B5EF4-FFF2-40B4-BE49-F238E27FC236}">
                <a16:creationId xmlns:a16="http://schemas.microsoft.com/office/drawing/2014/main" id="{9370995F-7DF8-1F1B-CD9F-FB413B7FC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84" y="38519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C23AE09D-BCCD-F0BE-3A6C-BC2BC0E1FDED}"/>
              </a:ext>
            </a:extLst>
          </p:cNvPr>
          <p:cNvSpPr txBox="1"/>
          <p:nvPr/>
        </p:nvSpPr>
        <p:spPr>
          <a:xfrm>
            <a:off x="4360843" y="4745565"/>
            <a:ext cx="14469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 Organization Conformance Packs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20EEE94A-3581-DB44-F61E-42B8B700C8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26179" y="4313554"/>
            <a:ext cx="457200" cy="457200"/>
          </a:xfrm>
          <a:prstGeom prst="rect">
            <a:avLst/>
          </a:prstGeom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BA9273DB-EF17-6F1F-29ED-73300C7A1D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70740" y="1186226"/>
            <a:ext cx="457200" cy="4572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6ECC1912-EAF6-5CB3-AE70-97D3E4A86A4C}"/>
              </a:ext>
            </a:extLst>
          </p:cNvPr>
          <p:cNvSpPr txBox="1"/>
          <p:nvPr/>
        </p:nvSpPr>
        <p:spPr>
          <a:xfrm>
            <a:off x="2627433" y="1632127"/>
            <a:ext cx="1143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Organization CloudTrail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5DD1F9E-46D6-9B8D-4C27-38F8DAA6C7AA}"/>
              </a:ext>
            </a:extLst>
          </p:cNvPr>
          <p:cNvSpPr txBox="1"/>
          <p:nvPr/>
        </p:nvSpPr>
        <p:spPr>
          <a:xfrm>
            <a:off x="1963907" y="4313197"/>
            <a:ext cx="1027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Security Hub</a:t>
            </a:r>
          </a:p>
        </p:txBody>
      </p:sp>
      <p:pic>
        <p:nvPicPr>
          <p:cNvPr id="101" name="Graphic 19">
            <a:extLst>
              <a:ext uri="{FF2B5EF4-FFF2-40B4-BE49-F238E27FC236}">
                <a16:creationId xmlns:a16="http://schemas.microsoft.com/office/drawing/2014/main" id="{A35EB525-A6D1-CAE0-5245-ACBEBDAF3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80" y="38559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63DB345-C267-453E-A3E3-165C78620EA2}"/>
              </a:ext>
            </a:extLst>
          </p:cNvPr>
          <p:cNvSpPr txBox="1"/>
          <p:nvPr/>
        </p:nvSpPr>
        <p:spPr>
          <a:xfrm>
            <a:off x="6697075" y="4647641"/>
            <a:ext cx="1047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 Member</a:t>
            </a:r>
          </a:p>
        </p:txBody>
      </p:sp>
      <p:pic>
        <p:nvPicPr>
          <p:cNvPr id="51" name="Graphic 19">
            <a:extLst>
              <a:ext uri="{FF2B5EF4-FFF2-40B4-BE49-F238E27FC236}">
                <a16:creationId xmlns:a16="http://schemas.microsoft.com/office/drawing/2014/main" id="{32575F9D-D712-89F7-4030-C72341C50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448" y="41579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B82916A-B21D-1AA4-3B25-A55B0538BFB3}"/>
              </a:ext>
            </a:extLst>
          </p:cNvPr>
          <p:cNvSpPr txBox="1"/>
          <p:nvPr/>
        </p:nvSpPr>
        <p:spPr>
          <a:xfrm>
            <a:off x="6702506" y="3526469"/>
            <a:ext cx="1027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Security Hub Member</a:t>
            </a:r>
          </a:p>
        </p:txBody>
      </p:sp>
      <p:pic>
        <p:nvPicPr>
          <p:cNvPr id="53" name="Graphic 19">
            <a:extLst>
              <a:ext uri="{FF2B5EF4-FFF2-40B4-BE49-F238E27FC236}">
                <a16:creationId xmlns:a16="http://schemas.microsoft.com/office/drawing/2014/main" id="{038EE580-2951-5077-2782-714EA7864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879" y="30692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188113E-D73B-2052-4C44-3FB244FB3277}"/>
              </a:ext>
            </a:extLst>
          </p:cNvPr>
          <p:cNvSpPr txBox="1"/>
          <p:nvPr/>
        </p:nvSpPr>
        <p:spPr>
          <a:xfrm>
            <a:off x="3606189" y="1628862"/>
            <a:ext cx="13787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 Management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A9CDC594-309B-5080-5D01-0B788D81F5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71884" y="1186226"/>
            <a:ext cx="457200" cy="457200"/>
          </a:xfrm>
          <a:prstGeom prst="rect">
            <a:avLst/>
          </a:prstGeom>
        </p:spPr>
      </p:pic>
      <p:pic>
        <p:nvPicPr>
          <p:cNvPr id="2" name="Graphic 7">
            <a:extLst>
              <a:ext uri="{FF2B5EF4-FFF2-40B4-BE49-F238E27FC236}">
                <a16:creationId xmlns:a16="http://schemas.microsoft.com/office/drawing/2014/main" id="{53452CD6-D966-B560-9B13-3803D8779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538" y="52400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74378F16-0870-4D9D-DDED-30D0C22AB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680" y="5768813"/>
            <a:ext cx="146896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 (AWS KMS)</a:t>
            </a:r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BB2977C0-C063-7713-A410-D4419F6BD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1" y="41579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1C09439C-73C2-DD4E-A021-E5FFEE9BC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3276" y="4619198"/>
            <a:ext cx="2292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pic>
        <p:nvPicPr>
          <p:cNvPr id="8" name="Graphic 17">
            <a:extLst>
              <a:ext uri="{FF2B5EF4-FFF2-40B4-BE49-F238E27FC236}">
                <a16:creationId xmlns:a16="http://schemas.microsoft.com/office/drawing/2014/main" id="{AA37E0AE-A1D5-F2E6-F338-7A4A4E0F5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517" y="51608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0C07A43D-A12E-17AF-D48D-AAC45D17F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7942" y="5622490"/>
            <a:ext cx="22923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Firewall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10" name="Graphic 22">
            <a:extLst>
              <a:ext uri="{FF2B5EF4-FFF2-40B4-BE49-F238E27FC236}">
                <a16:creationId xmlns:a16="http://schemas.microsoft.com/office/drawing/2014/main" id="{6ED50006-593B-4FAF-84BE-1D63E068E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517" y="30506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5">
            <a:extLst>
              <a:ext uri="{FF2B5EF4-FFF2-40B4-BE49-F238E27FC236}">
                <a16:creationId xmlns:a16="http://schemas.microsoft.com/office/drawing/2014/main" id="{804E0BAC-E704-BB83-4522-01E701399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185" y="3516847"/>
            <a:ext cx="22018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Shield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Advanced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A24BAC-C065-CD0F-242B-4D3E64C7800F}"/>
              </a:ext>
            </a:extLst>
          </p:cNvPr>
          <p:cNvSpPr/>
          <p:nvPr/>
        </p:nvSpPr>
        <p:spPr>
          <a:xfrm>
            <a:off x="8937266" y="3957356"/>
            <a:ext cx="1343771" cy="24116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7">
            <a:extLst>
              <a:ext uri="{FF2B5EF4-FFF2-40B4-BE49-F238E27FC236}">
                <a16:creationId xmlns:a16="http://schemas.microsoft.com/office/drawing/2014/main" id="{5FA9C52E-F064-DB81-2DF0-5D47ADD10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56" y="48433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9">
            <a:extLst>
              <a:ext uri="{FF2B5EF4-FFF2-40B4-BE49-F238E27FC236}">
                <a16:creationId xmlns:a16="http://schemas.microsoft.com/office/drawing/2014/main" id="{47A371DB-7AEF-DB17-474C-62C234713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98" y="5372185"/>
            <a:ext cx="146896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 (AWS KMS)</a:t>
            </a:r>
          </a:p>
        </p:txBody>
      </p:sp>
      <p:pic>
        <p:nvPicPr>
          <p:cNvPr id="15" name="Graphic 22">
            <a:extLst>
              <a:ext uri="{FF2B5EF4-FFF2-40B4-BE49-F238E27FC236}">
                <a16:creationId xmlns:a16="http://schemas.microsoft.com/office/drawing/2014/main" id="{A6F55F25-E3D6-D551-638C-A9FBBD14B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750" y="48343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8A87C8-2292-E576-9816-E0B1687A9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418" y="5300591"/>
            <a:ext cx="22018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Shield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Advanced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74</Words>
  <Application>Microsoft Macintosh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Christopher Rae</cp:lastModifiedBy>
  <cp:revision>56</cp:revision>
  <dcterms:created xsi:type="dcterms:W3CDTF">2020-06-10T20:47:35Z</dcterms:created>
  <dcterms:modified xsi:type="dcterms:W3CDTF">2023-03-03T22:28:51Z</dcterms:modified>
</cp:coreProperties>
</file>