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E13B-F5BB-E721-EA80-1482F1A8B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6BC73-0AA8-3516-DA03-249C4F5F4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9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2024-07-01T09:52:18Z</dcterms:created>
  <dcterms:modified xsi:type="dcterms:W3CDTF">2024-07-01T09:52:33Z</dcterms:modified>
</cp:coreProperties>
</file>