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EB48-86A8-C2FB-8BDE-9862F52EE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11918-BD2F-8583-40D4-405B81310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7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2024-07-01T09:51:47Z</dcterms:created>
  <dcterms:modified xsi:type="dcterms:W3CDTF">2024-07-01T09:51:58Z</dcterms:modified>
</cp:coreProperties>
</file>