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15DD-5C60-1343-9D74-0A2E12A2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3DBAB-2DFE-8049-9633-B22C845EE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7172-ABB9-7D42-AD82-DF497763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AEBD-7973-824E-9701-8BA924B2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E928-5C91-664D-B527-B1D4E7FC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3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C81F-00AF-B84F-AEB1-922B2B83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5DDFC-5728-6644-8D5C-F8D8CC82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291F4-780B-E04B-962D-821FE0E0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CCE9A-284C-C14F-A533-789FD8DF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C399E-FF3E-5D4C-82C4-A805C494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7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E039B-E6AB-7F4A-B5A0-8A385B894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F0424-4AB3-A344-84A4-433C6FB2D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ED95-B78F-844C-9962-1924D84A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4532-E99B-DA4D-B269-F20B7B53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F86C-D7E5-4C4D-BB59-F193D2E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E245-B12D-0945-97AC-69D92FD3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F864-A0DF-2A4D-9302-1E7D1F82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0848-09F8-9144-8319-769B87E0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9900-6C06-1946-86EB-E9F0B08B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2B500-1B34-E746-A300-F9F76C68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358E-C7E3-A042-82DE-1F25CE9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295D-E78E-0A43-8D8A-A451190B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CDCF-062F-EA4E-8D3B-D22FF193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EE52-FFCF-7C42-8F53-3718EA77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68EC-999C-9B4E-A242-FBB807FA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16E7-B01B-5046-904E-41323AE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BA58-5C84-D74A-BAB5-D9EB17AF9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70545-B4CD-9C49-94EA-4B97AA75B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60174-7826-6A4E-BEE2-AE3BE6A5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5894-0254-F148-AF0F-9D4DA435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7310-F4EB-E44D-82E2-8FFF4CA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1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AC7A-C69E-F14A-A9B1-CC85D84A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E1A9B-FFCD-3E44-A0D0-1D3BEBE0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FA8B4-35E9-BD42-ACAB-75C1BA59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86A50-86E7-9C4E-9A15-3E8752B65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09107-95DE-BE40-9807-4E9260DFD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7FD6E-CE73-0E41-AF29-04104868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C0A3B-8026-0546-9EF7-AA4C0955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8E907-94D1-D94C-B337-ACCE4324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CA1D-F929-3348-B2D5-E411EF97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D8210-87F2-C54B-9421-941319BE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13BDE-EA6B-304B-8438-99E64646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F6FB1-1F49-BF45-842D-BF7CC21E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EF150-0838-5641-91E8-3110C5A1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DDFA6-055E-BA4A-AD82-61BE4D12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62C49-A8FA-5841-A564-00EFC558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7F6A-E8F6-D249-967A-58F4D2BC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9798-D868-CE48-B47F-480B5C5A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F4589-5E7C-6A40-BE86-6F7D1A5F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215B-B981-9542-83EF-0781A458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224A-77FF-F74E-B8D3-2B899AF8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8A814-792C-7847-804A-36E78C66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4B56-6A72-A04C-BA64-815995E7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C62A4-E6FC-D04D-97DF-9DF888AB5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F9B75-DBC5-4944-A6DD-4B281E83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06CE-831D-3346-9042-3FEE52DE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10943-60C9-CF4A-949A-64D21728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BB599-69DC-B248-A690-9393F0E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73D09-9B85-6A49-A16A-8DB06D52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C538-296E-3A4B-B9DD-5FBF7D4E0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8E599-9208-FA49-928B-2BEFEF810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0DAE-9286-1048-8F82-B382FA19F0DE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D05AF-07F8-4945-9D55-6B8BEB5AD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BE23-CF51-B347-B4D0-F1D3C1BB6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7887-25E3-9A43-B0F3-BD89E65C3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9FA944-A16E-594C-AB84-10226B30942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5" y="932249"/>
            <a:ext cx="7315200" cy="36576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68F3892-DB53-7845-9B06-D60950EB9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6894" y="2340514"/>
            <a:ext cx="976645" cy="9766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E3D5B-7BC6-C143-8854-63B7FDE4F6B1}"/>
              </a:ext>
            </a:extLst>
          </p:cNvPr>
          <p:cNvSpPr txBox="1"/>
          <p:nvPr/>
        </p:nvSpPr>
        <p:spPr>
          <a:xfrm>
            <a:off x="3530632" y="2228671"/>
            <a:ext cx="5130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Simulating </a:t>
            </a:r>
            <a:r>
              <a:rPr lang="en-US" sz="2400" b="1" dirty="0">
                <a:solidFill>
                  <a:schemeClr val="accent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Site-to-Site VPN</a:t>
            </a:r>
            <a:r>
              <a:rPr lang="en-US" sz="24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Customer Gateways Using </a:t>
            </a:r>
            <a:r>
              <a:rPr lang="en-US" sz="2400" b="1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strongSwan</a:t>
            </a:r>
            <a:r>
              <a:rPr lang="en-US" sz="24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VPN</a:t>
            </a:r>
          </a:p>
        </p:txBody>
      </p:sp>
    </p:spTree>
    <p:extLst>
      <p:ext uri="{BB962C8B-B14F-4D97-AF65-F5344CB8AC3E}">
        <p14:creationId xmlns:p14="http://schemas.microsoft.com/office/powerpoint/2010/main" val="181263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Kampmeier</dc:creator>
  <cp:lastModifiedBy>Chris Kampmeier</cp:lastModifiedBy>
  <cp:revision>4</cp:revision>
  <dcterms:created xsi:type="dcterms:W3CDTF">2020-08-26T23:14:03Z</dcterms:created>
  <dcterms:modified xsi:type="dcterms:W3CDTF">2020-08-28T19:05:12Z</dcterms:modified>
</cp:coreProperties>
</file>