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64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3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7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1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7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7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2730500" cy="624300"/>
          </a:xfrm>
        </p:spPr>
        <p:txBody>
          <a:bodyPr>
            <a:normAutofit/>
          </a:bodyPr>
          <a:lstStyle>
            <a:lvl1pPr algn="l">
              <a:defRPr sz="1200" u="sng"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770097" y="0"/>
            <a:ext cx="5087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/>
              <a:t>JAWS Days 2014 - AWS</a:t>
            </a:r>
            <a:r>
              <a:rPr lang="ja-JP" altLang="en-US" sz="800" dirty="0" smtClean="0"/>
              <a:t>料金体系グランドマスター王者決定戦</a:t>
            </a:r>
            <a:r>
              <a:rPr lang="en-US" altLang="ja-JP" sz="800" dirty="0" smtClean="0"/>
              <a:t>-</a:t>
            </a:r>
            <a:r>
              <a:rPr lang="en-US" altLang="ja-JP" sz="800" baseline="0" dirty="0" smtClean="0"/>
              <a:t> 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https://</a:t>
            </a:r>
            <a:r>
              <a:rPr kumimoji="1" lang="en-US" altLang="ja-JP" sz="800" dirty="0" err="1" smtClean="0">
                <a:latin typeface="Osaka"/>
                <a:ea typeface="Osaka"/>
                <a:cs typeface="Osaka"/>
              </a:rPr>
              <a:t>github.com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/</a:t>
            </a:r>
            <a:r>
              <a:rPr kumimoji="1" lang="en-US" altLang="ja-JP" sz="800" dirty="0" err="1" smtClean="0">
                <a:latin typeface="Osaka"/>
                <a:ea typeface="Osaka"/>
                <a:cs typeface="Osaka"/>
              </a:rPr>
              <a:t>aws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-samurai</a:t>
            </a:r>
            <a:endParaRPr kumimoji="1" lang="ja-JP" altLang="en-US" sz="800" dirty="0">
              <a:latin typeface="Osaka"/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285126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00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ABC2-E918-3948-A09E-DEF029D8A3BE}" type="datetimeFigureOut">
              <a:rPr kumimoji="1" lang="ja-JP" altLang="en-US" smtClean="0"/>
              <a:t>14/03/07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5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スクリーンショット 2014-03-06 6.2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3477770"/>
            <a:ext cx="4470529" cy="3489862"/>
          </a:xfrm>
          <a:prstGeom prst="rect">
            <a:avLst/>
          </a:prstGeom>
        </p:spPr>
      </p:pic>
      <p:pic>
        <p:nvPicPr>
          <p:cNvPr id="12" name="図 11" descr="スクリーンショット 2014-03-06 6.2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" y="6480532"/>
            <a:ext cx="4790586" cy="266346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-4419" y="23338"/>
            <a:ext cx="3218085" cy="411574"/>
          </a:xfrm>
        </p:spPr>
        <p:txBody>
          <a:bodyPr/>
          <a:lstStyle/>
          <a:p>
            <a:r>
              <a:rPr kumimoji="1" lang="en-US" altLang="ja-JP" dirty="0" smtClean="0"/>
              <a:t>Simple Storage Service</a:t>
            </a:r>
            <a:endParaRPr kumimoji="1" lang="ja-JP" altLang="en-US" dirty="0"/>
          </a:p>
        </p:txBody>
      </p:sp>
      <p:pic>
        <p:nvPicPr>
          <p:cNvPr id="10" name="図 9" descr="スクリーンショット 2014-03-06 6.2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631075"/>
            <a:ext cx="4058372" cy="1570481"/>
          </a:xfrm>
          <a:prstGeom prst="rect">
            <a:avLst/>
          </a:prstGeom>
        </p:spPr>
      </p:pic>
      <p:pic>
        <p:nvPicPr>
          <p:cNvPr id="11" name="図 10" descr="ストレージ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10" y="631075"/>
            <a:ext cx="2804047" cy="2505086"/>
          </a:xfrm>
          <a:prstGeom prst="rect">
            <a:avLst/>
          </a:prstGeom>
        </p:spPr>
      </p:pic>
      <p:pic>
        <p:nvPicPr>
          <p:cNvPr id="13" name="図 12" descr="データ転送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1" y="3477770"/>
            <a:ext cx="3026727" cy="2581338"/>
          </a:xfrm>
          <a:prstGeom prst="rect">
            <a:avLst/>
          </a:prstGeom>
        </p:spPr>
      </p:pic>
      <p:pic>
        <p:nvPicPr>
          <p:cNvPr id="14" name="図 13" descr="リクエス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83" y="6480532"/>
            <a:ext cx="2207882" cy="14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4-03-07 9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486"/>
            <a:ext cx="2974554" cy="26257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670356" cy="624300"/>
          </a:xfrm>
        </p:spPr>
        <p:txBody>
          <a:bodyPr/>
          <a:lstStyle/>
          <a:p>
            <a:r>
              <a:rPr lang="en-US" altLang="ja-JP" dirty="0"/>
              <a:t>Elastic Compute Cloud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13573" y="3243015"/>
            <a:ext cx="7116065" cy="3865772"/>
          </a:xfrm>
          <a:prstGeom prst="rect">
            <a:avLst/>
          </a:prstGeom>
        </p:spPr>
      </p:pic>
      <p:pic>
        <p:nvPicPr>
          <p:cNvPr id="6" name="図 5" descr="スクリーンショット 2014-03-07 9.4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9" y="6386094"/>
            <a:ext cx="2934846" cy="2601341"/>
          </a:xfrm>
          <a:prstGeom prst="rect">
            <a:avLst/>
          </a:prstGeom>
        </p:spPr>
      </p:pic>
      <p:pic>
        <p:nvPicPr>
          <p:cNvPr id="5" name="図 4" descr="スクリーンショット 2014-03-07 9.41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" y="2927462"/>
            <a:ext cx="2861172" cy="34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4-03-07 9.3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7637"/>
            <a:ext cx="4999285" cy="21246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444221" cy="624300"/>
          </a:xfrm>
        </p:spPr>
        <p:txBody>
          <a:bodyPr/>
          <a:lstStyle/>
          <a:p>
            <a:r>
              <a:rPr kumimoji="1" lang="en-US" altLang="ja-JP" dirty="0" smtClean="0"/>
              <a:t>Elastic Compute Cloud</a:t>
            </a:r>
            <a:endParaRPr kumimoji="1" lang="ja-JP" altLang="en-US" dirty="0"/>
          </a:p>
        </p:txBody>
      </p:sp>
      <p:pic>
        <p:nvPicPr>
          <p:cNvPr id="5" name="図 4" descr="Transfe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91" y="6240923"/>
            <a:ext cx="4540109" cy="2350430"/>
          </a:xfrm>
          <a:prstGeom prst="rect">
            <a:avLst/>
          </a:prstGeom>
        </p:spPr>
      </p:pic>
      <p:pic>
        <p:nvPicPr>
          <p:cNvPr id="7" name="図 6" descr="スクリーンショット 2014-03-07 9.38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" y="4061088"/>
            <a:ext cx="4216470" cy="2179835"/>
          </a:xfrm>
          <a:prstGeom prst="rect">
            <a:avLst/>
          </a:prstGeom>
        </p:spPr>
      </p:pic>
      <p:pic>
        <p:nvPicPr>
          <p:cNvPr id="8" name="図 7" descr="スクリーンショット 2014-03-07 9.3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2745"/>
            <a:ext cx="3643364" cy="1546532"/>
          </a:xfrm>
          <a:prstGeom prst="rect">
            <a:avLst/>
          </a:prstGeom>
        </p:spPr>
      </p:pic>
      <p:pic>
        <p:nvPicPr>
          <p:cNvPr id="4" name="図 3" descr="Transfer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80" y="2772334"/>
            <a:ext cx="3552940" cy="26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クリーンショット 2014-03-07 9.3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" y="5031506"/>
            <a:ext cx="4668516" cy="16173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ELB / EIP / EBS</a:t>
            </a:r>
            <a:endParaRPr kumimoji="1" lang="ja-JP" altLang="en-US" dirty="0"/>
          </a:p>
        </p:txBody>
      </p:sp>
      <p:pic>
        <p:nvPicPr>
          <p:cNvPr id="3" name="図 2" descr="E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32" y="3986035"/>
            <a:ext cx="2939764" cy="1895283"/>
          </a:xfrm>
          <a:prstGeom prst="rect">
            <a:avLst/>
          </a:prstGeom>
        </p:spPr>
      </p:pic>
      <p:pic>
        <p:nvPicPr>
          <p:cNvPr id="4" name="図 3" descr="EL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10" y="1245831"/>
            <a:ext cx="3860190" cy="1335557"/>
          </a:xfrm>
          <a:prstGeom prst="rect">
            <a:avLst/>
          </a:prstGeom>
        </p:spPr>
      </p:pic>
      <p:pic>
        <p:nvPicPr>
          <p:cNvPr id="5" name="図 4" descr="EBS_Stor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11" y="6648889"/>
            <a:ext cx="3860190" cy="2495111"/>
          </a:xfrm>
          <a:prstGeom prst="rect">
            <a:avLst/>
          </a:prstGeom>
        </p:spPr>
      </p:pic>
      <p:pic>
        <p:nvPicPr>
          <p:cNvPr id="6" name="図 5" descr="スクリーンショット 2014-03-07 9.33.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95"/>
            <a:ext cx="4693505" cy="578307"/>
          </a:xfrm>
          <a:prstGeom prst="rect">
            <a:avLst/>
          </a:prstGeom>
        </p:spPr>
      </p:pic>
      <p:pic>
        <p:nvPicPr>
          <p:cNvPr id="7" name="図 6" descr="スクリーンショット 2014-03-07 9.33.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72"/>
            <a:ext cx="6697096" cy="12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4279183" cy="624300"/>
          </a:xfrm>
        </p:spPr>
        <p:txBody>
          <a:bodyPr/>
          <a:lstStyle/>
          <a:p>
            <a:r>
              <a:rPr lang="en-US" altLang="ja-JP" dirty="0"/>
              <a:t>Relational Database Service</a:t>
            </a:r>
            <a:endParaRPr kumimoji="1" lang="ja-JP" altLang="en-US" dirty="0"/>
          </a:p>
        </p:txBody>
      </p:sp>
      <p:pic>
        <p:nvPicPr>
          <p:cNvPr id="4" name="図 3" descr="スクリーンショット 2014-03-07 9.4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" y="506714"/>
            <a:ext cx="3919206" cy="2953425"/>
          </a:xfrm>
          <a:prstGeom prst="rect">
            <a:avLst/>
          </a:prstGeom>
        </p:spPr>
      </p:pic>
      <p:pic>
        <p:nvPicPr>
          <p:cNvPr id="5" name="図 4" descr="スクリーンショット 2014-03-07 9.45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94" y="3573165"/>
            <a:ext cx="3939996" cy="1361663"/>
          </a:xfrm>
          <a:prstGeom prst="rect">
            <a:avLst/>
          </a:prstGeom>
        </p:spPr>
      </p:pic>
      <p:pic>
        <p:nvPicPr>
          <p:cNvPr id="6" name="図 5" descr="スクリーンショット 2014-03-07 9.46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" y="4934828"/>
            <a:ext cx="3905207" cy="2916468"/>
          </a:xfrm>
          <a:prstGeom prst="rect">
            <a:avLst/>
          </a:prstGeom>
        </p:spPr>
      </p:pic>
      <p:pic>
        <p:nvPicPr>
          <p:cNvPr id="7" name="図 6" descr="スクリーンショット 2014-03-07 9.46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33900"/>
            <a:ext cx="3848416" cy="1310099"/>
          </a:xfrm>
          <a:prstGeom prst="rect">
            <a:avLst/>
          </a:prstGeom>
        </p:spPr>
      </p:pic>
      <p:pic>
        <p:nvPicPr>
          <p:cNvPr id="3" name="図 2" descr="MySQ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3175" y="1761011"/>
            <a:ext cx="6040065" cy="30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531196" cy="624300"/>
          </a:xfrm>
        </p:spPr>
        <p:txBody>
          <a:bodyPr/>
          <a:lstStyle/>
          <a:p>
            <a:r>
              <a:rPr lang="en-US" altLang="ja-JP" dirty="0" smtClean="0"/>
              <a:t>Relational Database Service</a:t>
            </a:r>
            <a:endParaRPr kumimoji="1" lang="ja-JP" altLang="en-US" dirty="0"/>
          </a:p>
        </p:txBody>
      </p:sp>
      <p:pic>
        <p:nvPicPr>
          <p:cNvPr id="9" name="図 8" descr="Backup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" y="5127710"/>
            <a:ext cx="3500044" cy="1509470"/>
          </a:xfrm>
          <a:prstGeom prst="rect">
            <a:avLst/>
          </a:prstGeom>
        </p:spPr>
      </p:pic>
      <p:pic>
        <p:nvPicPr>
          <p:cNvPr id="12" name="図 11" descr="スクリーンショット 2014-03-07 9.4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544660"/>
            <a:ext cx="4363874" cy="878583"/>
          </a:xfrm>
          <a:prstGeom prst="rect">
            <a:avLst/>
          </a:prstGeom>
        </p:spPr>
      </p:pic>
      <p:pic>
        <p:nvPicPr>
          <p:cNvPr id="13" name="図 12" descr="スクリーンショット 2014-03-07 9.50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3244"/>
            <a:ext cx="4401507" cy="720756"/>
          </a:xfrm>
          <a:prstGeom prst="rect">
            <a:avLst/>
          </a:prstGeom>
        </p:spPr>
      </p:pic>
      <p:pic>
        <p:nvPicPr>
          <p:cNvPr id="6" name="図 5" descr="DefaultStor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1" y="8067774"/>
            <a:ext cx="2872180" cy="1076226"/>
          </a:xfrm>
          <a:prstGeom prst="rect">
            <a:avLst/>
          </a:prstGeom>
        </p:spPr>
      </p:pic>
      <p:pic>
        <p:nvPicPr>
          <p:cNvPr id="14" name="図 13" descr="スクリーンショット 2014-03-07 9.50.5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81" y="5278238"/>
            <a:ext cx="4737420" cy="702556"/>
          </a:xfrm>
          <a:prstGeom prst="rect">
            <a:avLst/>
          </a:prstGeom>
        </p:spPr>
      </p:pic>
      <p:pic>
        <p:nvPicPr>
          <p:cNvPr id="15" name="図 14" descr="スクリーンショット 2014-03-07 9.51.5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" y="647637"/>
            <a:ext cx="3397799" cy="2274964"/>
          </a:xfrm>
          <a:prstGeom prst="rect">
            <a:avLst/>
          </a:prstGeom>
        </p:spPr>
      </p:pic>
      <p:pic>
        <p:nvPicPr>
          <p:cNvPr id="16" name="図 15" descr="スクリーンショット 2014-03-07 9.52.0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" y="2974789"/>
            <a:ext cx="3453693" cy="1884253"/>
          </a:xfrm>
          <a:prstGeom prst="rect">
            <a:avLst/>
          </a:prstGeom>
        </p:spPr>
      </p:pic>
      <p:pic>
        <p:nvPicPr>
          <p:cNvPr id="8" name="図 7" descr="TransferOu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2394" y="1147686"/>
            <a:ext cx="4654035" cy="33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0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20</Words>
  <Application>Microsoft Macintosh PowerPoint</Application>
  <PresentationFormat>画面に合わせる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Simple Storage Service</vt:lpstr>
      <vt:lpstr>Elastic Compute Cloud</vt:lpstr>
      <vt:lpstr>Elastic Compute Cloud</vt:lpstr>
      <vt:lpstr>ELB / EIP / EBS</vt:lpstr>
      <vt:lpstr>Relational Database Service</vt:lpstr>
      <vt:lpstr>Relational Database Service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Storage Service</dc:title>
  <dc:creator>Aya Komuro</dc:creator>
  <cp:lastModifiedBy>Aya Komuro</cp:lastModifiedBy>
  <cp:revision>9</cp:revision>
  <dcterms:created xsi:type="dcterms:W3CDTF">2014-03-05T21:19:14Z</dcterms:created>
  <dcterms:modified xsi:type="dcterms:W3CDTF">2014-03-07T00:55:55Z</dcterms:modified>
</cp:coreProperties>
</file>