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0_B336031C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91194C-F92F-607C-400E-ACC27A0CC5B7}" name="Chris Blackwell" initials="CKB" userId="Chris Black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5" autoAdjust="0"/>
    <p:restoredTop sz="94832" autoAdjust="0"/>
  </p:normalViewPr>
  <p:slideViewPr>
    <p:cSldViewPr>
      <p:cViewPr varScale="1">
        <p:scale>
          <a:sx n="70" d="100"/>
          <a:sy n="70" d="100"/>
        </p:scale>
        <p:origin x="1572" y="36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comments/modernComment_100_B33603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C0FAE-1E52-544C-B183-9F430F5A7620}" authorId="{6C91194C-F92F-607C-400E-ACC27A0CC5B7}" created="2024-02-01T01:36:12.3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106" len="7">
        <ac:context len="1005" hash="2917494701"/>
      </ac:txMk>
    </ac:txMkLst>
    <p188:pos x="1451924" y="905828"/>
    <p188:txBody>
      <a:bodyPr/>
      <a:lstStyle/>
      <a:p>
        <a:r>
          <a:rPr lang="en-US"/>
          <a:t>First mention needs to be AWS Lambda https://w.amazon.com/bin/view/AWSDocs/editing/service-names</a:t>
        </a:r>
      </a:p>
    </p188:txBody>
  </p188:cm>
  <p188:cm id="{D51CCB80-B1C7-0344-A1F8-2BDD3D1EF134}" authorId="{6C91194C-F92F-607C-400E-ACC27A0CC5B7}" created="2024-02-01T01:37:56.7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94" len="33">
        <ac:context len="1005" hash="2917494701"/>
      </ac:txMk>
    </ac:txMkLst>
    <p188:pos x="2116292" y="905828"/>
    <p188:txBody>
      <a:bodyPr/>
      <a:lstStyle/>
      <a:p>
        <a:r>
          <a:rPr lang="en-US"/>
          <a:t>You mention triggers here with no context. I’d suggest mentioning that you’ve set up S3 event notifications in step 1</a:t>
        </a:r>
      </a:p>
    </p188:txBody>
  </p188:cm>
  <p188:cm id="{38FFDBD3-57F1-844D-8E5D-81C1CA182334}" authorId="{6C91194C-F92F-607C-400E-ACC27A0CC5B7}" created="2024-02-01T01:40:19.6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198" len="255">
        <ac:context len="1005" hash="2917494701"/>
      </ac:txMk>
    </ac:txMkLst>
    <p188:pos x="2837811" y="1520191"/>
    <p188:txBody>
      <a:bodyPr/>
      <a:lstStyle/>
      <a:p>
        <a:r>
          <a:rPr lang="en-US"/>
          <a:t>This really seems like two separate steps:
1) get labels from Recognition
2) store them in DynamoDB
Especially because of the two arrows in the flow, I think it may be more clear to break them up and add a new step. </a:t>
        </a:r>
      </a:p>
    </p188:txBody>
  </p188:cm>
  <p188:cm id="{ECF6B556-2DE9-4343-A052-F7DB5AC8619B}" authorId="{6C91194C-F92F-607C-400E-ACC27A0CC5B7}" created="2024-02-01T01:41:39.1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cxnSpMk id="80" creationId="{DFC078CB-B6FF-479C-99C7-1C59E289A7B7}"/>
    </ac:deMkLst>
    <p188:txBody>
      <a:bodyPr/>
      <a:lstStyle/>
      <a:p>
        <a:r>
          <a:rPr lang="en-US"/>
          <a:t>It seems like this should be a bi-directional arrow</a:t>
        </a:r>
      </a:p>
    </p188:txBody>
  </p188:cm>
  <p188:cm id="{E824BA60-83EE-3040-837D-5D139A9BE177}" authorId="{6C91194C-F92F-607C-400E-ACC27A0CC5B7}" created="2024-02-01T01:42:26.2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75" creationId="{B2DF98A5-3721-4417-A0B1-83BE1E3F61D3}"/>
      <ac:txMk cp="20" len="5">
        <ac:context len="26" hash="2561189546"/>
      </ac:txMk>
    </ac:txMkLst>
    <p188:pos x="1092302" y="482256"/>
    <p188:txBody>
      <a:bodyPr/>
      <a:lstStyle/>
      <a:p>
        <a:r>
          <a:rPr lang="en-US"/>
          <a:t>Having “image” here is confusing</a:t>
        </a:r>
      </a:p>
    </p188:txBody>
  </p188:cm>
  <p188:cm id="{654D9038-1792-0B4E-B39C-977FACB2D198}" authorId="{6C91194C-F92F-607C-400E-ACC27A0CC5B7}" created="2024-02-01T01:43:27.2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260" len="45">
        <ac:context len="1005" hash="2917494701"/>
      </ac:txMk>
    </ac:txMkLst>
    <p188:pos x="2437761" y="1670209"/>
    <p188:txBody>
      <a:bodyPr/>
      <a:lstStyle/>
      <a:p>
        <a:r>
          <a:rPr lang="en-US"/>
          <a:t>I’m not sure what you mean by “applied to the .png”, can you clarify?</a:t>
        </a:r>
      </a:p>
    </p188:txBody>
  </p188:cm>
  <p188:cm id="{B86884B6-07AE-2446-97AD-63B44999EF0D}" authorId="{6C91194C-F92F-607C-400E-ACC27A0CC5B7}" created="2024-02-01T01:44:14.4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341" len="10">
        <ac:context len="1005" hash="2917494701"/>
      </ac:txMk>
    </ac:txMkLst>
    <p188:pos x="1487642" y="1977391"/>
    <p188:txBody>
      <a:bodyPr/>
      <a:lstStyle/>
      <a:p>
        <a:r>
          <a:rPr lang="en-US"/>
          <a:t>Assuming you break out this in to two steps, be sure to mention Amazon DynamoDB by name</a:t>
        </a:r>
      </a:p>
    </p188:txBody>
  </p188:cm>
  <p188:cm id="{38FD9397-630C-7043-ABA7-CD28F99772D6}" authorId="{6C91194C-F92F-607C-400E-ACC27A0CC5B7}" created="2024-02-01T01:47:25.8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526" len="11">
        <ac:context len="1005" hash="2917494701"/>
      </ac:txMk>
    </ac:txMkLst>
    <p188:pos x="2080574" y="2734628"/>
    <p188:txBody>
      <a:bodyPr/>
      <a:lstStyle/>
      <a:p>
        <a:r>
          <a:rPr lang="en-US"/>
          <a:t>You should mention this is a Lambda and that it’s where it’s triggered (by s3, the Lambda, etc?)</a:t>
        </a:r>
      </a:p>
    </p188:txBody>
  </p188:cm>
  <p188:cm id="{19F35E9C-1E32-1A45-9E9E-562A112EB45E}" authorId="{6C91194C-F92F-607C-400E-ACC27A0CC5B7}" created="2024-02-01T01:49:38.43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635" len="36">
        <ac:context len="1005" hash="2917494701"/>
      </ac:txMk>
    </ac:txMkLst>
    <p188:pos x="2466336" y="3041809"/>
    <p188:txBody>
      <a:bodyPr/>
      <a:lstStyle/>
      <a:p>
        <a:r>
          <a:rPr lang="en-US"/>
          <a:t>Again, it’s not really clear what “are applied to the .obj” means</a:t>
        </a:r>
      </a:p>
    </p188:txBody>
  </p188:cm>
  <p188:cm id="{100DBCF5-6D57-9A4F-AA3A-FD3BD6CEBB02}" authorId="{6C91194C-F92F-607C-400E-ACC27A0CC5B7}" created="2024-02-01T01:50:09.11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728" len="8">
        <ac:context len="1005" hash="2917494701"/>
      </ac:txMk>
    </ac:txMkLst>
    <p188:pos x="1323336" y="3649028"/>
    <p188:txBody>
      <a:bodyPr/>
      <a:lstStyle/>
      <a:p>
        <a:r>
          <a:rPr lang="en-US"/>
          <a:t>Really it’s a table. You should probably call it this in step 3 as well.</a:t>
        </a:r>
      </a:p>
    </p188:txBody>
  </p188:cm>
  <p188:cm id="{201D7F3D-1DED-F847-B0ED-BE2960526D4E}" authorId="{6C91194C-F92F-607C-400E-ACC27A0CC5B7}" created="2024-02-01T01:50:56.09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673" len="10">
        <ac:context len="1005" hash="2917494701"/>
      </ac:txMk>
    </ac:txMkLst>
    <p188:pos x="737549" y="3499009"/>
    <p188:txBody>
      <a:bodyPr/>
      <a:lstStyle/>
      <a:p>
        <a:r>
          <a:rPr lang="en-US"/>
          <a:t>You need to be more specific about “after what”</a:t>
        </a:r>
      </a:p>
    </p188:txBody>
  </p188:cm>
  <p188:cm id="{A34B2CFF-1E14-FB42-816C-3F380CD66554}" authorId="{6C91194C-F92F-607C-400E-ACC27A0CC5B7}" created="2024-02-01T01:51:43.55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838" len="37">
        <ac:context len="1005" hash="2917494701"/>
      </ac:txMk>
    </ac:txMkLst>
    <p188:pos x="2416330" y="4263391"/>
    <p188:txBody>
      <a:bodyPr/>
      <a:lstStyle/>
      <a:p>
        <a:r>
          <a:rPr lang="en-US"/>
          <a:t>You should add some clarity to what the schedulers role is. You bring it up, but with no context. I also think this probably deserves its own step.</a:t>
        </a:r>
      </a:p>
    </p188:txBody>
  </p188:cm>
  <p188:cm id="{4E643140-CB0F-C043-9824-4FD777CCA43E}" authorId="{6C91194C-F92F-607C-400E-ACC27A0CC5B7}" created="2024-02-01T01:53:38.2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883" len="18">
        <ac:context len="1005" hash="2917494701"/>
      </ac:txMk>
    </ac:txMkLst>
    <p188:pos x="1323336" y="4413409"/>
    <p188:txBody>
      <a:bodyPr/>
      <a:lstStyle/>
      <a:p>
        <a:r>
          <a:rPr lang="en-US"/>
          <a:t>I’ve kind of overloaded all the Lambda name comments already, so I’ll put this here. Every time you refer to a Lambda function by name, you should call it a Lambda function to avoid confusion. E.g.
“the populateOpenSearch Lambda function”, the “onPngUpload Lambda function” etc</a:t>
        </a:r>
      </a:p>
    </p188:txBody>
  </p188:cm>
  <p188:cm id="{41256542-237B-AE41-85E5-9274AB0F4010}" authorId="{6C91194C-F92F-607C-400E-ACC27A0CC5B7}" created="2024-02-01T01:54:09.1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6661404" sldId="256"/>
      <ac:spMk id="36" creationId="{7F6398EE-554B-AF4E-94AD-B1074332E491}"/>
      <ac:txMk cp="932" len="17">
        <ac:context len="1005" hash="2917494701"/>
      </ac:txMk>
    </ac:txMkLst>
    <p188:pos x="1666236" y="4563428"/>
    <p188:txBody>
      <a:bodyPr/>
      <a:lstStyle/>
      <a:p>
        <a:r>
          <a:rPr lang="en-US"/>
          <a:t>You need to make it clear these are DynamoDB tables.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76454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2023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s://aws.amazon.com/s3/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microsoft.com/office/2018/10/relationships/comments" Target="../comments/modernComment_100_B336031C.xml"/><Relationship Id="rId5" Type="http://schemas.openxmlformats.org/officeDocument/2006/relationships/hyperlink" Target="https://aws.amazon.com/rekognition/" TargetMode="Externa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hyperlink" Target="https://aws.amazon.com/lambda/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991600" y="-7521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/>
          <p:nvPr/>
        </p:nvCxnSpPr>
        <p:spPr>
          <a:xfrm>
            <a:off x="134073" y="866333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70065" y="158447"/>
            <a:ext cx="865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Guidance for 2D/3D Asset Identification on AWS</a:t>
            </a:r>
            <a:br>
              <a:rPr 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Using Machine Learning to identify and manage virtual assets in real-time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406294" y="1132721"/>
            <a:ext cx="28580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Upload 3D Object and screenshots of object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Amazon Simple Storage Service(S3)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 has been set up to trigger whenever a picture file is uploaded to it or whenever a object file is uploaded to it,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onImgUpload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AWS Lambda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function triggers first, sending the image files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Amazon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Rekognition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be analyzed.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onImgUpload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Lambda function uses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Amazon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Rekognition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return a series of Labels, these labels are applied to the image as tags inside S3 and as metadata.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onLabelAdded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Lambda function populates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labelDb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with the tags attached to these items. This table contains information about the image files stored in S3.</a:t>
            </a:r>
          </a:p>
          <a:p>
            <a:endParaRPr 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image are processed OR when the object file is finished uploading,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onObjUpload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Lambda function is triggered.</a:t>
            </a:r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the object resides in a folder with image files in it then the top 5 tags from the image files are applied to the object.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onLabelAdded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Lambda function populates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labelDb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with the tags attached to the object file.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FBBDE2-676E-4D26-9AED-13D86EFB36B7}"/>
              </a:ext>
            </a:extLst>
          </p:cNvPr>
          <p:cNvSpPr>
            <a:spLocks noChangeAspect="1"/>
          </p:cNvSpPr>
          <p:nvPr/>
        </p:nvSpPr>
        <p:spPr bwMode="auto">
          <a:xfrm>
            <a:off x="9075620" y="11798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ACCA57-BD4B-4310-A742-0D5A70096E15}"/>
              </a:ext>
            </a:extLst>
          </p:cNvPr>
          <p:cNvSpPr>
            <a:spLocks noChangeAspect="1"/>
          </p:cNvSpPr>
          <p:nvPr/>
        </p:nvSpPr>
        <p:spPr bwMode="auto">
          <a:xfrm>
            <a:off x="9057562" y="163961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E371A6-A407-4DF3-98FA-BFCDB0A488C4}"/>
              </a:ext>
            </a:extLst>
          </p:cNvPr>
          <p:cNvSpPr>
            <a:spLocks noChangeAspect="1"/>
          </p:cNvSpPr>
          <p:nvPr/>
        </p:nvSpPr>
        <p:spPr bwMode="auto">
          <a:xfrm>
            <a:off x="9061787" y="274847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519CC1-2EBC-4AE6-862B-8300555768C8}"/>
              </a:ext>
            </a:extLst>
          </p:cNvPr>
          <p:cNvSpPr>
            <a:spLocks noChangeAspect="1"/>
          </p:cNvSpPr>
          <p:nvPr/>
        </p:nvSpPr>
        <p:spPr bwMode="auto">
          <a:xfrm>
            <a:off x="9061787" y="350403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EAC580-1E47-4601-B091-36069CC494CB}"/>
              </a:ext>
            </a:extLst>
          </p:cNvPr>
          <p:cNvSpPr>
            <a:spLocks noChangeAspect="1"/>
          </p:cNvSpPr>
          <p:nvPr/>
        </p:nvSpPr>
        <p:spPr bwMode="auto">
          <a:xfrm>
            <a:off x="9069671" y="425958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4DF07F-E7A7-4FF2-BD43-44EB4716CCDD}"/>
              </a:ext>
            </a:extLst>
          </p:cNvPr>
          <p:cNvSpPr>
            <a:spLocks noChangeAspect="1"/>
          </p:cNvSpPr>
          <p:nvPr/>
        </p:nvSpPr>
        <p:spPr bwMode="auto">
          <a:xfrm>
            <a:off x="9067048" y="517311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D01A847-CFDA-42D1-B9E3-8046D78DFF47}"/>
              </a:ext>
            </a:extLst>
          </p:cNvPr>
          <p:cNvSpPr/>
          <p:nvPr/>
        </p:nvSpPr>
        <p:spPr>
          <a:xfrm>
            <a:off x="1530738" y="1143003"/>
            <a:ext cx="6384858" cy="484866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92ED117C-3D6D-48B6-BB15-C6BCEFC7377E}"/>
              </a:ext>
            </a:extLst>
          </p:cNvPr>
          <p:cNvSpPr>
            <a:spLocks noChangeAspect="1"/>
          </p:cNvSpPr>
          <p:nvPr/>
        </p:nvSpPr>
        <p:spPr bwMode="auto">
          <a:xfrm>
            <a:off x="1543273" y="252116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4" name="TextBox 9">
            <a:extLst>
              <a:ext uri="{FF2B5EF4-FFF2-40B4-BE49-F238E27FC236}">
                <a16:creationId xmlns:a16="http://schemas.microsoft.com/office/drawing/2014/main" id="{68C9AC1F-02A2-4732-991B-E56D6240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52" y="3445841"/>
            <a:ext cx="12717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25" name="Graphic 8">
            <a:extLst>
              <a:ext uri="{FF2B5EF4-FFF2-40B4-BE49-F238E27FC236}">
                <a16:creationId xmlns:a16="http://schemas.microsoft.com/office/drawing/2014/main" id="{17422003-3488-4F03-B871-C02D6A3B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817593" y="280576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FA5D8FAF-2538-41A5-9FC0-B4542B312C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30943" y="1132721"/>
            <a:ext cx="381000" cy="381000"/>
          </a:xfrm>
          <a:prstGeom prst="rect">
            <a:avLst/>
          </a:prstGeom>
        </p:spPr>
      </p:pic>
      <p:pic>
        <p:nvPicPr>
          <p:cNvPr id="59" name="Graphic 114">
            <a:extLst>
              <a:ext uri="{FF2B5EF4-FFF2-40B4-BE49-F238E27FC236}">
                <a16:creationId xmlns:a16="http://schemas.microsoft.com/office/drawing/2014/main" id="{1F54587F-9F08-4A01-A0A1-479DC9562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9872" y="2780086"/>
            <a:ext cx="671379" cy="671379"/>
          </a:xfrm>
          <a:prstGeom prst="rect">
            <a:avLst/>
          </a:prstGeom>
        </p:spPr>
      </p:pic>
      <p:sp>
        <p:nvSpPr>
          <p:cNvPr id="60" name="TextBox 25">
            <a:extLst>
              <a:ext uri="{FF2B5EF4-FFF2-40B4-BE49-F238E27FC236}">
                <a16:creationId xmlns:a16="http://schemas.microsoft.com/office/drawing/2014/main" id="{E7933741-041A-4EA1-B324-87E77DA0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4" y="3403882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8BE9AA-6052-4BC7-8C1B-2A6B9B211DEE}"/>
              </a:ext>
            </a:extLst>
          </p:cNvPr>
          <p:cNvCxnSpPr>
            <a:cxnSpLocks/>
            <a:stCxn id="225" idx="1"/>
          </p:cNvCxnSpPr>
          <p:nvPr/>
        </p:nvCxnSpPr>
        <p:spPr>
          <a:xfrm flipH="1">
            <a:off x="1219200" y="3125801"/>
            <a:ext cx="59839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23">
            <a:extLst>
              <a:ext uri="{FF2B5EF4-FFF2-40B4-BE49-F238E27FC236}">
                <a16:creationId xmlns:a16="http://schemas.microsoft.com/office/drawing/2014/main" id="{E2EEF00A-B1E5-4981-B3B8-4AA31ACC79D0}"/>
              </a:ext>
            </a:extLst>
          </p:cNvPr>
          <p:cNvGrpSpPr>
            <a:grpSpLocks/>
          </p:cNvGrpSpPr>
          <p:nvPr/>
        </p:nvGrpSpPr>
        <p:grpSpPr bwMode="auto">
          <a:xfrm>
            <a:off x="2454150" y="2043543"/>
            <a:ext cx="904291" cy="2244145"/>
            <a:chOff x="2674471" y="1567527"/>
            <a:chExt cx="1488360" cy="331243"/>
          </a:xfrm>
        </p:grpSpPr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748F202D-8B01-4900-907A-7F39A92F1F1A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10C776-3614-4108-B41E-A60A40B618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9199"/>
              <a:ext cx="5734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raphic 10">
            <a:extLst>
              <a:ext uri="{FF2B5EF4-FFF2-40B4-BE49-F238E27FC236}">
                <a16:creationId xmlns:a16="http://schemas.microsoft.com/office/drawing/2014/main" id="{E692879A-23E9-42BA-B35A-3B2805BA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368263" y="1733882"/>
            <a:ext cx="620110" cy="6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0">
            <a:extLst>
              <a:ext uri="{FF2B5EF4-FFF2-40B4-BE49-F238E27FC236}">
                <a16:creationId xmlns:a16="http://schemas.microsoft.com/office/drawing/2014/main" id="{1CAD5C1A-A421-4076-867A-9B470B03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687" y="2317864"/>
            <a:ext cx="2292350" cy="3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onPngUpload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extBox 16">
            <a:extLst>
              <a:ext uri="{FF2B5EF4-FFF2-40B4-BE49-F238E27FC236}">
                <a16:creationId xmlns:a16="http://schemas.microsoft.com/office/drawing/2014/main" id="{B2DF98A5-3721-4417-A0B1-83BE1E3F6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497" y="2314709"/>
            <a:ext cx="169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Rekognition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30">
            <a:extLst>
              <a:ext uri="{FF2B5EF4-FFF2-40B4-BE49-F238E27FC236}">
                <a16:creationId xmlns:a16="http://schemas.microsoft.com/office/drawing/2014/main" id="{3E16369C-3A8A-49D3-9352-6D74AEFD6B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1130" y="1739015"/>
            <a:ext cx="609843" cy="609843"/>
          </a:xfrm>
          <a:prstGeom prst="rect">
            <a:avLst/>
          </a:prstGeom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47B2F7D1-4B08-4682-80F9-F2CCDFB7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968271" y="2953044"/>
            <a:ext cx="620110" cy="6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71B35E8F-5C5E-483F-890A-C33FA4E8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978" y="3539977"/>
            <a:ext cx="2279650" cy="3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labelDb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C078CB-B6FF-479C-99C7-1C59E289A7B7}"/>
              </a:ext>
            </a:extLst>
          </p:cNvPr>
          <p:cNvCxnSpPr>
            <a:cxnSpLocks/>
            <a:stCxn id="76" idx="1"/>
            <a:endCxn id="73" idx="3"/>
          </p:cNvCxnSpPr>
          <p:nvPr/>
        </p:nvCxnSpPr>
        <p:spPr>
          <a:xfrm flipH="1">
            <a:off x="3988373" y="2043937"/>
            <a:ext cx="9827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10">
            <a:extLst>
              <a:ext uri="{FF2B5EF4-FFF2-40B4-BE49-F238E27FC236}">
                <a16:creationId xmlns:a16="http://schemas.microsoft.com/office/drawing/2014/main" id="{B7F4DBE5-5E0E-4CB4-AC86-64E7D2C3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368719" y="3949530"/>
            <a:ext cx="620110" cy="6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0">
            <a:extLst>
              <a:ext uri="{FF2B5EF4-FFF2-40B4-BE49-F238E27FC236}">
                <a16:creationId xmlns:a16="http://schemas.microsoft.com/office/drawing/2014/main" id="{36DBB4C5-892F-4CB5-A097-E4919F8D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283" y="4526750"/>
            <a:ext cx="2292350" cy="3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onObjUpload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722AF4-9D44-4E5B-9284-89EE1E274017}"/>
              </a:ext>
            </a:extLst>
          </p:cNvPr>
          <p:cNvSpPr>
            <a:spLocks noChangeAspect="1"/>
          </p:cNvSpPr>
          <p:nvPr/>
        </p:nvSpPr>
        <p:spPr bwMode="auto">
          <a:xfrm>
            <a:off x="3093943" y="143705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4CA044F-A0F2-4F10-8AC2-6CB01AFD9CA6}"/>
              </a:ext>
            </a:extLst>
          </p:cNvPr>
          <p:cNvSpPr>
            <a:spLocks noChangeAspect="1"/>
          </p:cNvSpPr>
          <p:nvPr/>
        </p:nvSpPr>
        <p:spPr bwMode="auto">
          <a:xfrm>
            <a:off x="4699137" y="146284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F0CBDD9-8097-4778-A716-F99A7AD13B87}"/>
              </a:ext>
            </a:extLst>
          </p:cNvPr>
          <p:cNvSpPr>
            <a:spLocks noChangeAspect="1"/>
          </p:cNvSpPr>
          <p:nvPr/>
        </p:nvSpPr>
        <p:spPr bwMode="auto">
          <a:xfrm>
            <a:off x="4700028" y="454090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6F6E696-9EE1-48F1-81B9-729EB68AC7B6}"/>
              </a:ext>
            </a:extLst>
          </p:cNvPr>
          <p:cNvSpPr>
            <a:spLocks noChangeAspect="1"/>
          </p:cNvSpPr>
          <p:nvPr/>
        </p:nvSpPr>
        <p:spPr bwMode="auto">
          <a:xfrm>
            <a:off x="3084056" y="368088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BC9357-3D86-413E-9F63-EA41624B49A0}"/>
              </a:ext>
            </a:extLst>
          </p:cNvPr>
          <p:cNvSpPr>
            <a:spLocks noChangeAspect="1"/>
          </p:cNvSpPr>
          <p:nvPr/>
        </p:nvSpPr>
        <p:spPr bwMode="auto">
          <a:xfrm>
            <a:off x="4692798" y="269199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DD3C12-FEC5-4AEB-A91C-DE56337F20DA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3988373" y="2043937"/>
            <a:ext cx="9827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1">
            <a:extLst>
              <a:ext uri="{FF2B5EF4-FFF2-40B4-BE49-F238E27FC236}">
                <a16:creationId xmlns:a16="http://schemas.microsoft.com/office/drawing/2014/main" id="{E29385F5-FEFB-4936-99FB-6E320C72A981}"/>
              </a:ext>
            </a:extLst>
          </p:cNvPr>
          <p:cNvSpPr/>
          <p:nvPr/>
        </p:nvSpPr>
        <p:spPr>
          <a:xfrm flipH="1" flipV="1">
            <a:off x="2105901" y="3640787"/>
            <a:ext cx="2861217" cy="15095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0" name="Graphic 10">
            <a:extLst>
              <a:ext uri="{FF2B5EF4-FFF2-40B4-BE49-F238E27FC236}">
                <a16:creationId xmlns:a16="http://schemas.microsoft.com/office/drawing/2014/main" id="{39B71F5C-1CC8-498B-9925-39EA26D8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968271" y="4817308"/>
            <a:ext cx="620110" cy="62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666B402-24F9-4484-BDBC-B08CC1453CF3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278326" y="3954611"/>
            <a:ext cx="0" cy="8626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20">
            <a:extLst>
              <a:ext uri="{FF2B5EF4-FFF2-40B4-BE49-F238E27FC236}">
                <a16:creationId xmlns:a16="http://schemas.microsoft.com/office/drawing/2014/main" id="{CC2C49E7-8C10-4772-B7E4-25A28E3D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78" y="5423135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onLabelAdded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4"/>
    </p:ext>
  </p:extLst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>
        <a:spAutoFit/>
      </a:bodyPr>
      <a:lstStyle>
        <a:defPPr algn="ctr" eaLnBrk="1" hangingPunct="1">
          <a:defRPr sz="12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236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Template</dc:title>
  <dc:subject/>
  <dc:creator>Amazon Web Services</dc:creator>
  <cp:keywords/>
  <dc:description/>
  <cp:lastModifiedBy>Myers, Spencer</cp:lastModifiedBy>
  <cp:revision>178</cp:revision>
  <dcterms:created xsi:type="dcterms:W3CDTF">2018-02-11T04:20:17Z</dcterms:created>
  <dcterms:modified xsi:type="dcterms:W3CDTF">2025-02-05T20:15:47Z</dcterms:modified>
  <cp:category/>
</cp:coreProperties>
</file>