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4752638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4"/>
    <p:restoredTop sz="96405"/>
  </p:normalViewPr>
  <p:slideViewPr>
    <p:cSldViewPr snapToGrid="0" snapToObjects="1">
      <p:cViewPr varScale="1">
        <p:scale>
          <a:sx n="109" d="100"/>
          <a:sy n="109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080" y="1466606"/>
            <a:ext cx="11064479" cy="3119908"/>
          </a:xfrm>
        </p:spPr>
        <p:txBody>
          <a:bodyPr anchor="b"/>
          <a:lstStyle>
            <a:lvl1pPr algn="ctr">
              <a:defRPr sz="7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4080" y="4706830"/>
            <a:ext cx="11064479" cy="2163606"/>
          </a:xfrm>
        </p:spPr>
        <p:txBody>
          <a:bodyPr/>
          <a:lstStyle>
            <a:lvl1pPr marL="0" indent="0" algn="ctr">
              <a:buNone/>
              <a:defRPr sz="2904"/>
            </a:lvl1pPr>
            <a:lvl2pPr marL="553212" indent="0" algn="ctr">
              <a:buNone/>
              <a:defRPr sz="2420"/>
            </a:lvl2pPr>
            <a:lvl3pPr marL="1106424" indent="0" algn="ctr">
              <a:buNone/>
              <a:defRPr sz="2178"/>
            </a:lvl3pPr>
            <a:lvl4pPr marL="1659636" indent="0" algn="ctr">
              <a:buNone/>
              <a:defRPr sz="1936"/>
            </a:lvl4pPr>
            <a:lvl5pPr marL="2212848" indent="0" algn="ctr">
              <a:buNone/>
              <a:defRPr sz="1936"/>
            </a:lvl5pPr>
            <a:lvl6pPr marL="2766060" indent="0" algn="ctr">
              <a:buNone/>
              <a:defRPr sz="1936"/>
            </a:lvl6pPr>
            <a:lvl7pPr marL="3319272" indent="0" algn="ctr">
              <a:buNone/>
              <a:defRPr sz="1936"/>
            </a:lvl7pPr>
            <a:lvl8pPr marL="3872484" indent="0" algn="ctr">
              <a:buNone/>
              <a:defRPr sz="1936"/>
            </a:lvl8pPr>
            <a:lvl9pPr marL="4425696" indent="0" algn="ctr">
              <a:buNone/>
              <a:defRPr sz="19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984-0CF9-054E-859F-1BD64FC4716A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2D2-D2F4-7B46-9EA5-D5E9FCBD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984-0CF9-054E-859F-1BD64FC4716A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2D2-D2F4-7B46-9EA5-D5E9FCBD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0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57356" y="477114"/>
            <a:ext cx="3181038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4244" y="477114"/>
            <a:ext cx="9358705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984-0CF9-054E-859F-1BD64FC4716A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2D2-D2F4-7B46-9EA5-D5E9FCBD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984-0CF9-054E-859F-1BD64FC4716A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2D2-D2F4-7B46-9EA5-D5E9FCBD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560" y="2234137"/>
            <a:ext cx="12724150" cy="3727709"/>
          </a:xfrm>
        </p:spPr>
        <p:txBody>
          <a:bodyPr anchor="b"/>
          <a:lstStyle>
            <a:lvl1pPr>
              <a:defRPr sz="7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6560" y="5997112"/>
            <a:ext cx="12724150" cy="1960314"/>
          </a:xfrm>
        </p:spPr>
        <p:txBody>
          <a:bodyPr/>
          <a:lstStyle>
            <a:lvl1pPr marL="0" indent="0">
              <a:buNone/>
              <a:defRPr sz="2904">
                <a:solidFill>
                  <a:schemeClr val="tx1">
                    <a:tint val="75000"/>
                  </a:schemeClr>
                </a:solidFill>
              </a:defRPr>
            </a:lvl1pPr>
            <a:lvl2pPr marL="553212" indent="0">
              <a:buNone/>
              <a:defRPr sz="2420">
                <a:solidFill>
                  <a:schemeClr val="tx1">
                    <a:tint val="75000"/>
                  </a:schemeClr>
                </a:solidFill>
              </a:defRPr>
            </a:lvl2pPr>
            <a:lvl3pPr marL="1106424" indent="0">
              <a:buNone/>
              <a:defRPr sz="2178">
                <a:solidFill>
                  <a:schemeClr val="tx1">
                    <a:tint val="75000"/>
                  </a:schemeClr>
                </a:solidFill>
              </a:defRPr>
            </a:lvl3pPr>
            <a:lvl4pPr marL="1659636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4pPr>
            <a:lvl5pPr marL="2212848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5pPr>
            <a:lvl6pPr marL="2766060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6pPr>
            <a:lvl7pPr marL="3319272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7pPr>
            <a:lvl8pPr marL="3872484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8pPr>
            <a:lvl9pPr marL="4425696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984-0CF9-054E-859F-1BD64FC4716A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2D2-D2F4-7B46-9EA5-D5E9FCBD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244" y="2385568"/>
            <a:ext cx="6269871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8523" y="2385568"/>
            <a:ext cx="6269871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984-0CF9-054E-859F-1BD64FC4716A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2D2-D2F4-7B46-9EA5-D5E9FCBD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4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166" y="477114"/>
            <a:ext cx="1272415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166" y="2196797"/>
            <a:ext cx="6241057" cy="1076617"/>
          </a:xfrm>
        </p:spPr>
        <p:txBody>
          <a:bodyPr anchor="b"/>
          <a:lstStyle>
            <a:lvl1pPr marL="0" indent="0">
              <a:buNone/>
              <a:defRPr sz="2904" b="1"/>
            </a:lvl1pPr>
            <a:lvl2pPr marL="553212" indent="0">
              <a:buNone/>
              <a:defRPr sz="2420" b="1"/>
            </a:lvl2pPr>
            <a:lvl3pPr marL="1106424" indent="0">
              <a:buNone/>
              <a:defRPr sz="2178" b="1"/>
            </a:lvl3pPr>
            <a:lvl4pPr marL="1659636" indent="0">
              <a:buNone/>
              <a:defRPr sz="1936" b="1"/>
            </a:lvl4pPr>
            <a:lvl5pPr marL="2212848" indent="0">
              <a:buNone/>
              <a:defRPr sz="1936" b="1"/>
            </a:lvl5pPr>
            <a:lvl6pPr marL="2766060" indent="0">
              <a:buNone/>
              <a:defRPr sz="1936" b="1"/>
            </a:lvl6pPr>
            <a:lvl7pPr marL="3319272" indent="0">
              <a:buNone/>
              <a:defRPr sz="1936" b="1"/>
            </a:lvl7pPr>
            <a:lvl8pPr marL="3872484" indent="0">
              <a:buNone/>
              <a:defRPr sz="1936" b="1"/>
            </a:lvl8pPr>
            <a:lvl9pPr marL="4425696" indent="0">
              <a:buNone/>
              <a:defRPr sz="1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166" y="3273414"/>
            <a:ext cx="624105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8523" y="2196797"/>
            <a:ext cx="6271793" cy="1076617"/>
          </a:xfrm>
        </p:spPr>
        <p:txBody>
          <a:bodyPr anchor="b"/>
          <a:lstStyle>
            <a:lvl1pPr marL="0" indent="0">
              <a:buNone/>
              <a:defRPr sz="2904" b="1"/>
            </a:lvl1pPr>
            <a:lvl2pPr marL="553212" indent="0">
              <a:buNone/>
              <a:defRPr sz="2420" b="1"/>
            </a:lvl2pPr>
            <a:lvl3pPr marL="1106424" indent="0">
              <a:buNone/>
              <a:defRPr sz="2178" b="1"/>
            </a:lvl3pPr>
            <a:lvl4pPr marL="1659636" indent="0">
              <a:buNone/>
              <a:defRPr sz="1936" b="1"/>
            </a:lvl4pPr>
            <a:lvl5pPr marL="2212848" indent="0">
              <a:buNone/>
              <a:defRPr sz="1936" b="1"/>
            </a:lvl5pPr>
            <a:lvl6pPr marL="2766060" indent="0">
              <a:buNone/>
              <a:defRPr sz="1936" b="1"/>
            </a:lvl6pPr>
            <a:lvl7pPr marL="3319272" indent="0">
              <a:buNone/>
              <a:defRPr sz="1936" b="1"/>
            </a:lvl7pPr>
            <a:lvl8pPr marL="3872484" indent="0">
              <a:buNone/>
              <a:defRPr sz="1936" b="1"/>
            </a:lvl8pPr>
            <a:lvl9pPr marL="4425696" indent="0">
              <a:buNone/>
              <a:defRPr sz="1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68523" y="3273414"/>
            <a:ext cx="6271793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984-0CF9-054E-859F-1BD64FC4716A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2D2-D2F4-7B46-9EA5-D5E9FCBD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5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984-0CF9-054E-859F-1BD64FC4716A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2D2-D2F4-7B46-9EA5-D5E9FCBD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0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984-0CF9-054E-859F-1BD64FC4716A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2D2-D2F4-7B46-9EA5-D5E9FCBD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8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166" y="597429"/>
            <a:ext cx="4758109" cy="2091002"/>
          </a:xfrm>
        </p:spPr>
        <p:txBody>
          <a:bodyPr anchor="b"/>
          <a:lstStyle>
            <a:lvl1pPr>
              <a:defRPr sz="3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793" y="1290282"/>
            <a:ext cx="7468523" cy="6368429"/>
          </a:xfrm>
        </p:spPr>
        <p:txBody>
          <a:bodyPr/>
          <a:lstStyle>
            <a:lvl1pPr>
              <a:defRPr sz="3872"/>
            </a:lvl1pPr>
            <a:lvl2pPr>
              <a:defRPr sz="3388"/>
            </a:lvl2pPr>
            <a:lvl3pPr>
              <a:defRPr sz="2904"/>
            </a:lvl3pPr>
            <a:lvl4pPr>
              <a:defRPr sz="2420"/>
            </a:lvl4pPr>
            <a:lvl5pPr>
              <a:defRPr sz="2420"/>
            </a:lvl5pPr>
            <a:lvl6pPr>
              <a:defRPr sz="2420"/>
            </a:lvl6pPr>
            <a:lvl7pPr>
              <a:defRPr sz="2420"/>
            </a:lvl7pPr>
            <a:lvl8pPr>
              <a:defRPr sz="2420"/>
            </a:lvl8pPr>
            <a:lvl9pPr>
              <a:defRPr sz="24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166" y="2688431"/>
            <a:ext cx="4758109" cy="4980652"/>
          </a:xfrm>
        </p:spPr>
        <p:txBody>
          <a:bodyPr/>
          <a:lstStyle>
            <a:lvl1pPr marL="0" indent="0">
              <a:buNone/>
              <a:defRPr sz="1936"/>
            </a:lvl1pPr>
            <a:lvl2pPr marL="553212" indent="0">
              <a:buNone/>
              <a:defRPr sz="1694"/>
            </a:lvl2pPr>
            <a:lvl3pPr marL="1106424" indent="0">
              <a:buNone/>
              <a:defRPr sz="1452"/>
            </a:lvl3pPr>
            <a:lvl4pPr marL="1659636" indent="0">
              <a:buNone/>
              <a:defRPr sz="1210"/>
            </a:lvl4pPr>
            <a:lvl5pPr marL="2212848" indent="0">
              <a:buNone/>
              <a:defRPr sz="1210"/>
            </a:lvl5pPr>
            <a:lvl6pPr marL="2766060" indent="0">
              <a:buNone/>
              <a:defRPr sz="1210"/>
            </a:lvl6pPr>
            <a:lvl7pPr marL="3319272" indent="0">
              <a:buNone/>
              <a:defRPr sz="1210"/>
            </a:lvl7pPr>
            <a:lvl8pPr marL="3872484" indent="0">
              <a:buNone/>
              <a:defRPr sz="1210"/>
            </a:lvl8pPr>
            <a:lvl9pPr marL="4425696" indent="0">
              <a:buNone/>
              <a:defRPr sz="12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984-0CF9-054E-859F-1BD64FC4716A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2D2-D2F4-7B46-9EA5-D5E9FCBD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166" y="597429"/>
            <a:ext cx="4758109" cy="2091002"/>
          </a:xfrm>
        </p:spPr>
        <p:txBody>
          <a:bodyPr anchor="b"/>
          <a:lstStyle>
            <a:lvl1pPr>
              <a:defRPr sz="3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71793" y="1290282"/>
            <a:ext cx="7468523" cy="6368429"/>
          </a:xfrm>
        </p:spPr>
        <p:txBody>
          <a:bodyPr anchor="t"/>
          <a:lstStyle>
            <a:lvl1pPr marL="0" indent="0">
              <a:buNone/>
              <a:defRPr sz="3872"/>
            </a:lvl1pPr>
            <a:lvl2pPr marL="553212" indent="0">
              <a:buNone/>
              <a:defRPr sz="3388"/>
            </a:lvl2pPr>
            <a:lvl3pPr marL="1106424" indent="0">
              <a:buNone/>
              <a:defRPr sz="2904"/>
            </a:lvl3pPr>
            <a:lvl4pPr marL="1659636" indent="0">
              <a:buNone/>
              <a:defRPr sz="2420"/>
            </a:lvl4pPr>
            <a:lvl5pPr marL="2212848" indent="0">
              <a:buNone/>
              <a:defRPr sz="2420"/>
            </a:lvl5pPr>
            <a:lvl6pPr marL="2766060" indent="0">
              <a:buNone/>
              <a:defRPr sz="2420"/>
            </a:lvl6pPr>
            <a:lvl7pPr marL="3319272" indent="0">
              <a:buNone/>
              <a:defRPr sz="2420"/>
            </a:lvl7pPr>
            <a:lvl8pPr marL="3872484" indent="0">
              <a:buNone/>
              <a:defRPr sz="2420"/>
            </a:lvl8pPr>
            <a:lvl9pPr marL="4425696" indent="0">
              <a:buNone/>
              <a:defRPr sz="24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166" y="2688431"/>
            <a:ext cx="4758109" cy="4980652"/>
          </a:xfrm>
        </p:spPr>
        <p:txBody>
          <a:bodyPr/>
          <a:lstStyle>
            <a:lvl1pPr marL="0" indent="0">
              <a:buNone/>
              <a:defRPr sz="1936"/>
            </a:lvl1pPr>
            <a:lvl2pPr marL="553212" indent="0">
              <a:buNone/>
              <a:defRPr sz="1694"/>
            </a:lvl2pPr>
            <a:lvl3pPr marL="1106424" indent="0">
              <a:buNone/>
              <a:defRPr sz="1452"/>
            </a:lvl3pPr>
            <a:lvl4pPr marL="1659636" indent="0">
              <a:buNone/>
              <a:defRPr sz="1210"/>
            </a:lvl4pPr>
            <a:lvl5pPr marL="2212848" indent="0">
              <a:buNone/>
              <a:defRPr sz="1210"/>
            </a:lvl5pPr>
            <a:lvl6pPr marL="2766060" indent="0">
              <a:buNone/>
              <a:defRPr sz="1210"/>
            </a:lvl6pPr>
            <a:lvl7pPr marL="3319272" indent="0">
              <a:buNone/>
              <a:defRPr sz="1210"/>
            </a:lvl7pPr>
            <a:lvl8pPr marL="3872484" indent="0">
              <a:buNone/>
              <a:defRPr sz="1210"/>
            </a:lvl8pPr>
            <a:lvl9pPr marL="4425696" indent="0">
              <a:buNone/>
              <a:defRPr sz="12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984-0CF9-054E-859F-1BD64FC4716A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A2D2-D2F4-7B46-9EA5-D5E9FCBD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6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4244" y="477114"/>
            <a:ext cx="1272415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244" y="2385568"/>
            <a:ext cx="1272415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4244" y="8305926"/>
            <a:ext cx="3319344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5984-0CF9-054E-859F-1BD64FC4716A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6812" y="8305926"/>
            <a:ext cx="4979015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9050" y="8305926"/>
            <a:ext cx="3319344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A2D2-D2F4-7B46-9EA5-D5E9FCBD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6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06424" rtl="0" eaLnBrk="1" latinLnBrk="0" hangingPunct="1">
        <a:lnSpc>
          <a:spcPct val="90000"/>
        </a:lnSpc>
        <a:spcBef>
          <a:spcPct val="0"/>
        </a:spcBef>
        <a:buNone/>
        <a:defRPr sz="5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606" indent="-276606" algn="l" defTabSz="1106424" rtl="0" eaLnBrk="1" latinLnBrk="0" hangingPunct="1">
        <a:lnSpc>
          <a:spcPct val="90000"/>
        </a:lnSpc>
        <a:spcBef>
          <a:spcPts val="1210"/>
        </a:spcBef>
        <a:buFont typeface="Arial" panose="020B0604020202020204" pitchFamily="34" charset="0"/>
        <a:buChar char="•"/>
        <a:defRPr sz="3388" kern="1200">
          <a:solidFill>
            <a:schemeClr val="tx1"/>
          </a:solidFill>
          <a:latin typeface="+mn-lt"/>
          <a:ea typeface="+mn-ea"/>
          <a:cs typeface="+mn-cs"/>
        </a:defRPr>
      </a:lvl1pPr>
      <a:lvl2pPr marL="829818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4" kern="1200">
          <a:solidFill>
            <a:schemeClr val="tx1"/>
          </a:solidFill>
          <a:latin typeface="+mn-lt"/>
          <a:ea typeface="+mn-ea"/>
          <a:cs typeface="+mn-cs"/>
        </a:defRPr>
      </a:lvl2pPr>
      <a:lvl3pPr marL="1383030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20" kern="1200">
          <a:solidFill>
            <a:schemeClr val="tx1"/>
          </a:solidFill>
          <a:latin typeface="+mn-lt"/>
          <a:ea typeface="+mn-ea"/>
          <a:cs typeface="+mn-cs"/>
        </a:defRPr>
      </a:lvl3pPr>
      <a:lvl4pPr marL="1936242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4pPr>
      <a:lvl5pPr marL="2489454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5pPr>
      <a:lvl6pPr marL="3042666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6pPr>
      <a:lvl7pPr marL="3595878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7pPr>
      <a:lvl8pPr marL="4149090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8pPr>
      <a:lvl9pPr marL="4702302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1pPr>
      <a:lvl2pPr marL="553212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3pPr>
      <a:lvl4pPr marL="1659636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4pPr>
      <a:lvl5pPr marL="2212848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6pPr>
      <a:lvl7pPr marL="3319272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7pPr>
      <a:lvl8pPr marL="3872484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8pPr>
      <a:lvl9pPr marL="4425696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B9F4AB-810E-D344-B20C-B607B057EF5B}"/>
              </a:ext>
            </a:extLst>
          </p:cNvPr>
          <p:cNvSpPr/>
          <p:nvPr/>
        </p:nvSpPr>
        <p:spPr>
          <a:xfrm>
            <a:off x="1142005" y="304800"/>
            <a:ext cx="12839466" cy="83424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318C6426-26E6-1849-8972-A2178257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05" y="3141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66E340-932E-CB4C-9C55-E46630DAC5A8}"/>
              </a:ext>
            </a:extLst>
          </p:cNvPr>
          <p:cNvSpPr/>
          <p:nvPr/>
        </p:nvSpPr>
        <p:spPr>
          <a:xfrm>
            <a:off x="2745094" y="447822"/>
            <a:ext cx="11118390" cy="384439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C431F-9571-D345-821A-9CB4F02A778C}"/>
              </a:ext>
            </a:extLst>
          </p:cNvPr>
          <p:cNvSpPr txBox="1"/>
          <p:nvPr/>
        </p:nvSpPr>
        <p:spPr>
          <a:xfrm>
            <a:off x="2754926" y="532520"/>
            <a:ext cx="1215957" cy="56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 plane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363E1-E8C7-2142-B152-4D69C8B21DB8}"/>
              </a:ext>
            </a:extLst>
          </p:cNvPr>
          <p:cNvSpPr/>
          <p:nvPr/>
        </p:nvSpPr>
        <p:spPr>
          <a:xfrm>
            <a:off x="2754511" y="4700703"/>
            <a:ext cx="11118390" cy="384439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229D-ED98-D041-94B9-B4B738057AD4}"/>
              </a:ext>
            </a:extLst>
          </p:cNvPr>
          <p:cNvSpPr/>
          <p:nvPr/>
        </p:nvSpPr>
        <p:spPr>
          <a:xfrm>
            <a:off x="3152198" y="930298"/>
            <a:ext cx="3818294" cy="31992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orchestration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47FC7-61EF-E744-B45A-E4A5BADC1B90}"/>
              </a:ext>
            </a:extLst>
          </p:cNvPr>
          <p:cNvSpPr/>
          <p:nvPr/>
        </p:nvSpPr>
        <p:spPr>
          <a:xfrm>
            <a:off x="4314303" y="5016655"/>
            <a:ext cx="4372611" cy="327193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pipeline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CD2A6F-71DA-AE4D-A1E5-BEFFFFEBF978}"/>
              </a:ext>
            </a:extLst>
          </p:cNvPr>
          <p:cNvSpPr/>
          <p:nvPr/>
        </p:nvSpPr>
        <p:spPr>
          <a:xfrm>
            <a:off x="9395489" y="5016655"/>
            <a:ext cx="3946881" cy="327193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pipeline consumers (user-specified)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F03715-D394-2E46-B3D2-B3EF8A665B5F}"/>
              </a:ext>
            </a:extLst>
          </p:cNvPr>
          <p:cNvSpPr txBox="1"/>
          <p:nvPr/>
        </p:nvSpPr>
        <p:spPr>
          <a:xfrm>
            <a:off x="2780671" y="4790979"/>
            <a:ext cx="1215957" cy="56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plane</a:t>
            </a:r>
          </a:p>
          <a:p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C5BD45-2C40-9249-AD06-15B7FAD3D481}"/>
              </a:ext>
            </a:extLst>
          </p:cNvPr>
          <p:cNvGrpSpPr/>
          <p:nvPr/>
        </p:nvGrpSpPr>
        <p:grpSpPr>
          <a:xfrm>
            <a:off x="802981" y="1433092"/>
            <a:ext cx="2243137" cy="1284573"/>
            <a:chOff x="6789734" y="1184275"/>
            <a:chExt cx="2243137" cy="118949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3A3DC502-3F5D-BB42-9F55-336828EBF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/>
          </p:blipFill>
          <p:spPr bwMode="auto">
            <a:xfrm>
              <a:off x="7527921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5D7B12F1-EAEA-9242-B71C-9E3E16B80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9734" y="1946275"/>
              <a:ext cx="2243137" cy="427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Gateway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26DE76-4739-6242-A97F-C422F71BFE66}"/>
              </a:ext>
            </a:extLst>
          </p:cNvPr>
          <p:cNvGrpSpPr/>
          <p:nvPr/>
        </p:nvGrpSpPr>
        <p:grpSpPr>
          <a:xfrm>
            <a:off x="802981" y="5742167"/>
            <a:ext cx="2243137" cy="1304923"/>
            <a:chOff x="155137" y="3946086"/>
            <a:chExt cx="2243137" cy="1208339"/>
          </a:xfrm>
        </p:grpSpPr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48563BB-E0EA-C940-9664-633571361B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/>
          </p:blipFill>
          <p:spPr bwMode="auto">
            <a:xfrm>
              <a:off x="881474" y="3946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237C2DEB-36B7-2C4F-A247-B137BF081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37" y="4726930"/>
              <a:ext cx="2243137" cy="427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Gateway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259C7C-3732-914B-A114-6F9324C678F8}"/>
              </a:ext>
            </a:extLst>
          </p:cNvPr>
          <p:cNvGrpSpPr/>
          <p:nvPr/>
        </p:nvGrpSpPr>
        <p:grpSpPr>
          <a:xfrm>
            <a:off x="3158795" y="1447915"/>
            <a:ext cx="1235243" cy="1044360"/>
            <a:chOff x="1945854" y="1135886"/>
            <a:chExt cx="1235243" cy="1044360"/>
          </a:xfrm>
        </p:grpSpPr>
        <p:pic>
          <p:nvPicPr>
            <p:cNvPr id="24" name="Graphic 10">
              <a:extLst>
                <a:ext uri="{FF2B5EF4-FFF2-40B4-BE49-F238E27FC236}">
                  <a16:creationId xmlns:a16="http://schemas.microsoft.com/office/drawing/2014/main" id="{C73CA268-18E4-554A-8614-21224E60E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476" y="11358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C09B9C6A-C422-F14D-9E6C-4BD9DB323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5854" y="1903247"/>
              <a:ext cx="12352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9EAFF4-E556-2C4B-B4B6-C50ED99AABFB}"/>
              </a:ext>
            </a:extLst>
          </p:cNvPr>
          <p:cNvGrpSpPr/>
          <p:nvPr/>
        </p:nvGrpSpPr>
        <p:grpSpPr>
          <a:xfrm>
            <a:off x="5710424" y="1447915"/>
            <a:ext cx="1235243" cy="1044360"/>
            <a:chOff x="1945854" y="1135886"/>
            <a:chExt cx="1235243" cy="1044360"/>
          </a:xfrm>
        </p:grpSpPr>
        <p:pic>
          <p:nvPicPr>
            <p:cNvPr id="29" name="Graphic 10">
              <a:extLst>
                <a:ext uri="{FF2B5EF4-FFF2-40B4-BE49-F238E27FC236}">
                  <a16:creationId xmlns:a16="http://schemas.microsoft.com/office/drawing/2014/main" id="{5798E1DC-5B81-7740-9A1A-182E9184B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476" y="11358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0">
              <a:extLst>
                <a:ext uri="{FF2B5EF4-FFF2-40B4-BE49-F238E27FC236}">
                  <a16:creationId xmlns:a16="http://schemas.microsoft.com/office/drawing/2014/main" id="{BF18E950-806A-2841-85FA-80A3CEE4C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5854" y="1903247"/>
              <a:ext cx="12352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329CB4-F570-F245-8413-1AC47B5C2459}"/>
              </a:ext>
            </a:extLst>
          </p:cNvPr>
          <p:cNvGrpSpPr/>
          <p:nvPr/>
        </p:nvGrpSpPr>
        <p:grpSpPr>
          <a:xfrm>
            <a:off x="3037364" y="5762518"/>
            <a:ext cx="1235243" cy="1044360"/>
            <a:chOff x="1945854" y="1135886"/>
            <a:chExt cx="1235243" cy="1044360"/>
          </a:xfrm>
        </p:grpSpPr>
        <p:pic>
          <p:nvPicPr>
            <p:cNvPr id="32" name="Graphic 10">
              <a:extLst>
                <a:ext uri="{FF2B5EF4-FFF2-40B4-BE49-F238E27FC236}">
                  <a16:creationId xmlns:a16="http://schemas.microsoft.com/office/drawing/2014/main" id="{440CD87B-B920-4D4D-85D5-5705834E2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476" y="11358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20">
              <a:extLst>
                <a:ext uri="{FF2B5EF4-FFF2-40B4-BE49-F238E27FC236}">
                  <a16:creationId xmlns:a16="http://schemas.microsoft.com/office/drawing/2014/main" id="{7ED5240D-865D-594B-B027-8EE9F20C5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5854" y="1903247"/>
              <a:ext cx="12352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1585B9-22DD-3145-854D-B9E7EEC9023D}"/>
              </a:ext>
            </a:extLst>
          </p:cNvPr>
          <p:cNvGrpSpPr/>
          <p:nvPr/>
        </p:nvGrpSpPr>
        <p:grpSpPr>
          <a:xfrm>
            <a:off x="4372515" y="5765872"/>
            <a:ext cx="1570258" cy="1039819"/>
            <a:chOff x="7129737" y="1182688"/>
            <a:chExt cx="1570258" cy="1039819"/>
          </a:xfrm>
        </p:grpSpPr>
        <p:pic>
          <p:nvPicPr>
            <p:cNvPr id="34" name="Graphic 23">
              <a:extLst>
                <a:ext uri="{FF2B5EF4-FFF2-40B4-BE49-F238E27FC236}">
                  <a16:creationId xmlns:a16="http://schemas.microsoft.com/office/drawing/2014/main" id="{B0897DA6-396A-3D48-B3F2-349F3D2EBE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42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0B6BA957-1253-204E-A738-3B880BCA5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9737" y="1945508"/>
              <a:ext cx="15702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A2CD48-BA4E-EC40-88E2-F6E34A964099}"/>
              </a:ext>
            </a:extLst>
          </p:cNvPr>
          <p:cNvGrpSpPr/>
          <p:nvPr/>
        </p:nvGrpSpPr>
        <p:grpSpPr>
          <a:xfrm>
            <a:off x="2979533" y="2946127"/>
            <a:ext cx="1570258" cy="1039819"/>
            <a:chOff x="7129737" y="1182688"/>
            <a:chExt cx="1570258" cy="1039819"/>
          </a:xfrm>
        </p:grpSpPr>
        <p:pic>
          <p:nvPicPr>
            <p:cNvPr id="38" name="Graphic 23">
              <a:extLst>
                <a:ext uri="{FF2B5EF4-FFF2-40B4-BE49-F238E27FC236}">
                  <a16:creationId xmlns:a16="http://schemas.microsoft.com/office/drawing/2014/main" id="{94558473-6EFD-0043-A2CF-FA7F5DD8F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42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9EC78FFD-C59E-254A-A185-25BC9CAAA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9737" y="1945508"/>
              <a:ext cx="15702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275F6BD-F66A-FE40-998D-7604DE691F54}"/>
              </a:ext>
            </a:extLst>
          </p:cNvPr>
          <p:cNvGrpSpPr/>
          <p:nvPr/>
        </p:nvGrpSpPr>
        <p:grpSpPr>
          <a:xfrm>
            <a:off x="4438410" y="1444042"/>
            <a:ext cx="1235243" cy="1039724"/>
            <a:chOff x="3611042" y="1232647"/>
            <a:chExt cx="1235243" cy="1039724"/>
          </a:xfrm>
        </p:grpSpPr>
        <p:pic>
          <p:nvPicPr>
            <p:cNvPr id="40" name="Graphic 26">
              <a:extLst>
                <a:ext uri="{FF2B5EF4-FFF2-40B4-BE49-F238E27FC236}">
                  <a16:creationId xmlns:a16="http://schemas.microsoft.com/office/drawing/2014/main" id="{9D15B96A-F134-7841-A4C9-DAA904A7D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664" y="123264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E9034121-FAF5-D246-8CD1-75C1DF774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042" y="1995372"/>
              <a:ext cx="12352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SQS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54FCEE-2194-C64B-A2E3-37D3BE9E1D9C}"/>
              </a:ext>
            </a:extLst>
          </p:cNvPr>
          <p:cNvGrpSpPr/>
          <p:nvPr/>
        </p:nvGrpSpPr>
        <p:grpSpPr>
          <a:xfrm>
            <a:off x="7334096" y="2158924"/>
            <a:ext cx="1308711" cy="1231720"/>
            <a:chOff x="7018958" y="1292719"/>
            <a:chExt cx="1308711" cy="1231720"/>
          </a:xfrm>
        </p:grpSpPr>
        <p:pic>
          <p:nvPicPr>
            <p:cNvPr id="43" name="Graphic 17">
              <a:extLst>
                <a:ext uri="{FF2B5EF4-FFF2-40B4-BE49-F238E27FC236}">
                  <a16:creationId xmlns:a16="http://schemas.microsoft.com/office/drawing/2014/main" id="{B6E97692-B5E7-6B43-BDE7-C6C93B508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0772" y="129271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9">
              <a:extLst>
                <a:ext uri="{FF2B5EF4-FFF2-40B4-BE49-F238E27FC236}">
                  <a16:creationId xmlns:a16="http://schemas.microsoft.com/office/drawing/2014/main" id="{DAF74BE4-1800-CC41-9BB0-420D48054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8958" y="2062774"/>
              <a:ext cx="13087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Step Functions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DF96035-D990-9D4A-B5ED-FCD69A012697}"/>
              </a:ext>
            </a:extLst>
          </p:cNvPr>
          <p:cNvSpPr/>
          <p:nvPr/>
        </p:nvSpPr>
        <p:spPr>
          <a:xfrm>
            <a:off x="7213712" y="924122"/>
            <a:ext cx="6492456" cy="320542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(user-specified)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53154D-74BC-C24F-B63F-B6483A33F009}"/>
              </a:ext>
            </a:extLst>
          </p:cNvPr>
          <p:cNvSpPr/>
          <p:nvPr/>
        </p:nvSpPr>
        <p:spPr>
          <a:xfrm>
            <a:off x="8764895" y="1248032"/>
            <a:ext cx="4767989" cy="27965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library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B6D23B-8A45-1248-B8FA-250041731CBF}"/>
              </a:ext>
            </a:extLst>
          </p:cNvPr>
          <p:cNvSpPr/>
          <p:nvPr/>
        </p:nvSpPr>
        <p:spPr>
          <a:xfrm>
            <a:off x="4504823" y="5362449"/>
            <a:ext cx="2566538" cy="277799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and metadata storage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67DF58-36A4-924B-9551-C514C9354E1F}"/>
              </a:ext>
            </a:extLst>
          </p:cNvPr>
          <p:cNvGrpSpPr/>
          <p:nvPr/>
        </p:nvGrpSpPr>
        <p:grpSpPr>
          <a:xfrm>
            <a:off x="8764772" y="1572943"/>
            <a:ext cx="1511300" cy="1047760"/>
            <a:chOff x="8399514" y="1292719"/>
            <a:chExt cx="1511300" cy="1047760"/>
          </a:xfrm>
        </p:grpSpPr>
        <p:pic>
          <p:nvPicPr>
            <p:cNvPr id="49" name="Graphic 20">
              <a:extLst>
                <a:ext uri="{FF2B5EF4-FFF2-40B4-BE49-F238E27FC236}">
                  <a16:creationId xmlns:a16="http://schemas.microsoft.com/office/drawing/2014/main" id="{732C544C-9A65-FD4D-B54D-82B2B8FF3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4164" y="129271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12">
              <a:extLst>
                <a:ext uri="{FF2B5EF4-FFF2-40B4-BE49-F238E27FC236}">
                  <a16:creationId xmlns:a16="http://schemas.microsoft.com/office/drawing/2014/main" id="{2EC3875A-1916-094C-837D-0FD159723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9514" y="2063480"/>
              <a:ext cx="15113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Transcribe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A54B8F-4A90-1241-B36A-94E70E06A2E2}"/>
              </a:ext>
            </a:extLst>
          </p:cNvPr>
          <p:cNvGrpSpPr/>
          <p:nvPr/>
        </p:nvGrpSpPr>
        <p:grpSpPr>
          <a:xfrm>
            <a:off x="10379006" y="1570888"/>
            <a:ext cx="1511301" cy="1050155"/>
            <a:chOff x="9817100" y="1290661"/>
            <a:chExt cx="1511301" cy="1050155"/>
          </a:xfrm>
        </p:grpSpPr>
        <p:pic>
          <p:nvPicPr>
            <p:cNvPr id="52" name="Graphic 23">
              <a:extLst>
                <a:ext uri="{FF2B5EF4-FFF2-40B4-BE49-F238E27FC236}">
                  <a16:creationId xmlns:a16="http://schemas.microsoft.com/office/drawing/2014/main" id="{6074EEEA-6036-3248-9F78-24AF4648B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750" y="129066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15">
              <a:extLst>
                <a:ext uri="{FF2B5EF4-FFF2-40B4-BE49-F238E27FC236}">
                  <a16:creationId xmlns:a16="http://schemas.microsoft.com/office/drawing/2014/main" id="{0C2474C1-7DFE-9343-A1BE-3BD3F850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7100" y="2063817"/>
              <a:ext cx="15113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Translate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FCB1C9-5EDC-564B-9D3E-14E7A3F1D4B0}"/>
              </a:ext>
            </a:extLst>
          </p:cNvPr>
          <p:cNvGrpSpPr/>
          <p:nvPr/>
        </p:nvGrpSpPr>
        <p:grpSpPr>
          <a:xfrm>
            <a:off x="11888505" y="1570888"/>
            <a:ext cx="1673875" cy="1053360"/>
            <a:chOff x="9706784" y="2144739"/>
            <a:chExt cx="1673875" cy="1053360"/>
          </a:xfrm>
        </p:grpSpPr>
        <p:pic>
          <p:nvPicPr>
            <p:cNvPr id="55" name="Graphic 17">
              <a:extLst>
                <a:ext uri="{FF2B5EF4-FFF2-40B4-BE49-F238E27FC236}">
                  <a16:creationId xmlns:a16="http://schemas.microsoft.com/office/drawing/2014/main" id="{E1A6CC0C-3C46-704E-9758-CA1ADCD5D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8527" y="214473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9">
              <a:extLst>
                <a:ext uri="{FF2B5EF4-FFF2-40B4-BE49-F238E27FC236}">
                  <a16:creationId xmlns:a16="http://schemas.microsoft.com/office/drawing/2014/main" id="{5F6F278D-58C8-7248-9EB1-EDBB95ABF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6784" y="2921100"/>
              <a:ext cx="16738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Comprehend</a:t>
              </a:r>
            </a:p>
          </p:txBody>
        </p:sp>
      </p:grpSp>
      <p:sp>
        <p:nvSpPr>
          <p:cNvPr id="59" name="NumBox 1">
            <a:extLst>
              <a:ext uri="{FF2B5EF4-FFF2-40B4-BE49-F238E27FC236}">
                <a16:creationId xmlns:a16="http://schemas.microsoft.com/office/drawing/2014/main" id="{251B1B84-A520-EC4C-A01E-356B26F64F06}"/>
              </a:ext>
            </a:extLst>
          </p:cNvPr>
          <p:cNvSpPr/>
          <p:nvPr/>
        </p:nvSpPr>
        <p:spPr>
          <a:xfrm>
            <a:off x="2411469" y="1484840"/>
            <a:ext cx="274320" cy="274320"/>
          </a:xfrm>
          <a:prstGeom prst="roundRect">
            <a:avLst/>
          </a:prstGeom>
          <a:solidFill>
            <a:srgbClr val="007CB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algn="ctr" defTabSz="914400"/>
            <a:r>
              <a:rPr lang="en-US" sz="1200" b="1" kern="0" dirty="0">
                <a:solidFill>
                  <a:srgbClr val="FAFAFA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61" name="NumBox 1">
            <a:extLst>
              <a:ext uri="{FF2B5EF4-FFF2-40B4-BE49-F238E27FC236}">
                <a16:creationId xmlns:a16="http://schemas.microsoft.com/office/drawing/2014/main" id="{CE03BE3B-D5EE-D546-B7D4-F4B94692667C}"/>
              </a:ext>
            </a:extLst>
          </p:cNvPr>
          <p:cNvSpPr/>
          <p:nvPr/>
        </p:nvSpPr>
        <p:spPr>
          <a:xfrm>
            <a:off x="7150972" y="1814728"/>
            <a:ext cx="274320" cy="274320"/>
          </a:xfrm>
          <a:prstGeom prst="roundRect">
            <a:avLst/>
          </a:prstGeom>
          <a:solidFill>
            <a:srgbClr val="007CB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algn="ctr" defTabSz="914400"/>
            <a:r>
              <a:rPr lang="en-US" sz="1200" b="1" kern="0" dirty="0">
                <a:solidFill>
                  <a:srgbClr val="FAFAFA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C43DF49-7041-9840-B1B6-7F01E3ACA345}"/>
              </a:ext>
            </a:extLst>
          </p:cNvPr>
          <p:cNvGrpSpPr/>
          <p:nvPr/>
        </p:nvGrpSpPr>
        <p:grpSpPr>
          <a:xfrm>
            <a:off x="8686915" y="2750101"/>
            <a:ext cx="1667013" cy="1049112"/>
            <a:chOff x="8085686" y="2362153"/>
            <a:chExt cx="1667013" cy="1049112"/>
          </a:xfrm>
        </p:grpSpPr>
        <p:pic>
          <p:nvPicPr>
            <p:cNvPr id="62" name="Graphic 18">
              <a:extLst>
                <a:ext uri="{FF2B5EF4-FFF2-40B4-BE49-F238E27FC236}">
                  <a16:creationId xmlns:a16="http://schemas.microsoft.com/office/drawing/2014/main" id="{3C9CC2CF-B9B2-4048-9F5E-EAC598A4D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0752" y="236215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12">
              <a:extLst>
                <a:ext uri="{FF2B5EF4-FFF2-40B4-BE49-F238E27FC236}">
                  <a16:creationId xmlns:a16="http://schemas.microsoft.com/office/drawing/2014/main" id="{636C31B6-E918-BD4E-979A-7B804A97A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5686" y="3134266"/>
              <a:ext cx="16670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Rekognition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5A98C6-219F-C249-B013-3EBD0E807EE4}"/>
              </a:ext>
            </a:extLst>
          </p:cNvPr>
          <p:cNvGrpSpPr/>
          <p:nvPr/>
        </p:nvGrpSpPr>
        <p:grpSpPr>
          <a:xfrm>
            <a:off x="10033724" y="2750101"/>
            <a:ext cx="2201863" cy="1225255"/>
            <a:chOff x="9893171" y="2819353"/>
            <a:chExt cx="2201863" cy="1225255"/>
          </a:xfrm>
        </p:grpSpPr>
        <p:pic>
          <p:nvPicPr>
            <p:cNvPr id="65" name="Graphic 23">
              <a:extLst>
                <a:ext uri="{FF2B5EF4-FFF2-40B4-BE49-F238E27FC236}">
                  <a16:creationId xmlns:a16="http://schemas.microsoft.com/office/drawing/2014/main" id="{D85429EE-CADE-334B-8843-D83898196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7543" y="281935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15">
              <a:extLst>
                <a:ext uri="{FF2B5EF4-FFF2-40B4-BE49-F238E27FC236}">
                  <a16:creationId xmlns:a16="http://schemas.microsoft.com/office/drawing/2014/main" id="{315CA1CD-59D2-104F-9F73-9110A7D1F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93171" y="3582943"/>
              <a:ext cx="22018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Elemental MediaConvert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0B3E84B2-7CA0-7A44-B0F9-C56DB22E4BBE}"/>
              </a:ext>
            </a:extLst>
          </p:cNvPr>
          <p:cNvSpPr/>
          <p:nvPr/>
        </p:nvSpPr>
        <p:spPr>
          <a:xfrm>
            <a:off x="12097141" y="2752247"/>
            <a:ext cx="1248654" cy="76498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operators (user-specified)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9DEFFEB-5A50-8F49-A910-CED47EA4F01C}"/>
              </a:ext>
            </a:extLst>
          </p:cNvPr>
          <p:cNvGrpSpPr/>
          <p:nvPr/>
        </p:nvGrpSpPr>
        <p:grpSpPr>
          <a:xfrm>
            <a:off x="4617879" y="6978653"/>
            <a:ext cx="1103063" cy="1038999"/>
            <a:chOff x="5068452" y="6509166"/>
            <a:chExt cx="1103063" cy="1038999"/>
          </a:xfrm>
        </p:grpSpPr>
        <p:pic>
          <p:nvPicPr>
            <p:cNvPr id="69" name="Graphic 8">
              <a:extLst>
                <a:ext uri="{FF2B5EF4-FFF2-40B4-BE49-F238E27FC236}">
                  <a16:creationId xmlns:a16="http://schemas.microsoft.com/office/drawing/2014/main" id="{BF78EAD8-1F99-B249-ACE3-4912287CD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984" y="650916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9">
              <a:extLst>
                <a:ext uri="{FF2B5EF4-FFF2-40B4-BE49-F238E27FC236}">
                  <a16:creationId xmlns:a16="http://schemas.microsoft.com/office/drawing/2014/main" id="{7966010E-A3E5-704B-9FA4-00549B65D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452" y="7271166"/>
              <a:ext cx="11030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1413DAD-4A49-4C40-ABD7-B400C54C69B9}"/>
              </a:ext>
            </a:extLst>
          </p:cNvPr>
          <p:cNvGrpSpPr/>
          <p:nvPr/>
        </p:nvGrpSpPr>
        <p:grpSpPr>
          <a:xfrm>
            <a:off x="5629461" y="5765872"/>
            <a:ext cx="1570258" cy="1224485"/>
            <a:chOff x="7129737" y="1182688"/>
            <a:chExt cx="1570258" cy="1224485"/>
          </a:xfrm>
        </p:grpSpPr>
        <p:pic>
          <p:nvPicPr>
            <p:cNvPr id="75" name="Graphic 23">
              <a:extLst>
                <a:ext uri="{FF2B5EF4-FFF2-40B4-BE49-F238E27FC236}">
                  <a16:creationId xmlns:a16="http://schemas.microsoft.com/office/drawing/2014/main" id="{D137B15D-B216-4E46-A9A5-540EF59EC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42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12">
              <a:extLst>
                <a:ext uri="{FF2B5EF4-FFF2-40B4-BE49-F238E27FC236}">
                  <a16:creationId xmlns:a16="http://schemas.microsoft.com/office/drawing/2014/main" id="{A4A708B3-0236-1D4E-BC1E-5D2858E0C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9737" y="1945508"/>
              <a:ext cx="15702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Streams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982E925-4FF6-4848-851A-E4B9AE67269D}"/>
              </a:ext>
            </a:extLst>
          </p:cNvPr>
          <p:cNvGrpSpPr/>
          <p:nvPr/>
        </p:nvGrpSpPr>
        <p:grpSpPr>
          <a:xfrm>
            <a:off x="7228444" y="5765052"/>
            <a:ext cx="1333626" cy="1225304"/>
            <a:chOff x="7139956" y="5765052"/>
            <a:chExt cx="1333626" cy="1225304"/>
          </a:xfrm>
        </p:grpSpPr>
        <p:pic>
          <p:nvPicPr>
            <p:cNvPr id="77" name="Graphic 9">
              <a:extLst>
                <a:ext uri="{FF2B5EF4-FFF2-40B4-BE49-F238E27FC236}">
                  <a16:creationId xmlns:a16="http://schemas.microsoft.com/office/drawing/2014/main" id="{5A78E6D3-8B52-EB4E-8B7E-56711C89C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6465" y="576505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17">
              <a:extLst>
                <a:ext uri="{FF2B5EF4-FFF2-40B4-BE49-F238E27FC236}">
                  <a16:creationId xmlns:a16="http://schemas.microsoft.com/office/drawing/2014/main" id="{4B1DF396-93B8-3842-B249-224242DB5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956" y="6528691"/>
              <a:ext cx="1333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Kinesis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Streams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7F372D1-D9F6-EF45-9DBE-E67CE0D46964}"/>
              </a:ext>
            </a:extLst>
          </p:cNvPr>
          <p:cNvSpPr/>
          <p:nvPr/>
        </p:nvSpPr>
        <p:spPr>
          <a:xfrm>
            <a:off x="9791521" y="5630064"/>
            <a:ext cx="3060622" cy="187247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 applications can consume from Kinesis Data Streams for further analysis and front-end visualizations.</a:t>
            </a:r>
          </a:p>
          <a:p>
            <a:pPr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can also use additional data storage services, such as Amazon ES, Amazon Neptune, etc. to facilitate their use cases. 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7876512-7BAD-B347-AEB7-F73BEDB07ED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303168" y="1842322"/>
            <a:ext cx="843002" cy="222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AF07B0-1337-E840-B0CF-AE74EC321DFF}"/>
              </a:ext>
            </a:extLst>
          </p:cNvPr>
          <p:cNvCxnSpPr>
            <a:cxnSpLocks/>
          </p:cNvCxnSpPr>
          <p:nvPr/>
        </p:nvCxnSpPr>
        <p:spPr>
          <a:xfrm>
            <a:off x="4169505" y="1842322"/>
            <a:ext cx="48463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C11D923-A439-264C-9025-2B5E87CB46FB}"/>
              </a:ext>
            </a:extLst>
          </p:cNvPr>
          <p:cNvCxnSpPr>
            <a:cxnSpLocks/>
          </p:cNvCxnSpPr>
          <p:nvPr/>
        </p:nvCxnSpPr>
        <p:spPr>
          <a:xfrm>
            <a:off x="3758544" y="2503430"/>
            <a:ext cx="0" cy="42062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F7EF5FC-33B6-2348-9BB8-4BE155A13FA0}"/>
              </a:ext>
            </a:extLst>
          </p:cNvPr>
          <p:cNvCxnSpPr>
            <a:cxnSpLocks/>
          </p:cNvCxnSpPr>
          <p:nvPr/>
        </p:nvCxnSpPr>
        <p:spPr>
          <a:xfrm flipV="1">
            <a:off x="4145395" y="2893178"/>
            <a:ext cx="3063240" cy="433760"/>
          </a:xfrm>
          <a:prstGeom prst="bentConnector3">
            <a:avLst>
              <a:gd name="adj1" fmla="val 2687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0CF84DF-2B4E-404C-A845-F99132A89AA7}"/>
              </a:ext>
            </a:extLst>
          </p:cNvPr>
          <p:cNvCxnSpPr>
            <a:cxnSpLocks/>
          </p:cNvCxnSpPr>
          <p:nvPr/>
        </p:nvCxnSpPr>
        <p:spPr>
          <a:xfrm>
            <a:off x="8363284" y="2539924"/>
            <a:ext cx="3840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79A2D3-E2FF-C042-906B-ED57332D6E0A}"/>
              </a:ext>
            </a:extLst>
          </p:cNvPr>
          <p:cNvCxnSpPr>
            <a:cxnSpLocks/>
          </p:cNvCxnSpPr>
          <p:nvPr/>
        </p:nvCxnSpPr>
        <p:spPr>
          <a:xfrm>
            <a:off x="5435424" y="1822657"/>
            <a:ext cx="48463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1B52C7C5-2F3B-4C4D-9D6E-3765176348DD}"/>
              </a:ext>
            </a:extLst>
          </p:cNvPr>
          <p:cNvCxnSpPr>
            <a:cxnSpLocks/>
          </p:cNvCxnSpPr>
          <p:nvPr/>
        </p:nvCxnSpPr>
        <p:spPr>
          <a:xfrm>
            <a:off x="6714186" y="1822657"/>
            <a:ext cx="493776" cy="356026"/>
          </a:xfrm>
          <a:prstGeom prst="bentConnector3">
            <a:avLst>
              <a:gd name="adj1" fmla="val 6812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NumBox 1">
            <a:extLst>
              <a:ext uri="{FF2B5EF4-FFF2-40B4-BE49-F238E27FC236}">
                <a16:creationId xmlns:a16="http://schemas.microsoft.com/office/drawing/2014/main" id="{C9376684-E234-8945-9AD2-E99256E2B678}"/>
              </a:ext>
            </a:extLst>
          </p:cNvPr>
          <p:cNvSpPr/>
          <p:nvPr/>
        </p:nvSpPr>
        <p:spPr>
          <a:xfrm>
            <a:off x="1983661" y="5382907"/>
            <a:ext cx="274320" cy="274320"/>
          </a:xfrm>
          <a:prstGeom prst="roundRect">
            <a:avLst/>
          </a:prstGeom>
          <a:solidFill>
            <a:srgbClr val="007CB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algn="ctr" defTabSz="914400"/>
            <a:r>
              <a:rPr lang="en-US" sz="1200" b="1" kern="0" dirty="0">
                <a:solidFill>
                  <a:srgbClr val="FAFAFA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621449D-F648-D64B-8A67-462EF9828246}"/>
              </a:ext>
            </a:extLst>
          </p:cNvPr>
          <p:cNvCxnSpPr>
            <a:cxnSpLocks/>
            <a:stCxn id="34" idx="3"/>
            <a:endCxn id="75" idx="1"/>
          </p:cNvCxnSpPr>
          <p:nvPr/>
        </p:nvCxnSpPr>
        <p:spPr>
          <a:xfrm>
            <a:off x="5539053" y="6146872"/>
            <a:ext cx="49494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EAF1DB-DC77-E444-B616-E697159E5A61}"/>
              </a:ext>
            </a:extLst>
          </p:cNvPr>
          <p:cNvCxnSpPr>
            <a:cxnSpLocks/>
          </p:cNvCxnSpPr>
          <p:nvPr/>
        </p:nvCxnSpPr>
        <p:spPr>
          <a:xfrm>
            <a:off x="6795999" y="6136202"/>
            <a:ext cx="71895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DC0B0D9-DBF2-424B-9A19-B8A4DCBE0C8B}"/>
              </a:ext>
            </a:extLst>
          </p:cNvPr>
          <p:cNvCxnSpPr>
            <a:cxnSpLocks/>
          </p:cNvCxnSpPr>
          <p:nvPr/>
        </p:nvCxnSpPr>
        <p:spPr>
          <a:xfrm>
            <a:off x="4032864" y="6164140"/>
            <a:ext cx="4827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NumBox 1">
            <a:extLst>
              <a:ext uri="{FF2B5EF4-FFF2-40B4-BE49-F238E27FC236}">
                <a16:creationId xmlns:a16="http://schemas.microsoft.com/office/drawing/2014/main" id="{C9EC901D-127F-E640-A29B-341E70FDA8BC}"/>
              </a:ext>
            </a:extLst>
          </p:cNvPr>
          <p:cNvSpPr/>
          <p:nvPr/>
        </p:nvSpPr>
        <p:spPr>
          <a:xfrm>
            <a:off x="4265639" y="1467427"/>
            <a:ext cx="274320" cy="274320"/>
          </a:xfrm>
          <a:prstGeom prst="roundRect">
            <a:avLst/>
          </a:prstGeom>
          <a:solidFill>
            <a:srgbClr val="007CB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algn="ctr" defTabSz="914400"/>
            <a:r>
              <a:rPr lang="en-US" sz="1200" b="1" kern="0" dirty="0">
                <a:solidFill>
                  <a:srgbClr val="FAFAFA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127" name="NumBox 1">
            <a:extLst>
              <a:ext uri="{FF2B5EF4-FFF2-40B4-BE49-F238E27FC236}">
                <a16:creationId xmlns:a16="http://schemas.microsoft.com/office/drawing/2014/main" id="{823EB6DA-7C89-3045-A530-D78E252DAE53}"/>
              </a:ext>
            </a:extLst>
          </p:cNvPr>
          <p:cNvSpPr/>
          <p:nvPr/>
        </p:nvSpPr>
        <p:spPr>
          <a:xfrm>
            <a:off x="4298404" y="2970258"/>
            <a:ext cx="274320" cy="274320"/>
          </a:xfrm>
          <a:prstGeom prst="roundRect">
            <a:avLst/>
          </a:prstGeom>
          <a:solidFill>
            <a:srgbClr val="007CB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algn="ctr" defTabSz="914400"/>
            <a:r>
              <a:rPr lang="en-US" sz="1200" b="1" kern="0" dirty="0">
                <a:solidFill>
                  <a:srgbClr val="FAFAFA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128" name="NumBox 1">
            <a:extLst>
              <a:ext uri="{FF2B5EF4-FFF2-40B4-BE49-F238E27FC236}">
                <a16:creationId xmlns:a16="http://schemas.microsoft.com/office/drawing/2014/main" id="{3DDC6CA8-A89A-BB45-B008-811B64EF5479}"/>
              </a:ext>
            </a:extLst>
          </p:cNvPr>
          <p:cNvSpPr/>
          <p:nvPr/>
        </p:nvSpPr>
        <p:spPr>
          <a:xfrm>
            <a:off x="8428761" y="2193156"/>
            <a:ext cx="274320" cy="274320"/>
          </a:xfrm>
          <a:prstGeom prst="roundRect">
            <a:avLst/>
          </a:prstGeom>
          <a:solidFill>
            <a:srgbClr val="007CB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algn="ctr" defTabSz="914400"/>
            <a:r>
              <a:rPr lang="en-US" sz="1200" b="1" kern="0" dirty="0">
                <a:solidFill>
                  <a:srgbClr val="FAFAFA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</a:t>
            </a:r>
          </a:p>
        </p:txBody>
      </p:sp>
      <p:sp>
        <p:nvSpPr>
          <p:cNvPr id="129" name="NumBox 1">
            <a:extLst>
              <a:ext uri="{FF2B5EF4-FFF2-40B4-BE49-F238E27FC236}">
                <a16:creationId xmlns:a16="http://schemas.microsoft.com/office/drawing/2014/main" id="{711D2E31-D830-AB4E-9574-CF9D25E5A320}"/>
              </a:ext>
            </a:extLst>
          </p:cNvPr>
          <p:cNvSpPr/>
          <p:nvPr/>
        </p:nvSpPr>
        <p:spPr>
          <a:xfrm>
            <a:off x="4127212" y="5826513"/>
            <a:ext cx="274320" cy="274320"/>
          </a:xfrm>
          <a:prstGeom prst="roundRect">
            <a:avLst/>
          </a:prstGeom>
          <a:solidFill>
            <a:srgbClr val="007CB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algn="ctr" defTabSz="914400"/>
            <a:r>
              <a:rPr lang="en-US" sz="1200" b="1" kern="0" dirty="0">
                <a:solidFill>
                  <a:srgbClr val="FAFAFA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130" name="NumBox 1">
            <a:extLst>
              <a:ext uri="{FF2B5EF4-FFF2-40B4-BE49-F238E27FC236}">
                <a16:creationId xmlns:a16="http://schemas.microsoft.com/office/drawing/2014/main" id="{79C24458-B439-1546-A748-FC0501246EE4}"/>
              </a:ext>
            </a:extLst>
          </p:cNvPr>
          <p:cNvSpPr/>
          <p:nvPr/>
        </p:nvSpPr>
        <p:spPr>
          <a:xfrm>
            <a:off x="7124656" y="5787295"/>
            <a:ext cx="274320" cy="274320"/>
          </a:xfrm>
          <a:prstGeom prst="roundRect">
            <a:avLst/>
          </a:prstGeom>
          <a:solidFill>
            <a:srgbClr val="007CB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algn="ctr" defTabSz="914400"/>
            <a:r>
              <a:rPr lang="en-US" sz="1200" b="1" kern="0" dirty="0">
                <a:solidFill>
                  <a:srgbClr val="FAFAFA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1EB1947-735B-1446-B78D-31409CC541E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291318" y="6153622"/>
            <a:ext cx="93718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9B29482F-A253-1E42-8093-1B574BDF9A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17661" y="320855"/>
            <a:ext cx="1635738" cy="9226719"/>
          </a:xfrm>
          <a:prstGeom prst="bentConnector3">
            <a:avLst>
              <a:gd name="adj1" fmla="val 78251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CB0D4F1-CBF0-744A-87DD-8B780DC7F825}"/>
              </a:ext>
            </a:extLst>
          </p:cNvPr>
          <p:cNvSpPr txBox="1"/>
          <p:nvPr/>
        </p:nvSpPr>
        <p:spPr>
          <a:xfrm>
            <a:off x="5666445" y="4297568"/>
            <a:ext cx="28432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B38C28E-91B3-824C-A9D3-F3E643BB2EDF}"/>
              </a:ext>
            </a:extLst>
          </p:cNvPr>
          <p:cNvSpPr txBox="1"/>
          <p:nvPr/>
        </p:nvSpPr>
        <p:spPr>
          <a:xfrm>
            <a:off x="5654796" y="4338056"/>
            <a:ext cx="2949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Read/write media objects and metadata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6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1563</TotalTime>
  <Words>128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Daniil</dc:creator>
  <cp:lastModifiedBy>Daniil</cp:lastModifiedBy>
  <cp:revision>21</cp:revision>
  <dcterms:created xsi:type="dcterms:W3CDTF">2021-03-24T22:58:42Z</dcterms:created>
  <dcterms:modified xsi:type="dcterms:W3CDTF">2021-03-26T17:26:23Z</dcterms:modified>
</cp:coreProperties>
</file>