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3"/>
  </p:notesMasterIdLst>
  <p:handoutMasterIdLst>
    <p:handoutMasterId r:id="rId24"/>
  </p:handoutMasterIdLst>
  <p:sldIdLst>
    <p:sldId id="292" r:id="rId5"/>
    <p:sldId id="293" r:id="rId6"/>
    <p:sldId id="294" r:id="rId7"/>
    <p:sldId id="296" r:id="rId8"/>
    <p:sldId id="297" r:id="rId9"/>
    <p:sldId id="299" r:id="rId10"/>
    <p:sldId id="302" r:id="rId11"/>
    <p:sldId id="304" r:id="rId12"/>
    <p:sldId id="306" r:id="rId13"/>
    <p:sldId id="308" r:id="rId14"/>
    <p:sldId id="307" r:id="rId15"/>
    <p:sldId id="309" r:id="rId16"/>
    <p:sldId id="312" r:id="rId17"/>
    <p:sldId id="313" r:id="rId18"/>
    <p:sldId id="320" r:id="rId19"/>
    <p:sldId id="319" r:id="rId20"/>
    <p:sldId id="321" r:id="rId21"/>
    <p:sldId id="31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86397" autoAdjust="0"/>
  </p:normalViewPr>
  <p:slideViewPr>
    <p:cSldViewPr snapToGrid="0" showGuides="1">
      <p:cViewPr>
        <p:scale>
          <a:sx n="100" d="100"/>
          <a:sy n="100" d="100"/>
        </p:scale>
        <p:origin x="442" y="77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E8182-FA46-4FDC-A4B9-69719C7FF0A0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C54E7-4485-4CEF-970E-80D94B5E9109}">
      <dgm:prSet phldrT="[Text]"/>
      <dgm:spPr/>
      <dgm:t>
        <a:bodyPr/>
        <a:lstStyle/>
        <a:p>
          <a:r>
            <a:rPr lang="en-US" smtClean="0"/>
            <a:t>Database Data</a:t>
          </a:r>
          <a:endParaRPr lang="en-US" dirty="0"/>
        </a:p>
      </dgm:t>
    </dgm:pt>
    <dgm:pt modelId="{CA378267-ED4D-4906-841B-AAA514D53F24}" type="parTrans" cxnId="{5B190F87-FAFC-4391-90C5-A0F110766A5F}">
      <dgm:prSet/>
      <dgm:spPr/>
      <dgm:t>
        <a:bodyPr/>
        <a:lstStyle/>
        <a:p>
          <a:endParaRPr lang="en-US"/>
        </a:p>
      </dgm:t>
    </dgm:pt>
    <dgm:pt modelId="{55ACC958-68BF-49E0-A9F3-228AA5D48D9C}" type="sibTrans" cxnId="{5B190F87-FAFC-4391-90C5-A0F110766A5F}">
      <dgm:prSet/>
      <dgm:spPr/>
      <dgm:t>
        <a:bodyPr/>
        <a:lstStyle/>
        <a:p>
          <a:endParaRPr lang="en-US"/>
        </a:p>
      </dgm:t>
    </dgm:pt>
    <dgm:pt modelId="{4F7C9C4B-1553-4E01-8E98-FCE14AEFBE5B}">
      <dgm:prSet phldrT="[Text]" custT="1"/>
      <dgm:spPr/>
      <dgm:t>
        <a:bodyPr/>
        <a:lstStyle/>
        <a:p>
          <a:r>
            <a:rPr lang="en-US" sz="1800"/>
            <a:t>Added per use case</a:t>
          </a:r>
        </a:p>
      </dgm:t>
    </dgm:pt>
    <dgm:pt modelId="{545BED55-433E-41B8-BF4A-F92A4747924E}" type="parTrans" cxnId="{E4178F70-66A8-4D79-8D8F-F0CDD6B58C4F}">
      <dgm:prSet/>
      <dgm:spPr/>
      <dgm:t>
        <a:bodyPr/>
        <a:lstStyle/>
        <a:p>
          <a:endParaRPr lang="en-US"/>
        </a:p>
      </dgm:t>
    </dgm:pt>
    <dgm:pt modelId="{0C9C06FB-E1C3-4B63-BBD8-EEAAA0F7D72D}" type="sibTrans" cxnId="{E4178F70-66A8-4D79-8D8F-F0CDD6B58C4F}">
      <dgm:prSet/>
      <dgm:spPr/>
      <dgm:t>
        <a:bodyPr/>
        <a:lstStyle/>
        <a:p>
          <a:endParaRPr lang="en-US"/>
        </a:p>
      </dgm:t>
    </dgm:pt>
    <dgm:pt modelId="{6B700FF5-739F-4D5A-B219-9E01081F8041}">
      <dgm:prSet phldrT="[Text]" custT="1"/>
      <dgm:spPr/>
      <dgm:t>
        <a:bodyPr/>
        <a:lstStyle/>
        <a:p>
          <a:r>
            <a:rPr lang="en-US" sz="1800"/>
            <a:t>Structured and Tranformed</a:t>
          </a:r>
        </a:p>
      </dgm:t>
    </dgm:pt>
    <dgm:pt modelId="{8AD0C820-4560-45DB-A622-6D4883359F39}" type="parTrans" cxnId="{3311ED76-BE29-4394-9C2A-49D4AFFC3C5C}">
      <dgm:prSet/>
      <dgm:spPr/>
      <dgm:t>
        <a:bodyPr/>
        <a:lstStyle/>
        <a:p>
          <a:endParaRPr lang="en-US"/>
        </a:p>
      </dgm:t>
    </dgm:pt>
    <dgm:pt modelId="{057D113E-CBFB-4AB0-B7D3-03ABC789208F}" type="sibTrans" cxnId="{3311ED76-BE29-4394-9C2A-49D4AFFC3C5C}">
      <dgm:prSet/>
      <dgm:spPr/>
      <dgm:t>
        <a:bodyPr/>
        <a:lstStyle/>
        <a:p>
          <a:endParaRPr lang="en-US"/>
        </a:p>
      </dgm:t>
    </dgm:pt>
    <dgm:pt modelId="{E6EE7A2D-456B-4134-AD5E-334CF31E4925}">
      <dgm:prSet phldrT="[Text]" custT="1"/>
      <dgm:spPr/>
      <dgm:t>
        <a:bodyPr/>
        <a:lstStyle/>
        <a:p>
          <a:r>
            <a:rPr lang="en-US" sz="1800"/>
            <a:t>All data, even unused</a:t>
          </a:r>
        </a:p>
      </dgm:t>
    </dgm:pt>
    <dgm:pt modelId="{6327A448-3996-4541-B406-C3FB0B417EA1}" type="parTrans" cxnId="{7BB00D5A-A327-4F73-95D8-4D9678CAEA38}">
      <dgm:prSet/>
      <dgm:spPr/>
      <dgm:t>
        <a:bodyPr/>
        <a:lstStyle/>
        <a:p>
          <a:endParaRPr lang="en-US"/>
        </a:p>
      </dgm:t>
    </dgm:pt>
    <dgm:pt modelId="{1BB81B45-B3D1-44FC-AE16-206649292E36}" type="sibTrans" cxnId="{7BB00D5A-A327-4F73-95D8-4D9678CAEA38}">
      <dgm:prSet/>
      <dgm:spPr/>
      <dgm:t>
        <a:bodyPr/>
        <a:lstStyle/>
        <a:p>
          <a:endParaRPr lang="en-US"/>
        </a:p>
      </dgm:t>
    </dgm:pt>
    <dgm:pt modelId="{2FFB60F0-BF9F-486B-9C78-207D86BD820D}">
      <dgm:prSet phldrT="[Text]" custT="1"/>
      <dgm:spPr/>
      <dgm:t>
        <a:bodyPr/>
        <a:lstStyle/>
        <a:p>
          <a:r>
            <a:rPr lang="en-US" sz="1800" dirty="0"/>
            <a:t>Structured, Semi-Structured, or </a:t>
          </a:r>
          <a:r>
            <a:rPr lang="en-US" sz="1800" dirty="0" smtClean="0"/>
            <a:t>Unstructured</a:t>
          </a:r>
          <a:endParaRPr lang="en-US" sz="1800" dirty="0"/>
        </a:p>
      </dgm:t>
    </dgm:pt>
    <dgm:pt modelId="{7D0290AA-1B8F-4F38-B573-BC5A8A266D9A}" type="parTrans" cxnId="{3AA4E48E-A11B-40B9-A944-30A1DA6F0480}">
      <dgm:prSet/>
      <dgm:spPr/>
      <dgm:t>
        <a:bodyPr/>
        <a:lstStyle/>
        <a:p>
          <a:endParaRPr lang="en-US"/>
        </a:p>
      </dgm:t>
    </dgm:pt>
    <dgm:pt modelId="{9872704D-BE78-423E-B272-982097539FAC}" type="sibTrans" cxnId="{3AA4E48E-A11B-40B9-A944-30A1DA6F0480}">
      <dgm:prSet/>
      <dgm:spPr/>
      <dgm:t>
        <a:bodyPr/>
        <a:lstStyle/>
        <a:p>
          <a:endParaRPr lang="en-US"/>
        </a:p>
      </dgm:t>
    </dgm:pt>
    <dgm:pt modelId="{8386DEA0-84B9-4000-AA24-7ED12D22C0F8}">
      <dgm:prSet phldrT="[Text]" custT="1"/>
      <dgm:spPr/>
      <dgm:t>
        <a:bodyPr/>
        <a:lstStyle/>
        <a:p>
          <a:r>
            <a:rPr lang="en-US" sz="1800"/>
            <a:t>Transformed  when ready to be used</a:t>
          </a:r>
        </a:p>
      </dgm:t>
    </dgm:pt>
    <dgm:pt modelId="{0793DEAA-01F5-4A73-A59C-42B08D5DAD39}" type="parTrans" cxnId="{6C38E2E0-FBE4-4516-9341-056D13417F85}">
      <dgm:prSet/>
      <dgm:spPr/>
      <dgm:t>
        <a:bodyPr/>
        <a:lstStyle/>
        <a:p>
          <a:endParaRPr lang="en-US"/>
        </a:p>
      </dgm:t>
    </dgm:pt>
    <dgm:pt modelId="{F4A50EBC-CB57-4B23-8289-C270BCD5344F}" type="sibTrans" cxnId="{6C38E2E0-FBE4-4516-9341-056D13417F85}">
      <dgm:prSet/>
      <dgm:spPr/>
      <dgm:t>
        <a:bodyPr/>
        <a:lstStyle/>
        <a:p>
          <a:endParaRPr lang="en-US"/>
        </a:p>
      </dgm:t>
    </dgm:pt>
    <dgm:pt modelId="{C08DDFE2-C950-440F-9661-C8858DA79533}">
      <dgm:prSet phldrT="[Text]"/>
      <dgm:spPr/>
      <dgm:t>
        <a:bodyPr/>
        <a:lstStyle/>
        <a:p>
          <a:r>
            <a:rPr lang="en-US"/>
            <a:t>Data Lake's Data</a:t>
          </a:r>
        </a:p>
      </dgm:t>
    </dgm:pt>
    <dgm:pt modelId="{1163B51B-67F9-4417-B466-14A9B51DBFEA}" type="sibTrans" cxnId="{84B63CDE-6132-49E3-98C9-205E4480BB88}">
      <dgm:prSet/>
      <dgm:spPr/>
      <dgm:t>
        <a:bodyPr/>
        <a:lstStyle/>
        <a:p>
          <a:endParaRPr lang="en-US"/>
        </a:p>
      </dgm:t>
    </dgm:pt>
    <dgm:pt modelId="{65296784-2984-4101-B7FF-2ECD1578CF67}" type="parTrans" cxnId="{84B63CDE-6132-49E3-98C9-205E4480BB88}">
      <dgm:prSet/>
      <dgm:spPr/>
      <dgm:t>
        <a:bodyPr/>
        <a:lstStyle/>
        <a:p>
          <a:endParaRPr lang="en-US"/>
        </a:p>
      </dgm:t>
    </dgm:pt>
    <dgm:pt modelId="{46769BC7-501A-41E3-9C96-D57E5ECE2722}" type="pres">
      <dgm:prSet presAssocID="{B10E8182-FA46-4FDC-A4B9-69719C7FF0A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4D7EA54-330D-442F-886A-E94E8FF971F3}" type="pres">
      <dgm:prSet presAssocID="{B10E8182-FA46-4FDC-A4B9-69719C7FF0A0}" presName="outerBox" presStyleCnt="0"/>
      <dgm:spPr/>
    </dgm:pt>
    <dgm:pt modelId="{AB2F15FA-96E6-4912-8C9B-A5B15E374B2E}" type="pres">
      <dgm:prSet presAssocID="{B10E8182-FA46-4FDC-A4B9-69719C7FF0A0}" presName="outerBoxParent" presStyleLbl="node1" presStyleIdx="0" presStyleCnt="2" custLinFactNeighborX="139"/>
      <dgm:spPr/>
      <dgm:t>
        <a:bodyPr/>
        <a:lstStyle/>
        <a:p>
          <a:endParaRPr lang="en-US"/>
        </a:p>
      </dgm:t>
    </dgm:pt>
    <dgm:pt modelId="{7117517B-EF34-4DF2-AF1A-634BC32F508A}" type="pres">
      <dgm:prSet presAssocID="{B10E8182-FA46-4FDC-A4B9-69719C7FF0A0}" presName="outerBoxChildren" presStyleCnt="0"/>
      <dgm:spPr/>
    </dgm:pt>
    <dgm:pt modelId="{F2D4ABD0-BCFF-46BD-A52E-6985652106CF}" type="pres">
      <dgm:prSet presAssocID="{E6EE7A2D-456B-4134-AD5E-334CF31E4925}" presName="oChild" presStyleLbl="fgAcc1" presStyleIdx="0" presStyleCnt="5" custScaleX="253011" custLinFactNeighborX="74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62DE3-1EDA-419F-8284-9F5F5F545615}" type="pres">
      <dgm:prSet presAssocID="{1BB81B45-B3D1-44FC-AE16-206649292E36}" presName="outerSibTrans" presStyleCnt="0"/>
      <dgm:spPr/>
    </dgm:pt>
    <dgm:pt modelId="{25F134A9-A5CB-4A68-95C4-8E6159B3ECED}" type="pres">
      <dgm:prSet presAssocID="{2FFB60F0-BF9F-486B-9C78-207D86BD820D}" presName="oChild" presStyleLbl="fgAcc1" presStyleIdx="1" presStyleCnt="5" custScaleX="253011" custLinFactNeighborX="74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460FF-1587-45FA-A4AA-E3A960A5E40C}" type="pres">
      <dgm:prSet presAssocID="{9872704D-BE78-423E-B272-982097539FAC}" presName="outerSibTrans" presStyleCnt="0"/>
      <dgm:spPr/>
    </dgm:pt>
    <dgm:pt modelId="{9BB6645E-0A91-4FE8-B8A8-11B4E65BF002}" type="pres">
      <dgm:prSet presAssocID="{8386DEA0-84B9-4000-AA24-7ED12D22C0F8}" presName="oChild" presStyleLbl="fgAcc1" presStyleIdx="2" presStyleCnt="5" custScaleX="253011" custLinFactNeighborX="74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F53D2-F086-426F-8AAD-4CBDC3F15EB4}" type="pres">
      <dgm:prSet presAssocID="{B10E8182-FA46-4FDC-A4B9-69719C7FF0A0}" presName="middleBox" presStyleCnt="0"/>
      <dgm:spPr/>
    </dgm:pt>
    <dgm:pt modelId="{2B3CF17F-A904-43B2-846C-1AB150FFC99F}" type="pres">
      <dgm:prSet presAssocID="{B10E8182-FA46-4FDC-A4B9-69719C7FF0A0}" presName="middleBoxParent" presStyleLbl="node1" presStyleIdx="1" presStyleCnt="2" custScaleX="68617" custScaleY="85086" custLinFactNeighborX="14364" custLinFactNeighborY="5757"/>
      <dgm:spPr/>
      <dgm:t>
        <a:bodyPr/>
        <a:lstStyle/>
        <a:p>
          <a:endParaRPr lang="en-US"/>
        </a:p>
      </dgm:t>
    </dgm:pt>
    <dgm:pt modelId="{8A9418B9-2B4C-4A87-93DC-C31180CF629C}" type="pres">
      <dgm:prSet presAssocID="{B10E8182-FA46-4FDC-A4B9-69719C7FF0A0}" presName="middleBoxChildren" presStyleCnt="0"/>
      <dgm:spPr/>
    </dgm:pt>
    <dgm:pt modelId="{8D96DD23-936A-4CC0-AC2C-D15D82AF8256}" type="pres">
      <dgm:prSet presAssocID="{6B700FF5-739F-4D5A-B219-9E01081F8041}" presName="mChild" presStyleLbl="fgAcc1" presStyleIdx="3" presStyleCnt="5" custScaleX="31228" custLinFactX="29455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D9CB4-6D69-405A-ABB9-974F08DF571F}" type="pres">
      <dgm:prSet presAssocID="{057D113E-CBFB-4AB0-B7D3-03ABC789208F}" presName="middleSibTrans" presStyleCnt="0"/>
      <dgm:spPr/>
    </dgm:pt>
    <dgm:pt modelId="{1D945A9A-1D6D-4D8C-BA87-73D9C718DBCC}" type="pres">
      <dgm:prSet presAssocID="{4F7C9C4B-1553-4E01-8E98-FCE14AEFBE5B}" presName="mChild" presStyleLbl="fgAcc1" presStyleIdx="4" presStyleCnt="5" custScaleX="31228" custLinFactX="30214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A4E48E-A11B-40B9-A944-30A1DA6F0480}" srcId="{C08DDFE2-C950-440F-9661-C8858DA79533}" destId="{2FFB60F0-BF9F-486B-9C78-207D86BD820D}" srcOrd="1" destOrd="0" parTransId="{7D0290AA-1B8F-4F38-B573-BC5A8A266D9A}" sibTransId="{9872704D-BE78-423E-B272-982097539FAC}"/>
    <dgm:cxn modelId="{BDEF8B9A-DEF3-4BD3-9648-004124EC77ED}" type="presOf" srcId="{2FFB60F0-BF9F-486B-9C78-207D86BD820D}" destId="{25F134A9-A5CB-4A68-95C4-8E6159B3ECED}" srcOrd="0" destOrd="0" presId="urn:microsoft.com/office/officeart/2005/8/layout/target2"/>
    <dgm:cxn modelId="{13BF8308-EE9E-43EE-8A1C-2BCEF29188D1}" type="presOf" srcId="{4F7C9C4B-1553-4E01-8E98-FCE14AEFBE5B}" destId="{1D945A9A-1D6D-4D8C-BA87-73D9C718DBCC}" srcOrd="0" destOrd="0" presId="urn:microsoft.com/office/officeart/2005/8/layout/target2"/>
    <dgm:cxn modelId="{BC3BFC9B-1EB0-49C9-9BF7-4D8B2DCE2367}" type="presOf" srcId="{8386DEA0-84B9-4000-AA24-7ED12D22C0F8}" destId="{9BB6645E-0A91-4FE8-B8A8-11B4E65BF002}" srcOrd="0" destOrd="0" presId="urn:microsoft.com/office/officeart/2005/8/layout/target2"/>
    <dgm:cxn modelId="{20637214-245A-4F64-9EE8-84EF0CC733C7}" type="presOf" srcId="{C08DDFE2-C950-440F-9661-C8858DA79533}" destId="{AB2F15FA-96E6-4912-8C9B-A5B15E374B2E}" srcOrd="0" destOrd="0" presId="urn:microsoft.com/office/officeart/2005/8/layout/target2"/>
    <dgm:cxn modelId="{6545C224-10B9-46A0-A7B9-48E7BA1242F4}" type="presOf" srcId="{7AAC54E7-4485-4CEF-970E-80D94B5E9109}" destId="{2B3CF17F-A904-43B2-846C-1AB150FFC99F}" srcOrd="0" destOrd="0" presId="urn:microsoft.com/office/officeart/2005/8/layout/target2"/>
    <dgm:cxn modelId="{E4178F70-66A8-4D79-8D8F-F0CDD6B58C4F}" srcId="{7AAC54E7-4485-4CEF-970E-80D94B5E9109}" destId="{4F7C9C4B-1553-4E01-8E98-FCE14AEFBE5B}" srcOrd="1" destOrd="0" parTransId="{545BED55-433E-41B8-BF4A-F92A4747924E}" sibTransId="{0C9C06FB-E1C3-4B63-BBD8-EEAAA0F7D72D}"/>
    <dgm:cxn modelId="{E192DD0A-C86A-48BF-ABE9-CC9E3EC77D95}" type="presOf" srcId="{E6EE7A2D-456B-4134-AD5E-334CF31E4925}" destId="{F2D4ABD0-BCFF-46BD-A52E-6985652106CF}" srcOrd="0" destOrd="0" presId="urn:microsoft.com/office/officeart/2005/8/layout/target2"/>
    <dgm:cxn modelId="{84B63CDE-6132-49E3-98C9-205E4480BB88}" srcId="{B10E8182-FA46-4FDC-A4B9-69719C7FF0A0}" destId="{C08DDFE2-C950-440F-9661-C8858DA79533}" srcOrd="0" destOrd="0" parTransId="{65296784-2984-4101-B7FF-2ECD1578CF67}" sibTransId="{1163B51B-67F9-4417-B466-14A9B51DBFEA}"/>
    <dgm:cxn modelId="{3311ED76-BE29-4394-9C2A-49D4AFFC3C5C}" srcId="{7AAC54E7-4485-4CEF-970E-80D94B5E9109}" destId="{6B700FF5-739F-4D5A-B219-9E01081F8041}" srcOrd="0" destOrd="0" parTransId="{8AD0C820-4560-45DB-A622-6D4883359F39}" sibTransId="{057D113E-CBFB-4AB0-B7D3-03ABC789208F}"/>
    <dgm:cxn modelId="{6C38E2E0-FBE4-4516-9341-056D13417F85}" srcId="{C08DDFE2-C950-440F-9661-C8858DA79533}" destId="{8386DEA0-84B9-4000-AA24-7ED12D22C0F8}" srcOrd="2" destOrd="0" parTransId="{0793DEAA-01F5-4A73-A59C-42B08D5DAD39}" sibTransId="{F4A50EBC-CB57-4B23-8289-C270BCD5344F}"/>
    <dgm:cxn modelId="{5B190F87-FAFC-4391-90C5-A0F110766A5F}" srcId="{B10E8182-FA46-4FDC-A4B9-69719C7FF0A0}" destId="{7AAC54E7-4485-4CEF-970E-80D94B5E9109}" srcOrd="1" destOrd="0" parTransId="{CA378267-ED4D-4906-841B-AAA514D53F24}" sibTransId="{55ACC958-68BF-49E0-A9F3-228AA5D48D9C}"/>
    <dgm:cxn modelId="{C0F427F4-E658-4D48-92B8-DB39B40B0762}" type="presOf" srcId="{B10E8182-FA46-4FDC-A4B9-69719C7FF0A0}" destId="{46769BC7-501A-41E3-9C96-D57E5ECE2722}" srcOrd="0" destOrd="0" presId="urn:microsoft.com/office/officeart/2005/8/layout/target2"/>
    <dgm:cxn modelId="{B67AFE60-4A08-4A5E-8859-FC161FAE715C}" type="presOf" srcId="{6B700FF5-739F-4D5A-B219-9E01081F8041}" destId="{8D96DD23-936A-4CC0-AC2C-D15D82AF8256}" srcOrd="0" destOrd="0" presId="urn:microsoft.com/office/officeart/2005/8/layout/target2"/>
    <dgm:cxn modelId="{7BB00D5A-A327-4F73-95D8-4D9678CAEA38}" srcId="{C08DDFE2-C950-440F-9661-C8858DA79533}" destId="{E6EE7A2D-456B-4134-AD5E-334CF31E4925}" srcOrd="0" destOrd="0" parTransId="{6327A448-3996-4541-B406-C3FB0B417EA1}" sibTransId="{1BB81B45-B3D1-44FC-AE16-206649292E36}"/>
    <dgm:cxn modelId="{D7271C42-B2CF-4EDE-BFA1-7C245504FFFC}" type="presParOf" srcId="{46769BC7-501A-41E3-9C96-D57E5ECE2722}" destId="{54D7EA54-330D-442F-886A-E94E8FF971F3}" srcOrd="0" destOrd="0" presId="urn:microsoft.com/office/officeart/2005/8/layout/target2"/>
    <dgm:cxn modelId="{039AC9AE-A62E-450B-8AC0-3499D6A99B0C}" type="presParOf" srcId="{54D7EA54-330D-442F-886A-E94E8FF971F3}" destId="{AB2F15FA-96E6-4912-8C9B-A5B15E374B2E}" srcOrd="0" destOrd="0" presId="urn:microsoft.com/office/officeart/2005/8/layout/target2"/>
    <dgm:cxn modelId="{43AB5D91-2E19-4649-8038-D4D1F47DA638}" type="presParOf" srcId="{54D7EA54-330D-442F-886A-E94E8FF971F3}" destId="{7117517B-EF34-4DF2-AF1A-634BC32F508A}" srcOrd="1" destOrd="0" presId="urn:microsoft.com/office/officeart/2005/8/layout/target2"/>
    <dgm:cxn modelId="{2B394E5F-DE27-4FEF-AA4B-F011065F5AB2}" type="presParOf" srcId="{7117517B-EF34-4DF2-AF1A-634BC32F508A}" destId="{F2D4ABD0-BCFF-46BD-A52E-6985652106CF}" srcOrd="0" destOrd="0" presId="urn:microsoft.com/office/officeart/2005/8/layout/target2"/>
    <dgm:cxn modelId="{34A38213-8BA4-456A-9A13-5E898C1800AE}" type="presParOf" srcId="{7117517B-EF34-4DF2-AF1A-634BC32F508A}" destId="{AA962DE3-1EDA-419F-8284-9F5F5F545615}" srcOrd="1" destOrd="0" presId="urn:microsoft.com/office/officeart/2005/8/layout/target2"/>
    <dgm:cxn modelId="{382370BA-893D-4DA9-A3B0-9C489515D801}" type="presParOf" srcId="{7117517B-EF34-4DF2-AF1A-634BC32F508A}" destId="{25F134A9-A5CB-4A68-95C4-8E6159B3ECED}" srcOrd="2" destOrd="0" presId="urn:microsoft.com/office/officeart/2005/8/layout/target2"/>
    <dgm:cxn modelId="{CCB7DD3B-FE57-4186-8EED-FF3F21552100}" type="presParOf" srcId="{7117517B-EF34-4DF2-AF1A-634BC32F508A}" destId="{D13460FF-1587-45FA-A4AA-E3A960A5E40C}" srcOrd="3" destOrd="0" presId="urn:microsoft.com/office/officeart/2005/8/layout/target2"/>
    <dgm:cxn modelId="{F1F96643-D3A4-405F-8F1C-CA251FDF8CB9}" type="presParOf" srcId="{7117517B-EF34-4DF2-AF1A-634BC32F508A}" destId="{9BB6645E-0A91-4FE8-B8A8-11B4E65BF002}" srcOrd="4" destOrd="0" presId="urn:microsoft.com/office/officeart/2005/8/layout/target2"/>
    <dgm:cxn modelId="{F19C8DFF-D174-4208-84E0-BC717F063E7D}" type="presParOf" srcId="{46769BC7-501A-41E3-9C96-D57E5ECE2722}" destId="{0F3F53D2-F086-426F-8AAD-4CBDC3F15EB4}" srcOrd="1" destOrd="0" presId="urn:microsoft.com/office/officeart/2005/8/layout/target2"/>
    <dgm:cxn modelId="{661EE87F-82C2-4DF0-8E2F-5EA2855C0C79}" type="presParOf" srcId="{0F3F53D2-F086-426F-8AAD-4CBDC3F15EB4}" destId="{2B3CF17F-A904-43B2-846C-1AB150FFC99F}" srcOrd="0" destOrd="0" presId="urn:microsoft.com/office/officeart/2005/8/layout/target2"/>
    <dgm:cxn modelId="{B53B3B22-131A-42E2-ACF9-966EB105815C}" type="presParOf" srcId="{0F3F53D2-F086-426F-8AAD-4CBDC3F15EB4}" destId="{8A9418B9-2B4C-4A87-93DC-C31180CF629C}" srcOrd="1" destOrd="0" presId="urn:microsoft.com/office/officeart/2005/8/layout/target2"/>
    <dgm:cxn modelId="{27083FE4-A77E-406F-990D-E22FED55E810}" type="presParOf" srcId="{8A9418B9-2B4C-4A87-93DC-C31180CF629C}" destId="{8D96DD23-936A-4CC0-AC2C-D15D82AF8256}" srcOrd="0" destOrd="0" presId="urn:microsoft.com/office/officeart/2005/8/layout/target2"/>
    <dgm:cxn modelId="{5D6CDC61-2BF4-4D2D-9B19-607E444BD3E2}" type="presParOf" srcId="{8A9418B9-2B4C-4A87-93DC-C31180CF629C}" destId="{A4FD9CB4-6D69-405A-ABB9-974F08DF571F}" srcOrd="1" destOrd="0" presId="urn:microsoft.com/office/officeart/2005/8/layout/target2"/>
    <dgm:cxn modelId="{3C9A3F8E-5F30-4D61-8E6C-614E76800F79}" type="presParOf" srcId="{8A9418B9-2B4C-4A87-93DC-C31180CF629C}" destId="{1D945A9A-1D6D-4D8C-BA87-73D9C718DBCC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B35D0-EE5B-4745-9B8D-2A60885F5611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759D0A-27A2-4FC7-8CD3-122366712F2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/>
            <a:t>Data Experts</a:t>
          </a:r>
        </a:p>
        <a:p>
          <a:r>
            <a:rPr lang="en-US" sz="1400" dirty="0"/>
            <a:t>Deep analysis</a:t>
          </a:r>
        </a:p>
      </dgm:t>
    </dgm:pt>
    <dgm:pt modelId="{DAEDA38D-8A5D-405D-A845-AAD8C73B76CF}" type="parTrans" cxnId="{CA506174-FBF4-4152-AC22-0206DAB95890}">
      <dgm:prSet/>
      <dgm:spPr/>
      <dgm:t>
        <a:bodyPr/>
        <a:lstStyle/>
        <a:p>
          <a:endParaRPr lang="en-US"/>
        </a:p>
      </dgm:t>
    </dgm:pt>
    <dgm:pt modelId="{F7200FCE-9CCA-4F4F-B671-0DB62DF1BB16}" type="sibTrans" cxnId="{CA506174-FBF4-4152-AC22-0206DAB95890}">
      <dgm:prSet/>
      <dgm:spPr/>
      <dgm:t>
        <a:bodyPr/>
        <a:lstStyle/>
        <a:p>
          <a:endParaRPr lang="en-US"/>
        </a:p>
      </dgm:t>
    </dgm:pt>
    <dgm:pt modelId="{8E673A61-5D38-4355-8113-F18E7EFFFB20}">
      <dgm:prSet phldrT="[Text]" custT="1"/>
      <dgm:spPr>
        <a:solidFill>
          <a:schemeClr val="accent1">
            <a:lumMod val="50000"/>
            <a:lumOff val="50000"/>
          </a:schemeClr>
        </a:solidFill>
      </dgm:spPr>
      <dgm:t>
        <a:bodyPr/>
        <a:lstStyle/>
        <a:p>
          <a:r>
            <a:rPr lang="en-US" sz="1400" b="1" i="0" dirty="0"/>
            <a:t>        </a:t>
          </a:r>
          <a:r>
            <a:rPr lang="en-US" sz="2000" b="1" i="0" dirty="0"/>
            <a:t>Advanced</a:t>
          </a:r>
        </a:p>
        <a:p>
          <a:r>
            <a:rPr lang="en-US" sz="1400" dirty="0"/>
            <a:t>Go back to the data source</a:t>
          </a:r>
          <a:r>
            <a:rPr lang="en-US" sz="1400" b="0" i="0" dirty="0"/>
            <a:t> </a:t>
          </a:r>
          <a:endParaRPr lang="en-US" sz="1400" dirty="0"/>
        </a:p>
      </dgm:t>
    </dgm:pt>
    <dgm:pt modelId="{FF3E2B46-B844-4BEA-8E09-8F825ECE1229}" type="sibTrans" cxnId="{5921B3E9-80AD-459D-9273-DF92C4BEA796}">
      <dgm:prSet/>
      <dgm:spPr/>
      <dgm:t>
        <a:bodyPr/>
        <a:lstStyle/>
        <a:p>
          <a:endParaRPr lang="en-US"/>
        </a:p>
      </dgm:t>
    </dgm:pt>
    <dgm:pt modelId="{3C51EF32-0E8B-41AE-97AD-BD103F670B03}" type="parTrans" cxnId="{5921B3E9-80AD-459D-9273-DF92C4BEA796}">
      <dgm:prSet/>
      <dgm:spPr/>
      <dgm:t>
        <a:bodyPr/>
        <a:lstStyle/>
        <a:p>
          <a:endParaRPr lang="en-US"/>
        </a:p>
      </dgm:t>
    </dgm:pt>
    <dgm:pt modelId="{A3C5C79D-49E2-4BB7-846F-7825B16E7A7F}">
      <dgm:prSet phldrT="[Text]" custT="1"/>
      <dgm:spPr/>
      <dgm:t>
        <a:bodyPr/>
        <a:lstStyle/>
        <a:p>
          <a:r>
            <a:rPr lang="en-US" sz="2000" dirty="0"/>
            <a:t>                                                       Operational</a:t>
          </a:r>
        </a:p>
        <a:p>
          <a:r>
            <a:rPr lang="en-US" sz="1400" dirty="0"/>
            <a:t>Want to get their reports and slice their data</a:t>
          </a:r>
        </a:p>
      </dgm:t>
    </dgm:pt>
    <dgm:pt modelId="{4D8853DF-F49A-42A4-833E-8897217388EF}" type="sibTrans" cxnId="{A98A5538-012C-4394-ADD6-FB298467539D}">
      <dgm:prSet/>
      <dgm:spPr/>
      <dgm:t>
        <a:bodyPr/>
        <a:lstStyle/>
        <a:p>
          <a:endParaRPr lang="en-US"/>
        </a:p>
      </dgm:t>
    </dgm:pt>
    <dgm:pt modelId="{95BEED94-E7E9-489C-ACD4-18D1D7114D8C}" type="parTrans" cxnId="{A98A5538-012C-4394-ADD6-FB298467539D}">
      <dgm:prSet/>
      <dgm:spPr/>
      <dgm:t>
        <a:bodyPr/>
        <a:lstStyle/>
        <a:p>
          <a:endParaRPr lang="en-US"/>
        </a:p>
      </dgm:t>
    </dgm:pt>
    <dgm:pt modelId="{46F34D45-0241-4483-A979-8E813E421225}" type="pres">
      <dgm:prSet presAssocID="{E73B35D0-EE5B-4745-9B8D-2A60885F5611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674600-6D03-4FF5-955B-3D7015372669}" type="pres">
      <dgm:prSet presAssocID="{E73B35D0-EE5B-4745-9B8D-2A60885F5611}" presName="comp1" presStyleCnt="0"/>
      <dgm:spPr/>
    </dgm:pt>
    <dgm:pt modelId="{36E33A06-A5A2-4872-A161-939B4446EC74}" type="pres">
      <dgm:prSet presAssocID="{E73B35D0-EE5B-4745-9B8D-2A60885F5611}" presName="circle1" presStyleLbl="node1" presStyleIdx="0" presStyleCnt="3" custScaleX="177000" custLinFactNeighborY="188"/>
      <dgm:spPr/>
      <dgm:t>
        <a:bodyPr/>
        <a:lstStyle/>
        <a:p>
          <a:endParaRPr lang="en-US"/>
        </a:p>
      </dgm:t>
    </dgm:pt>
    <dgm:pt modelId="{E83C2828-E877-4ED8-81F9-F8CE52E08F2E}" type="pres">
      <dgm:prSet presAssocID="{E73B35D0-EE5B-4745-9B8D-2A60885F5611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C5092-900A-45BE-A935-1EB6C378233F}" type="pres">
      <dgm:prSet presAssocID="{E73B35D0-EE5B-4745-9B8D-2A60885F5611}" presName="comp2" presStyleCnt="0"/>
      <dgm:spPr/>
    </dgm:pt>
    <dgm:pt modelId="{35450B40-F968-498F-A8B0-8945C84BF265}" type="pres">
      <dgm:prSet presAssocID="{E73B35D0-EE5B-4745-9B8D-2A60885F5611}" presName="circle2" presStyleLbl="node1" presStyleIdx="1" presStyleCnt="3" custScaleX="152212" custScaleY="84127" custLinFactNeighborY="8181"/>
      <dgm:spPr/>
      <dgm:t>
        <a:bodyPr/>
        <a:lstStyle/>
        <a:p>
          <a:endParaRPr lang="en-US"/>
        </a:p>
      </dgm:t>
    </dgm:pt>
    <dgm:pt modelId="{EE45C1B1-A859-4A1E-BB75-1B3000BDDB4B}" type="pres">
      <dgm:prSet presAssocID="{E73B35D0-EE5B-4745-9B8D-2A60885F5611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88D55-ACC2-498B-8F28-AAF37C601F30}" type="pres">
      <dgm:prSet presAssocID="{E73B35D0-EE5B-4745-9B8D-2A60885F5611}" presName="comp3" presStyleCnt="0"/>
      <dgm:spPr/>
    </dgm:pt>
    <dgm:pt modelId="{AE20C574-9766-40C6-81B4-77F0B0DAD1FA}" type="pres">
      <dgm:prSet presAssocID="{E73B35D0-EE5B-4745-9B8D-2A60885F5611}" presName="circle3" presStyleLbl="node1" presStyleIdx="2" presStyleCnt="3" custScaleX="131861" custScaleY="67033" custLinFactNeighborX="1098" custLinFactNeighborY="16117"/>
      <dgm:spPr/>
      <dgm:t>
        <a:bodyPr/>
        <a:lstStyle/>
        <a:p>
          <a:endParaRPr lang="en-US"/>
        </a:p>
      </dgm:t>
    </dgm:pt>
    <dgm:pt modelId="{42A4BB8B-DCBF-47E5-B993-F314A8E1E70A}" type="pres">
      <dgm:prSet presAssocID="{E73B35D0-EE5B-4745-9B8D-2A60885F5611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21B3E9-80AD-459D-9273-DF92C4BEA796}" srcId="{E73B35D0-EE5B-4745-9B8D-2A60885F5611}" destId="{8E673A61-5D38-4355-8113-F18E7EFFFB20}" srcOrd="1" destOrd="0" parTransId="{3C51EF32-0E8B-41AE-97AD-BD103F670B03}" sibTransId="{FF3E2B46-B844-4BEA-8E09-8F825ECE1229}"/>
    <dgm:cxn modelId="{1701749A-2FEE-4D83-9E38-62C0B1A6C767}" type="presOf" srcId="{8E673A61-5D38-4355-8113-F18E7EFFFB20}" destId="{EE45C1B1-A859-4A1E-BB75-1B3000BDDB4B}" srcOrd="1" destOrd="0" presId="urn:microsoft.com/office/officeart/2005/8/layout/venn2"/>
    <dgm:cxn modelId="{94557BE9-ECA8-43AB-B63E-CCDBB42BF6E0}" type="presOf" srcId="{A3C5C79D-49E2-4BB7-846F-7825B16E7A7F}" destId="{E83C2828-E877-4ED8-81F9-F8CE52E08F2E}" srcOrd="1" destOrd="0" presId="urn:microsoft.com/office/officeart/2005/8/layout/venn2"/>
    <dgm:cxn modelId="{78A2C30B-D289-4E37-89EF-01C13CB12810}" type="presOf" srcId="{F3759D0A-27A2-4FC7-8CD3-122366712F25}" destId="{42A4BB8B-DCBF-47E5-B993-F314A8E1E70A}" srcOrd="1" destOrd="0" presId="urn:microsoft.com/office/officeart/2005/8/layout/venn2"/>
    <dgm:cxn modelId="{E398F2B9-48B4-4E19-AE0B-A33417503899}" type="presOf" srcId="{A3C5C79D-49E2-4BB7-846F-7825B16E7A7F}" destId="{36E33A06-A5A2-4872-A161-939B4446EC74}" srcOrd="0" destOrd="0" presId="urn:microsoft.com/office/officeart/2005/8/layout/venn2"/>
    <dgm:cxn modelId="{CA506174-FBF4-4152-AC22-0206DAB95890}" srcId="{E73B35D0-EE5B-4745-9B8D-2A60885F5611}" destId="{F3759D0A-27A2-4FC7-8CD3-122366712F25}" srcOrd="2" destOrd="0" parTransId="{DAEDA38D-8A5D-405D-A845-AAD8C73B76CF}" sibTransId="{F7200FCE-9CCA-4F4F-B671-0DB62DF1BB16}"/>
    <dgm:cxn modelId="{4AE38E7F-39D0-4304-BAAD-829390BE14D4}" type="presOf" srcId="{E73B35D0-EE5B-4745-9B8D-2A60885F5611}" destId="{46F34D45-0241-4483-A979-8E813E421225}" srcOrd="0" destOrd="0" presId="urn:microsoft.com/office/officeart/2005/8/layout/venn2"/>
    <dgm:cxn modelId="{F6FC6F00-7D9D-44C9-A77C-A1DEC79BF6CD}" type="presOf" srcId="{8E673A61-5D38-4355-8113-F18E7EFFFB20}" destId="{35450B40-F968-498F-A8B0-8945C84BF265}" srcOrd="0" destOrd="0" presId="urn:microsoft.com/office/officeart/2005/8/layout/venn2"/>
    <dgm:cxn modelId="{A98A5538-012C-4394-ADD6-FB298467539D}" srcId="{E73B35D0-EE5B-4745-9B8D-2A60885F5611}" destId="{A3C5C79D-49E2-4BB7-846F-7825B16E7A7F}" srcOrd="0" destOrd="0" parTransId="{95BEED94-E7E9-489C-ACD4-18D1D7114D8C}" sibTransId="{4D8853DF-F49A-42A4-833E-8897217388EF}"/>
    <dgm:cxn modelId="{B9AB92CC-8332-4CB1-9D78-2F20467A36C4}" type="presOf" srcId="{F3759D0A-27A2-4FC7-8CD3-122366712F25}" destId="{AE20C574-9766-40C6-81B4-77F0B0DAD1FA}" srcOrd="0" destOrd="0" presId="urn:microsoft.com/office/officeart/2005/8/layout/venn2"/>
    <dgm:cxn modelId="{F99F53AA-DA09-4D33-8147-056155A8A811}" type="presParOf" srcId="{46F34D45-0241-4483-A979-8E813E421225}" destId="{52674600-6D03-4FF5-955B-3D7015372669}" srcOrd="0" destOrd="0" presId="urn:microsoft.com/office/officeart/2005/8/layout/venn2"/>
    <dgm:cxn modelId="{4435E81A-117A-4CAF-92CB-50D640003779}" type="presParOf" srcId="{52674600-6D03-4FF5-955B-3D7015372669}" destId="{36E33A06-A5A2-4872-A161-939B4446EC74}" srcOrd="0" destOrd="0" presId="urn:microsoft.com/office/officeart/2005/8/layout/venn2"/>
    <dgm:cxn modelId="{879D1460-CCCC-41E3-9137-394AB842E44D}" type="presParOf" srcId="{52674600-6D03-4FF5-955B-3D7015372669}" destId="{E83C2828-E877-4ED8-81F9-F8CE52E08F2E}" srcOrd="1" destOrd="0" presId="urn:microsoft.com/office/officeart/2005/8/layout/venn2"/>
    <dgm:cxn modelId="{A4C9308C-4DF3-42B1-865D-16A85FC82F90}" type="presParOf" srcId="{46F34D45-0241-4483-A979-8E813E421225}" destId="{7AFC5092-900A-45BE-A935-1EB6C378233F}" srcOrd="1" destOrd="0" presId="urn:microsoft.com/office/officeart/2005/8/layout/venn2"/>
    <dgm:cxn modelId="{506D42A5-BCC6-4CBD-9D32-667F960ABE01}" type="presParOf" srcId="{7AFC5092-900A-45BE-A935-1EB6C378233F}" destId="{35450B40-F968-498F-A8B0-8945C84BF265}" srcOrd="0" destOrd="0" presId="urn:microsoft.com/office/officeart/2005/8/layout/venn2"/>
    <dgm:cxn modelId="{3AC6520D-8A93-484E-923E-5E0357617EF6}" type="presParOf" srcId="{7AFC5092-900A-45BE-A935-1EB6C378233F}" destId="{EE45C1B1-A859-4A1E-BB75-1B3000BDDB4B}" srcOrd="1" destOrd="0" presId="urn:microsoft.com/office/officeart/2005/8/layout/venn2"/>
    <dgm:cxn modelId="{DA56586D-D7D1-4FD0-B1F5-505A73B98E2F}" type="presParOf" srcId="{46F34D45-0241-4483-A979-8E813E421225}" destId="{8EE88D55-ACC2-498B-8F28-AAF37C601F30}" srcOrd="2" destOrd="0" presId="urn:microsoft.com/office/officeart/2005/8/layout/venn2"/>
    <dgm:cxn modelId="{9D167631-676B-4AA2-BEE3-CDF984A604A4}" type="presParOf" srcId="{8EE88D55-ACC2-498B-8F28-AAF37C601F30}" destId="{AE20C574-9766-40C6-81B4-77F0B0DAD1FA}" srcOrd="0" destOrd="0" presId="urn:microsoft.com/office/officeart/2005/8/layout/venn2"/>
    <dgm:cxn modelId="{CC3C06E1-9C9A-477D-98CC-81C510F7D33D}" type="presParOf" srcId="{8EE88D55-ACC2-498B-8F28-AAF37C601F30}" destId="{42A4BB8B-DCBF-47E5-B993-F314A8E1E70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6B8D71-A10B-4B13-BF67-30F761BD486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5E824-11DB-4BFC-AEC7-391AF7992719}">
      <dgm:prSet phldrT="[Text]"/>
      <dgm:spPr/>
      <dgm:t>
        <a:bodyPr/>
        <a:lstStyle/>
        <a:p>
          <a:r>
            <a:rPr lang="en-US" dirty="0" smtClean="0"/>
            <a:t>Data Lake</a:t>
          </a:r>
          <a:endParaRPr lang="en-US" dirty="0"/>
        </a:p>
      </dgm:t>
    </dgm:pt>
    <dgm:pt modelId="{FE248750-552F-4B07-9D88-AA4A1FA49407}" type="parTrans" cxnId="{ACC9C098-840D-48A1-8392-117702DC36A1}">
      <dgm:prSet/>
      <dgm:spPr/>
      <dgm:t>
        <a:bodyPr/>
        <a:lstStyle/>
        <a:p>
          <a:endParaRPr lang="en-US"/>
        </a:p>
      </dgm:t>
    </dgm:pt>
    <dgm:pt modelId="{FAC27062-0509-4B00-8B6F-F5C2CD047560}" type="sibTrans" cxnId="{ACC9C098-840D-48A1-8392-117702DC36A1}">
      <dgm:prSet/>
      <dgm:spPr/>
      <dgm:t>
        <a:bodyPr/>
        <a:lstStyle/>
        <a:p>
          <a:endParaRPr lang="en-US"/>
        </a:p>
      </dgm:t>
    </dgm:pt>
    <dgm:pt modelId="{C598B44E-BD4E-4C38-875B-4D5AE293D750}">
      <dgm:prSet phldrT="[Text]"/>
      <dgm:spPr/>
      <dgm:t>
        <a:bodyPr/>
        <a:lstStyle/>
        <a:p>
          <a:r>
            <a:rPr lang="en-US" dirty="0" smtClean="0"/>
            <a:t>Store what you get</a:t>
          </a:r>
          <a:endParaRPr lang="en-US" dirty="0"/>
        </a:p>
      </dgm:t>
    </dgm:pt>
    <dgm:pt modelId="{2BEBCA62-DC2E-4E94-BB6F-AA0BBA951E59}" type="parTrans" cxnId="{FCBBBCEB-AAA0-4797-A09D-744FB0EA7EA6}">
      <dgm:prSet/>
      <dgm:spPr/>
      <dgm:t>
        <a:bodyPr/>
        <a:lstStyle/>
        <a:p>
          <a:endParaRPr lang="en-US"/>
        </a:p>
      </dgm:t>
    </dgm:pt>
    <dgm:pt modelId="{8C4F6E55-EEE2-414B-BE9A-9C3064947A77}" type="sibTrans" cxnId="{FCBBBCEB-AAA0-4797-A09D-744FB0EA7EA6}">
      <dgm:prSet/>
      <dgm:spPr/>
      <dgm:t>
        <a:bodyPr/>
        <a:lstStyle/>
        <a:p>
          <a:endParaRPr lang="en-US"/>
        </a:p>
      </dgm:t>
    </dgm:pt>
    <dgm:pt modelId="{51B80791-A087-4BE3-8354-1C83B6F683A6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FD7795ED-2046-4F62-88F0-D47ECBDCA543}" type="parTrans" cxnId="{E0667709-7596-4FB4-BAD5-B075192CA8EB}">
      <dgm:prSet/>
      <dgm:spPr/>
      <dgm:t>
        <a:bodyPr/>
        <a:lstStyle/>
        <a:p>
          <a:endParaRPr lang="en-US"/>
        </a:p>
      </dgm:t>
    </dgm:pt>
    <dgm:pt modelId="{CA12D290-F30B-478E-8E05-01316EB53EF2}" type="sibTrans" cxnId="{E0667709-7596-4FB4-BAD5-B075192CA8EB}">
      <dgm:prSet/>
      <dgm:spPr/>
      <dgm:t>
        <a:bodyPr/>
        <a:lstStyle/>
        <a:p>
          <a:endParaRPr lang="en-US"/>
        </a:p>
      </dgm:t>
    </dgm:pt>
    <dgm:pt modelId="{AFFD3A30-1797-4144-BAA7-F9476EBC41FC}">
      <dgm:prSet phldrT="[Text]"/>
      <dgm:spPr/>
      <dgm:t>
        <a:bodyPr/>
        <a:lstStyle/>
        <a:p>
          <a:r>
            <a:rPr lang="en-US" dirty="0" smtClean="0"/>
            <a:t>Add indices</a:t>
          </a:r>
          <a:endParaRPr lang="en-US" dirty="0"/>
        </a:p>
      </dgm:t>
    </dgm:pt>
    <dgm:pt modelId="{1DA6E75C-D2DC-4200-AD09-962C4EF9A04B}" type="parTrans" cxnId="{5156D805-A28A-4ECA-B977-53706634D621}">
      <dgm:prSet/>
      <dgm:spPr/>
      <dgm:t>
        <a:bodyPr/>
        <a:lstStyle/>
        <a:p>
          <a:endParaRPr lang="en-US"/>
        </a:p>
      </dgm:t>
    </dgm:pt>
    <dgm:pt modelId="{AAF861A7-E0D0-49BA-8A25-F59A62BDED67}" type="sibTrans" cxnId="{5156D805-A28A-4ECA-B977-53706634D621}">
      <dgm:prSet/>
      <dgm:spPr/>
      <dgm:t>
        <a:bodyPr/>
        <a:lstStyle/>
        <a:p>
          <a:endParaRPr lang="en-US"/>
        </a:p>
      </dgm:t>
    </dgm:pt>
    <dgm:pt modelId="{9B7D3535-B06C-4DD7-A8E7-66B0F3F9548C}">
      <dgm:prSet phldrT="[Text]"/>
      <dgm:spPr/>
      <dgm:t>
        <a:bodyPr/>
        <a:lstStyle/>
        <a:p>
          <a:r>
            <a:rPr lang="en-US" dirty="0" smtClean="0"/>
            <a:t>Plan your queries</a:t>
          </a:r>
          <a:endParaRPr lang="en-US" dirty="0"/>
        </a:p>
      </dgm:t>
    </dgm:pt>
    <dgm:pt modelId="{81C4FDB6-6C98-49C7-8E21-D1181E3E95FA}" type="parTrans" cxnId="{3479F739-A064-4E07-852F-F0D337CE313C}">
      <dgm:prSet/>
      <dgm:spPr/>
      <dgm:t>
        <a:bodyPr/>
        <a:lstStyle/>
        <a:p>
          <a:endParaRPr lang="en-US"/>
        </a:p>
      </dgm:t>
    </dgm:pt>
    <dgm:pt modelId="{0E7E0EB5-AB07-4F28-AA7C-1D80963BA438}" type="sibTrans" cxnId="{3479F739-A064-4E07-852F-F0D337CE313C}">
      <dgm:prSet/>
      <dgm:spPr/>
      <dgm:t>
        <a:bodyPr/>
        <a:lstStyle/>
        <a:p>
          <a:endParaRPr lang="en-US"/>
        </a:p>
      </dgm:t>
    </dgm:pt>
    <dgm:pt modelId="{E33CC800-FC1C-4BC4-AB27-A3C2E89E733D}">
      <dgm:prSet phldrT="[Text]"/>
      <dgm:spPr/>
      <dgm:t>
        <a:bodyPr/>
        <a:lstStyle/>
        <a:p>
          <a:r>
            <a:rPr lang="en-US" dirty="0" smtClean="0"/>
            <a:t>Create a schema</a:t>
          </a:r>
          <a:endParaRPr lang="en-US" dirty="0"/>
        </a:p>
      </dgm:t>
    </dgm:pt>
    <dgm:pt modelId="{169DB1BD-1E97-44FE-8923-EEACB54372A1}" type="parTrans" cxnId="{98C9F6E6-8C29-4969-B930-214F501DA713}">
      <dgm:prSet/>
      <dgm:spPr/>
      <dgm:t>
        <a:bodyPr/>
        <a:lstStyle/>
        <a:p>
          <a:endParaRPr lang="en-US"/>
        </a:p>
      </dgm:t>
    </dgm:pt>
    <dgm:pt modelId="{9EEA5F81-4654-4257-97CE-DDCB284EBA96}" type="sibTrans" cxnId="{98C9F6E6-8C29-4969-B930-214F501DA713}">
      <dgm:prSet/>
      <dgm:spPr/>
      <dgm:t>
        <a:bodyPr/>
        <a:lstStyle/>
        <a:p>
          <a:endParaRPr lang="en-US"/>
        </a:p>
      </dgm:t>
    </dgm:pt>
    <dgm:pt modelId="{A7A42850-2402-4E70-B7CD-94D40AA4CB91}" type="pres">
      <dgm:prSet presAssocID="{216B8D71-A10B-4B13-BF67-30F761BD486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B24F54-9059-41D1-9566-958152A19017}" type="pres">
      <dgm:prSet presAssocID="{216B8D71-A10B-4B13-BF67-30F761BD4863}" presName="dummyMaxCanvas" presStyleCnt="0"/>
      <dgm:spPr/>
    </dgm:pt>
    <dgm:pt modelId="{F59F57C7-51E5-4461-9A1E-7ACC9E2759EF}" type="pres">
      <dgm:prSet presAssocID="{216B8D71-A10B-4B13-BF67-30F761BD4863}" presName="parentComposite" presStyleCnt="0"/>
      <dgm:spPr/>
    </dgm:pt>
    <dgm:pt modelId="{425529DE-7354-4D24-A9A0-05C82E34D4E5}" type="pres">
      <dgm:prSet presAssocID="{216B8D71-A10B-4B13-BF67-30F761BD486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BA0570F-37CF-4C2F-AA00-B0918D36F59A}" type="pres">
      <dgm:prSet presAssocID="{216B8D71-A10B-4B13-BF67-30F761BD486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FD4F523-211D-44C5-9B8A-969267848C98}" type="pres">
      <dgm:prSet presAssocID="{216B8D71-A10B-4B13-BF67-30F761BD4863}" presName="childrenComposite" presStyleCnt="0"/>
      <dgm:spPr/>
    </dgm:pt>
    <dgm:pt modelId="{E390CB34-A1F3-4943-8778-249EEC3DECB6}" type="pres">
      <dgm:prSet presAssocID="{216B8D71-A10B-4B13-BF67-30F761BD4863}" presName="dummyMaxCanvas_ChildArea" presStyleCnt="0"/>
      <dgm:spPr/>
    </dgm:pt>
    <dgm:pt modelId="{36767E70-936F-46DC-A3F4-874CE3AF6B2D}" type="pres">
      <dgm:prSet presAssocID="{216B8D71-A10B-4B13-BF67-30F761BD4863}" presName="fulcrum" presStyleLbl="alignAccFollowNode1" presStyleIdx="2" presStyleCnt="4"/>
      <dgm:spPr/>
    </dgm:pt>
    <dgm:pt modelId="{85249932-1C4A-437E-A5CF-1AAA8EBAA37C}" type="pres">
      <dgm:prSet presAssocID="{216B8D71-A10B-4B13-BF67-30F761BD4863}" presName="balance_13" presStyleLbl="alignAccFollowNode1" presStyleIdx="3" presStyleCnt="4">
        <dgm:presLayoutVars>
          <dgm:bulletEnabled val="1"/>
        </dgm:presLayoutVars>
      </dgm:prSet>
      <dgm:spPr/>
    </dgm:pt>
    <dgm:pt modelId="{D46078D9-750D-4519-8FD6-994EA9B7CB50}" type="pres">
      <dgm:prSet presAssocID="{216B8D71-A10B-4B13-BF67-30F761BD4863}" presName="right_13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63C12-3FAB-47BA-B2A8-2F8ECCDB67E4}" type="pres">
      <dgm:prSet presAssocID="{216B8D71-A10B-4B13-BF67-30F761BD4863}" presName="right_13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5FBF7-FF7A-4F48-AB48-909AC27F9F7D}" type="pres">
      <dgm:prSet presAssocID="{216B8D71-A10B-4B13-BF67-30F761BD4863}" presName="right_13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EA216-5F33-4BFF-B6C2-9C439D026398}" type="pres">
      <dgm:prSet presAssocID="{216B8D71-A10B-4B13-BF67-30F761BD4863}" presName="left_13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56D805-A28A-4ECA-B977-53706634D621}" srcId="{51B80791-A087-4BE3-8354-1C83B6F683A6}" destId="{AFFD3A30-1797-4144-BAA7-F9476EBC41FC}" srcOrd="0" destOrd="0" parTransId="{1DA6E75C-D2DC-4200-AD09-962C4EF9A04B}" sibTransId="{AAF861A7-E0D0-49BA-8A25-F59A62BDED67}"/>
    <dgm:cxn modelId="{AA4CE76C-DCB3-4819-A8EA-B185F3128674}" type="presOf" srcId="{AFFD3A30-1797-4144-BAA7-F9476EBC41FC}" destId="{D46078D9-750D-4519-8FD6-994EA9B7CB50}" srcOrd="0" destOrd="0" presId="urn:microsoft.com/office/officeart/2005/8/layout/balance1"/>
    <dgm:cxn modelId="{56240C3E-A191-41DD-8C7F-D0E30E2B59B6}" type="presOf" srcId="{C598B44E-BD4E-4C38-875B-4D5AE293D750}" destId="{5B3EA216-5F33-4BFF-B6C2-9C439D026398}" srcOrd="0" destOrd="0" presId="urn:microsoft.com/office/officeart/2005/8/layout/balance1"/>
    <dgm:cxn modelId="{FCBBBCEB-AAA0-4797-A09D-744FB0EA7EA6}" srcId="{9B55E824-11DB-4BFC-AEC7-391AF7992719}" destId="{C598B44E-BD4E-4C38-875B-4D5AE293D750}" srcOrd="0" destOrd="0" parTransId="{2BEBCA62-DC2E-4E94-BB6F-AA0BBA951E59}" sibTransId="{8C4F6E55-EEE2-414B-BE9A-9C3064947A77}"/>
    <dgm:cxn modelId="{ACC9C098-840D-48A1-8392-117702DC36A1}" srcId="{216B8D71-A10B-4B13-BF67-30F761BD4863}" destId="{9B55E824-11DB-4BFC-AEC7-391AF7992719}" srcOrd="0" destOrd="0" parTransId="{FE248750-552F-4B07-9D88-AA4A1FA49407}" sibTransId="{FAC27062-0509-4B00-8B6F-F5C2CD047560}"/>
    <dgm:cxn modelId="{98C9F6E6-8C29-4969-B930-214F501DA713}" srcId="{51B80791-A087-4BE3-8354-1C83B6F683A6}" destId="{E33CC800-FC1C-4BC4-AB27-A3C2E89E733D}" srcOrd="2" destOrd="0" parTransId="{169DB1BD-1E97-44FE-8923-EEACB54372A1}" sibTransId="{9EEA5F81-4654-4257-97CE-DDCB284EBA96}"/>
    <dgm:cxn modelId="{48820E38-7D27-4A5D-9F91-85EE7DEE8398}" type="presOf" srcId="{9B55E824-11DB-4BFC-AEC7-391AF7992719}" destId="{425529DE-7354-4D24-A9A0-05C82E34D4E5}" srcOrd="0" destOrd="0" presId="urn:microsoft.com/office/officeart/2005/8/layout/balance1"/>
    <dgm:cxn modelId="{25B51D4D-F558-4BEA-AE54-687F8750052A}" type="presOf" srcId="{9B7D3535-B06C-4DD7-A8E7-66B0F3F9548C}" destId="{30163C12-3FAB-47BA-B2A8-2F8ECCDB67E4}" srcOrd="0" destOrd="0" presId="urn:microsoft.com/office/officeart/2005/8/layout/balance1"/>
    <dgm:cxn modelId="{3479F739-A064-4E07-852F-F0D337CE313C}" srcId="{51B80791-A087-4BE3-8354-1C83B6F683A6}" destId="{9B7D3535-B06C-4DD7-A8E7-66B0F3F9548C}" srcOrd="1" destOrd="0" parTransId="{81C4FDB6-6C98-49C7-8E21-D1181E3E95FA}" sibTransId="{0E7E0EB5-AB07-4F28-AA7C-1D80963BA438}"/>
    <dgm:cxn modelId="{7E92DD1A-31D1-465B-86D3-E1A249D8F486}" type="presOf" srcId="{216B8D71-A10B-4B13-BF67-30F761BD4863}" destId="{A7A42850-2402-4E70-B7CD-94D40AA4CB91}" srcOrd="0" destOrd="0" presId="urn:microsoft.com/office/officeart/2005/8/layout/balance1"/>
    <dgm:cxn modelId="{E0667709-7596-4FB4-BAD5-B075192CA8EB}" srcId="{216B8D71-A10B-4B13-BF67-30F761BD4863}" destId="{51B80791-A087-4BE3-8354-1C83B6F683A6}" srcOrd="1" destOrd="0" parTransId="{FD7795ED-2046-4F62-88F0-D47ECBDCA543}" sibTransId="{CA12D290-F30B-478E-8E05-01316EB53EF2}"/>
    <dgm:cxn modelId="{FA453C3E-6B63-4D98-B157-EE9377680ED5}" type="presOf" srcId="{51B80791-A087-4BE3-8354-1C83B6F683A6}" destId="{FBA0570F-37CF-4C2F-AA00-B0918D36F59A}" srcOrd="0" destOrd="0" presId="urn:microsoft.com/office/officeart/2005/8/layout/balance1"/>
    <dgm:cxn modelId="{F8E01175-C760-4C6B-B289-5B1FA5B79CFA}" type="presOf" srcId="{E33CC800-FC1C-4BC4-AB27-A3C2E89E733D}" destId="{2ED5FBF7-FF7A-4F48-AB48-909AC27F9F7D}" srcOrd="0" destOrd="0" presId="urn:microsoft.com/office/officeart/2005/8/layout/balance1"/>
    <dgm:cxn modelId="{FC690A37-342E-4B5F-8217-FCFF174C3C0F}" type="presParOf" srcId="{A7A42850-2402-4E70-B7CD-94D40AA4CB91}" destId="{A9B24F54-9059-41D1-9566-958152A19017}" srcOrd="0" destOrd="0" presId="urn:microsoft.com/office/officeart/2005/8/layout/balance1"/>
    <dgm:cxn modelId="{A49B016E-EA05-431B-A38F-F8C857F0BF29}" type="presParOf" srcId="{A7A42850-2402-4E70-B7CD-94D40AA4CB91}" destId="{F59F57C7-51E5-4461-9A1E-7ACC9E2759EF}" srcOrd="1" destOrd="0" presId="urn:microsoft.com/office/officeart/2005/8/layout/balance1"/>
    <dgm:cxn modelId="{AD8F613C-D7B3-48EE-8353-81AF66C631F2}" type="presParOf" srcId="{F59F57C7-51E5-4461-9A1E-7ACC9E2759EF}" destId="{425529DE-7354-4D24-A9A0-05C82E34D4E5}" srcOrd="0" destOrd="0" presId="urn:microsoft.com/office/officeart/2005/8/layout/balance1"/>
    <dgm:cxn modelId="{93CB51E9-D252-459D-ACBF-8BBFD5814F2D}" type="presParOf" srcId="{F59F57C7-51E5-4461-9A1E-7ACC9E2759EF}" destId="{FBA0570F-37CF-4C2F-AA00-B0918D36F59A}" srcOrd="1" destOrd="0" presId="urn:microsoft.com/office/officeart/2005/8/layout/balance1"/>
    <dgm:cxn modelId="{14C1C0E1-3164-4772-8EAF-B84DBD5E6524}" type="presParOf" srcId="{A7A42850-2402-4E70-B7CD-94D40AA4CB91}" destId="{8FD4F523-211D-44C5-9B8A-969267848C98}" srcOrd="2" destOrd="0" presId="urn:microsoft.com/office/officeart/2005/8/layout/balance1"/>
    <dgm:cxn modelId="{9C59E243-09EB-4462-8A6D-B48AA150C582}" type="presParOf" srcId="{8FD4F523-211D-44C5-9B8A-969267848C98}" destId="{E390CB34-A1F3-4943-8778-249EEC3DECB6}" srcOrd="0" destOrd="0" presId="urn:microsoft.com/office/officeart/2005/8/layout/balance1"/>
    <dgm:cxn modelId="{D1DFEADB-82F1-4FC1-A347-9E235067D069}" type="presParOf" srcId="{8FD4F523-211D-44C5-9B8A-969267848C98}" destId="{36767E70-936F-46DC-A3F4-874CE3AF6B2D}" srcOrd="1" destOrd="0" presId="urn:microsoft.com/office/officeart/2005/8/layout/balance1"/>
    <dgm:cxn modelId="{10954308-05FC-48DD-8599-57E3FF23B16C}" type="presParOf" srcId="{8FD4F523-211D-44C5-9B8A-969267848C98}" destId="{85249932-1C4A-437E-A5CF-1AAA8EBAA37C}" srcOrd="2" destOrd="0" presId="urn:microsoft.com/office/officeart/2005/8/layout/balance1"/>
    <dgm:cxn modelId="{1957C7D9-5203-4BD5-A1B4-7965DF2434B4}" type="presParOf" srcId="{8FD4F523-211D-44C5-9B8A-969267848C98}" destId="{D46078D9-750D-4519-8FD6-994EA9B7CB50}" srcOrd="3" destOrd="0" presId="urn:microsoft.com/office/officeart/2005/8/layout/balance1"/>
    <dgm:cxn modelId="{BAF9E03A-564E-465A-A143-E4FBB993DA07}" type="presParOf" srcId="{8FD4F523-211D-44C5-9B8A-969267848C98}" destId="{30163C12-3FAB-47BA-B2A8-2F8ECCDB67E4}" srcOrd="4" destOrd="0" presId="urn:microsoft.com/office/officeart/2005/8/layout/balance1"/>
    <dgm:cxn modelId="{4CB923F6-54FD-4BE7-BCAF-1A975881A749}" type="presParOf" srcId="{8FD4F523-211D-44C5-9B8A-969267848C98}" destId="{2ED5FBF7-FF7A-4F48-AB48-909AC27F9F7D}" srcOrd="5" destOrd="0" presId="urn:microsoft.com/office/officeart/2005/8/layout/balance1"/>
    <dgm:cxn modelId="{2FDA3F20-1C4E-4AC6-B355-A3A969EBA97A}" type="presParOf" srcId="{8FD4F523-211D-44C5-9B8A-969267848C98}" destId="{5B3EA216-5F33-4BFF-B6C2-9C439D026398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A2467-D3A4-4D20-B9D9-17D8D072F6F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BE52BC-ADE4-453F-B5B4-7A10FFFE16F0}">
      <dgm:prSet phldrT="[Text]" custT="1"/>
      <dgm:spPr/>
      <dgm:t>
        <a:bodyPr/>
        <a:lstStyle/>
        <a:p>
          <a:endParaRPr lang="en-US" sz="2400" dirty="0"/>
        </a:p>
        <a:p>
          <a:r>
            <a:rPr lang="en-US" sz="2400" dirty="0"/>
            <a:t>Data Lake</a:t>
          </a:r>
        </a:p>
      </dgm:t>
    </dgm:pt>
    <dgm:pt modelId="{FE8EF4DA-181B-4569-B31A-E319A4CCC422}" type="parTrans" cxnId="{D156EE1B-B5B2-4B48-BC55-64D7CF7B918A}">
      <dgm:prSet/>
      <dgm:spPr/>
      <dgm:t>
        <a:bodyPr/>
        <a:lstStyle/>
        <a:p>
          <a:endParaRPr lang="en-US"/>
        </a:p>
      </dgm:t>
    </dgm:pt>
    <dgm:pt modelId="{257D0950-1C15-4C09-8B0F-23BF5358E5E2}" type="sibTrans" cxnId="{D156EE1B-B5B2-4B48-BC55-64D7CF7B918A}">
      <dgm:prSet/>
      <dgm:spPr/>
      <dgm:t>
        <a:bodyPr/>
        <a:lstStyle/>
        <a:p>
          <a:endParaRPr lang="en-US"/>
        </a:p>
      </dgm:t>
    </dgm:pt>
    <dgm:pt modelId="{53B0B719-E8E1-461F-8CCB-75F04C0F1468}">
      <dgm:prSet phldrT="[Text]" custT="1"/>
      <dgm:spPr/>
      <dgm:t>
        <a:bodyPr/>
        <a:lstStyle/>
        <a:p>
          <a:r>
            <a:rPr lang="en-US" sz="1600"/>
            <a:t>Query Engine 2</a:t>
          </a:r>
        </a:p>
      </dgm:t>
    </dgm:pt>
    <dgm:pt modelId="{8ADB9455-34EA-4596-929F-D99389E3B3FB}" type="parTrans" cxnId="{C566290B-58C2-4BE9-89DF-FD8F7D73AEEE}">
      <dgm:prSet/>
      <dgm:spPr/>
      <dgm:t>
        <a:bodyPr/>
        <a:lstStyle/>
        <a:p>
          <a:endParaRPr lang="en-US"/>
        </a:p>
      </dgm:t>
    </dgm:pt>
    <dgm:pt modelId="{B1738E58-EE78-4C2C-9AD6-9F426A3B74AA}" type="sibTrans" cxnId="{C566290B-58C2-4BE9-89DF-FD8F7D73AEEE}">
      <dgm:prSet/>
      <dgm:spPr/>
      <dgm:t>
        <a:bodyPr/>
        <a:lstStyle/>
        <a:p>
          <a:endParaRPr lang="en-US"/>
        </a:p>
      </dgm:t>
    </dgm:pt>
    <dgm:pt modelId="{4B86889B-C53B-4362-8D50-9CE7EB9AE4E9}">
      <dgm:prSet phldrT="[Text]" custT="1"/>
      <dgm:spPr/>
      <dgm:t>
        <a:bodyPr/>
        <a:lstStyle/>
        <a:p>
          <a:r>
            <a:rPr lang="en-US" sz="1600"/>
            <a:t>Query Engine 3</a:t>
          </a:r>
        </a:p>
      </dgm:t>
    </dgm:pt>
    <dgm:pt modelId="{47679DEC-EACC-4BA5-AD0E-50E3B96CEFB6}" type="parTrans" cxnId="{881D8E6F-BA7C-4922-9DE7-0BA852405FAC}">
      <dgm:prSet/>
      <dgm:spPr/>
      <dgm:t>
        <a:bodyPr/>
        <a:lstStyle/>
        <a:p>
          <a:endParaRPr lang="en-US"/>
        </a:p>
      </dgm:t>
    </dgm:pt>
    <dgm:pt modelId="{04201AD9-8757-455F-80D9-12D3FB4258ED}" type="sibTrans" cxnId="{881D8E6F-BA7C-4922-9DE7-0BA852405FAC}">
      <dgm:prSet/>
      <dgm:spPr/>
      <dgm:t>
        <a:bodyPr/>
        <a:lstStyle/>
        <a:p>
          <a:endParaRPr lang="en-US"/>
        </a:p>
      </dgm:t>
    </dgm:pt>
    <dgm:pt modelId="{3581B884-8DDD-436A-B009-DF3ECA4560A8}">
      <dgm:prSet phldrT="[Text]" custT="1"/>
      <dgm:spPr/>
      <dgm:t>
        <a:bodyPr/>
        <a:lstStyle/>
        <a:p>
          <a:r>
            <a:rPr lang="en-US" sz="1600"/>
            <a:t>Query Engine 1</a:t>
          </a:r>
        </a:p>
      </dgm:t>
    </dgm:pt>
    <dgm:pt modelId="{102163D3-931F-41E3-BB13-BCF9EC512547}" type="parTrans" cxnId="{798F2906-6EA4-40A3-A13C-3144C44F5EAF}">
      <dgm:prSet/>
      <dgm:spPr/>
      <dgm:t>
        <a:bodyPr/>
        <a:lstStyle/>
        <a:p>
          <a:endParaRPr lang="en-US"/>
        </a:p>
      </dgm:t>
    </dgm:pt>
    <dgm:pt modelId="{06690536-BD47-4A4D-B836-31914F248FAC}" type="sibTrans" cxnId="{798F2906-6EA4-40A3-A13C-3144C44F5EAF}">
      <dgm:prSet/>
      <dgm:spPr/>
      <dgm:t>
        <a:bodyPr/>
        <a:lstStyle/>
        <a:p>
          <a:endParaRPr lang="en-US"/>
        </a:p>
      </dgm:t>
    </dgm:pt>
    <dgm:pt modelId="{420CC632-F918-43F3-9E62-B418B958C758}">
      <dgm:prSet phldrT="[Text]" custScaleX="255132" custScaleY="108195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1B2D6B3-684C-4842-862B-C9C2C400539C}" type="parTrans" cxnId="{960D702D-399E-4050-992E-55C820BB2D00}">
      <dgm:prSet/>
      <dgm:spPr/>
      <dgm:t>
        <a:bodyPr/>
        <a:lstStyle/>
        <a:p>
          <a:endParaRPr lang="en-US"/>
        </a:p>
      </dgm:t>
    </dgm:pt>
    <dgm:pt modelId="{073E25D2-7E3E-4385-8D04-2E6D30E315E8}" type="sibTrans" cxnId="{960D702D-399E-4050-992E-55C820BB2D00}">
      <dgm:prSet/>
      <dgm:spPr/>
      <dgm:t>
        <a:bodyPr/>
        <a:lstStyle/>
        <a:p>
          <a:endParaRPr lang="en-US"/>
        </a:p>
      </dgm:t>
    </dgm:pt>
    <dgm:pt modelId="{9643A429-A2F2-4C5A-9ACA-61F96652CB4F}" type="pres">
      <dgm:prSet presAssocID="{401A2467-D3A4-4D20-B9D9-17D8D072F6F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6A1094-8D10-44CA-85B4-22B95D9367D3}" type="pres">
      <dgm:prSet presAssocID="{E1BE52BC-ADE4-453F-B5B4-7A10FFFE16F0}" presName="centerShape" presStyleLbl="node0" presStyleIdx="0" presStyleCnt="1" custScaleX="24766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66F7BE8-724F-4C45-A91B-C9DB5FF31C28}" type="pres">
      <dgm:prSet presAssocID="{102163D3-931F-41E3-BB13-BCF9EC51254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8F0BF4C7-4B52-4528-A337-960B45EC2475}" type="pres">
      <dgm:prSet presAssocID="{3581B884-8DDD-436A-B009-DF3ECA4560A8}" presName="node" presStyleLbl="node1" presStyleIdx="0" presStyleCnt="3" custScaleX="104462" custScaleY="72899" custRadScaleRad="140323" custRadScaleInc="2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005A5-35AB-4A92-B397-A1A2A9A0932C}" type="pres">
      <dgm:prSet presAssocID="{8ADB9455-34EA-4596-929F-D99389E3B3FB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9BC3881-D9B9-42A5-A7B2-F96E51317C7D}" type="pres">
      <dgm:prSet presAssocID="{53B0B719-E8E1-461F-8CCB-75F04C0F1468}" presName="node" presStyleLbl="node1" presStyleIdx="1" presStyleCnt="3" custScaleX="104462" custScaleY="72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F3C4E-CB08-4B20-8678-897A10F02B7C}" type="pres">
      <dgm:prSet presAssocID="{47679DEC-EACC-4BA5-AD0E-50E3B96CEFB6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348B4433-EEC1-4443-B218-52F10547683A}" type="pres">
      <dgm:prSet presAssocID="{4B86889B-C53B-4362-8D50-9CE7EB9AE4E9}" presName="node" presStyleLbl="node1" presStyleIdx="2" presStyleCnt="3" custScaleX="104462" custScaleY="72899" custRadScaleRad="127762" custRadScaleInc="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5551DE-AEA5-4254-9B02-71A05B54E0D1}" type="presOf" srcId="{102163D3-931F-41E3-BB13-BCF9EC512547}" destId="{666F7BE8-724F-4C45-A91B-C9DB5FF31C28}" srcOrd="0" destOrd="0" presId="urn:microsoft.com/office/officeart/2005/8/layout/radial4"/>
    <dgm:cxn modelId="{38FDF511-11F8-40D7-901F-E756D258DF30}" type="presOf" srcId="{47679DEC-EACC-4BA5-AD0E-50E3B96CEFB6}" destId="{635F3C4E-CB08-4B20-8678-897A10F02B7C}" srcOrd="0" destOrd="0" presId="urn:microsoft.com/office/officeart/2005/8/layout/radial4"/>
    <dgm:cxn modelId="{C566290B-58C2-4BE9-89DF-FD8F7D73AEEE}" srcId="{E1BE52BC-ADE4-453F-B5B4-7A10FFFE16F0}" destId="{53B0B719-E8E1-461F-8CCB-75F04C0F1468}" srcOrd="1" destOrd="0" parTransId="{8ADB9455-34EA-4596-929F-D99389E3B3FB}" sibTransId="{B1738E58-EE78-4C2C-9AD6-9F426A3B74AA}"/>
    <dgm:cxn modelId="{881D8E6F-BA7C-4922-9DE7-0BA852405FAC}" srcId="{E1BE52BC-ADE4-453F-B5B4-7A10FFFE16F0}" destId="{4B86889B-C53B-4362-8D50-9CE7EB9AE4E9}" srcOrd="2" destOrd="0" parTransId="{47679DEC-EACC-4BA5-AD0E-50E3B96CEFB6}" sibTransId="{04201AD9-8757-455F-80D9-12D3FB4258ED}"/>
    <dgm:cxn modelId="{D156EE1B-B5B2-4B48-BC55-64D7CF7B918A}" srcId="{401A2467-D3A4-4D20-B9D9-17D8D072F6F0}" destId="{E1BE52BC-ADE4-453F-B5B4-7A10FFFE16F0}" srcOrd="0" destOrd="0" parTransId="{FE8EF4DA-181B-4569-B31A-E319A4CCC422}" sibTransId="{257D0950-1C15-4C09-8B0F-23BF5358E5E2}"/>
    <dgm:cxn modelId="{22F909C0-BA76-4484-AECF-690D60B9FF0F}" type="presOf" srcId="{401A2467-D3A4-4D20-B9D9-17D8D072F6F0}" destId="{9643A429-A2F2-4C5A-9ACA-61F96652CB4F}" srcOrd="0" destOrd="0" presId="urn:microsoft.com/office/officeart/2005/8/layout/radial4"/>
    <dgm:cxn modelId="{80F86F5F-0614-4E49-B17A-6827DC579C5B}" type="presOf" srcId="{8ADB9455-34EA-4596-929F-D99389E3B3FB}" destId="{0EC005A5-35AB-4A92-B397-A1A2A9A0932C}" srcOrd="0" destOrd="0" presId="urn:microsoft.com/office/officeart/2005/8/layout/radial4"/>
    <dgm:cxn modelId="{481434F5-E16F-4079-8461-AF90A21FBC56}" type="presOf" srcId="{4B86889B-C53B-4362-8D50-9CE7EB9AE4E9}" destId="{348B4433-EEC1-4443-B218-52F10547683A}" srcOrd="0" destOrd="0" presId="urn:microsoft.com/office/officeart/2005/8/layout/radial4"/>
    <dgm:cxn modelId="{BBD79847-7CBF-4F9A-9158-59500A82C8D0}" type="presOf" srcId="{3581B884-8DDD-436A-B009-DF3ECA4560A8}" destId="{8F0BF4C7-4B52-4528-A337-960B45EC2475}" srcOrd="0" destOrd="0" presId="urn:microsoft.com/office/officeart/2005/8/layout/radial4"/>
    <dgm:cxn modelId="{2B95E8A6-2700-4CB7-B2B4-5F233825CA58}" type="presOf" srcId="{53B0B719-E8E1-461F-8CCB-75F04C0F1468}" destId="{69BC3881-D9B9-42A5-A7B2-F96E51317C7D}" srcOrd="0" destOrd="0" presId="urn:microsoft.com/office/officeart/2005/8/layout/radial4"/>
    <dgm:cxn modelId="{7A544A75-0E13-496B-ABED-C6C353F2120B}" type="presOf" srcId="{E1BE52BC-ADE4-453F-B5B4-7A10FFFE16F0}" destId="{9A6A1094-8D10-44CA-85B4-22B95D9367D3}" srcOrd="0" destOrd="0" presId="urn:microsoft.com/office/officeart/2005/8/layout/radial4"/>
    <dgm:cxn modelId="{798F2906-6EA4-40A3-A13C-3144C44F5EAF}" srcId="{E1BE52BC-ADE4-453F-B5B4-7A10FFFE16F0}" destId="{3581B884-8DDD-436A-B009-DF3ECA4560A8}" srcOrd="0" destOrd="0" parTransId="{102163D3-931F-41E3-BB13-BCF9EC512547}" sibTransId="{06690536-BD47-4A4D-B836-31914F248FAC}"/>
    <dgm:cxn modelId="{960D702D-399E-4050-992E-55C820BB2D00}" srcId="{401A2467-D3A4-4D20-B9D9-17D8D072F6F0}" destId="{420CC632-F918-43F3-9E62-B418B958C758}" srcOrd="1" destOrd="0" parTransId="{21B2D6B3-684C-4842-862B-C9C2C400539C}" sibTransId="{073E25D2-7E3E-4385-8D04-2E6D30E315E8}"/>
    <dgm:cxn modelId="{6200EEAE-DC12-4576-9AEC-8B57ACFCB091}" type="presParOf" srcId="{9643A429-A2F2-4C5A-9ACA-61F96652CB4F}" destId="{9A6A1094-8D10-44CA-85B4-22B95D9367D3}" srcOrd="0" destOrd="0" presId="urn:microsoft.com/office/officeart/2005/8/layout/radial4"/>
    <dgm:cxn modelId="{98478277-53E7-4483-86AF-B05B7BE945B4}" type="presParOf" srcId="{9643A429-A2F2-4C5A-9ACA-61F96652CB4F}" destId="{666F7BE8-724F-4C45-A91B-C9DB5FF31C28}" srcOrd="1" destOrd="0" presId="urn:microsoft.com/office/officeart/2005/8/layout/radial4"/>
    <dgm:cxn modelId="{695A85A5-D239-4DC1-8533-C57BF4020A4D}" type="presParOf" srcId="{9643A429-A2F2-4C5A-9ACA-61F96652CB4F}" destId="{8F0BF4C7-4B52-4528-A337-960B45EC2475}" srcOrd="2" destOrd="0" presId="urn:microsoft.com/office/officeart/2005/8/layout/radial4"/>
    <dgm:cxn modelId="{3FB34551-D7F9-4E3F-8D7D-0A439AF0FF38}" type="presParOf" srcId="{9643A429-A2F2-4C5A-9ACA-61F96652CB4F}" destId="{0EC005A5-35AB-4A92-B397-A1A2A9A0932C}" srcOrd="3" destOrd="0" presId="urn:microsoft.com/office/officeart/2005/8/layout/radial4"/>
    <dgm:cxn modelId="{F0DBB852-D0D5-43EC-B20D-ED56974E3CF9}" type="presParOf" srcId="{9643A429-A2F2-4C5A-9ACA-61F96652CB4F}" destId="{69BC3881-D9B9-42A5-A7B2-F96E51317C7D}" srcOrd="4" destOrd="0" presId="urn:microsoft.com/office/officeart/2005/8/layout/radial4"/>
    <dgm:cxn modelId="{F2AF9F8C-1E42-48A6-9A20-16DF9EA63AA6}" type="presParOf" srcId="{9643A429-A2F2-4C5A-9ACA-61F96652CB4F}" destId="{635F3C4E-CB08-4B20-8678-897A10F02B7C}" srcOrd="5" destOrd="0" presId="urn:microsoft.com/office/officeart/2005/8/layout/radial4"/>
    <dgm:cxn modelId="{08B3BAF1-52EC-42A5-9B8B-10C83CE11D09}" type="presParOf" srcId="{9643A429-A2F2-4C5A-9ACA-61F96652CB4F}" destId="{348B4433-EEC1-4443-B218-52F10547683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488979-1B8F-48A5-928A-2072DFCDA67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3ECD8-E6F5-468C-AF00-B2D0AA9A1B9D}">
      <dgm:prSet phldrT="[Text]" custT="1"/>
      <dgm:spPr/>
      <dgm:t>
        <a:bodyPr/>
        <a:lstStyle/>
        <a:p>
          <a:r>
            <a:rPr lang="en-US" sz="1400" dirty="0"/>
            <a:t>raw data/events</a:t>
          </a:r>
        </a:p>
      </dgm:t>
    </dgm:pt>
    <dgm:pt modelId="{134F98D4-9709-4F32-8D01-DD9AD164FD34}" type="parTrans" cxnId="{89324D67-D457-4079-A1CA-1C35992231F0}">
      <dgm:prSet/>
      <dgm:spPr/>
      <dgm:t>
        <a:bodyPr/>
        <a:lstStyle/>
        <a:p>
          <a:endParaRPr lang="en-US" sz="1400"/>
        </a:p>
      </dgm:t>
    </dgm:pt>
    <dgm:pt modelId="{32546540-C8E8-4586-8118-B3A222BCA485}" type="sibTrans" cxnId="{89324D67-D457-4079-A1CA-1C35992231F0}">
      <dgm:prSet/>
      <dgm:spPr/>
      <dgm:t>
        <a:bodyPr/>
        <a:lstStyle/>
        <a:p>
          <a:endParaRPr lang="en-US" sz="1400"/>
        </a:p>
      </dgm:t>
    </dgm:pt>
    <dgm:pt modelId="{7A800B72-4FDC-4759-8AFE-4645A9E55552}">
      <dgm:prSet phldrT="[Text]" custT="1"/>
      <dgm:spPr/>
      <dgm:t>
        <a:bodyPr/>
        <a:lstStyle/>
        <a:p>
          <a:r>
            <a:rPr lang="en-US" sz="1400" dirty="0"/>
            <a:t>day=2018-1-1</a:t>
          </a:r>
        </a:p>
      </dgm:t>
    </dgm:pt>
    <dgm:pt modelId="{075FA1F2-8703-46B8-8F63-9C1D1DEA863E}" type="parTrans" cxnId="{099271B2-92EA-496F-9AD4-672B01E3BE1F}">
      <dgm:prSet custT="1"/>
      <dgm:spPr/>
      <dgm:t>
        <a:bodyPr/>
        <a:lstStyle/>
        <a:p>
          <a:endParaRPr lang="en-US" sz="1400"/>
        </a:p>
      </dgm:t>
    </dgm:pt>
    <dgm:pt modelId="{910B0834-67CB-4F0C-869D-59BDE91C4C4A}" type="sibTrans" cxnId="{099271B2-92EA-496F-9AD4-672B01E3BE1F}">
      <dgm:prSet/>
      <dgm:spPr/>
      <dgm:t>
        <a:bodyPr/>
        <a:lstStyle/>
        <a:p>
          <a:endParaRPr lang="en-US" sz="1400"/>
        </a:p>
      </dgm:t>
    </dgm:pt>
    <dgm:pt modelId="{02CBB224-FD25-4E36-ADAA-BB2F9CF4D476}">
      <dgm:prSet phldrT="[Text]" custT="1"/>
      <dgm:spPr/>
      <dgm:t>
        <a:bodyPr/>
        <a:lstStyle/>
        <a:p>
          <a:r>
            <a:rPr lang="en-US" sz="1400"/>
            <a:t>day=2018-1-2</a:t>
          </a:r>
        </a:p>
      </dgm:t>
    </dgm:pt>
    <dgm:pt modelId="{2522EBC5-741D-46A6-90F4-B45CC544AEF0}" type="parTrans" cxnId="{51C8D27F-5F93-46BD-B389-4EFFD1400084}">
      <dgm:prSet custT="1"/>
      <dgm:spPr/>
      <dgm:t>
        <a:bodyPr/>
        <a:lstStyle/>
        <a:p>
          <a:endParaRPr lang="en-US" sz="1400"/>
        </a:p>
      </dgm:t>
    </dgm:pt>
    <dgm:pt modelId="{FA534083-176A-4023-9C42-65D278102E71}" type="sibTrans" cxnId="{51C8D27F-5F93-46BD-B389-4EFFD1400084}">
      <dgm:prSet/>
      <dgm:spPr/>
      <dgm:t>
        <a:bodyPr/>
        <a:lstStyle/>
        <a:p>
          <a:endParaRPr lang="en-US" sz="1400"/>
        </a:p>
      </dgm:t>
    </dgm:pt>
    <dgm:pt modelId="{C520E1D6-1C71-4C61-AECF-4534A71D4CA1}">
      <dgm:prSet phldrT="[Text]" custT="1"/>
      <dgm:spPr/>
      <dgm:t>
        <a:bodyPr/>
        <a:lstStyle/>
        <a:p>
          <a:r>
            <a:rPr lang="en-US" sz="1400" dirty="0"/>
            <a:t>file1.csv</a:t>
          </a:r>
        </a:p>
      </dgm:t>
    </dgm:pt>
    <dgm:pt modelId="{DD5849E5-AF39-4C08-9EFF-87EA09B4B7A5}" type="parTrans" cxnId="{E4E0CB9E-B153-4FE3-BE6C-2F1E6ED808E6}">
      <dgm:prSet custT="1"/>
      <dgm:spPr/>
      <dgm:t>
        <a:bodyPr/>
        <a:lstStyle/>
        <a:p>
          <a:endParaRPr lang="en-US" sz="1400"/>
        </a:p>
      </dgm:t>
    </dgm:pt>
    <dgm:pt modelId="{94E745D0-1818-418C-B4CA-6FC433AA88C3}" type="sibTrans" cxnId="{E4E0CB9E-B153-4FE3-BE6C-2F1E6ED808E6}">
      <dgm:prSet/>
      <dgm:spPr/>
      <dgm:t>
        <a:bodyPr/>
        <a:lstStyle/>
        <a:p>
          <a:endParaRPr lang="en-US" sz="1400"/>
        </a:p>
      </dgm:t>
    </dgm:pt>
    <dgm:pt modelId="{382C708C-017D-4792-BB7B-F191507299CA}">
      <dgm:prSet phldrT="[Text]" custT="1"/>
      <dgm:spPr/>
      <dgm:t>
        <a:bodyPr/>
        <a:lstStyle/>
        <a:p>
          <a:r>
            <a:rPr lang="en-US" sz="1400"/>
            <a:t>file2.csv</a:t>
          </a:r>
        </a:p>
      </dgm:t>
    </dgm:pt>
    <dgm:pt modelId="{CCDC41CC-68FB-434A-B0F3-64B43E10100D}" type="parTrans" cxnId="{FA27E6BB-EE02-418A-BE4F-8D4AF491B364}">
      <dgm:prSet custT="1"/>
      <dgm:spPr/>
      <dgm:t>
        <a:bodyPr/>
        <a:lstStyle/>
        <a:p>
          <a:endParaRPr lang="en-US" sz="1400"/>
        </a:p>
      </dgm:t>
    </dgm:pt>
    <dgm:pt modelId="{F673C885-DAC0-403F-92DA-3E9C1C99155B}" type="sibTrans" cxnId="{FA27E6BB-EE02-418A-BE4F-8D4AF491B364}">
      <dgm:prSet/>
      <dgm:spPr/>
      <dgm:t>
        <a:bodyPr/>
        <a:lstStyle/>
        <a:p>
          <a:endParaRPr lang="en-US" sz="1400"/>
        </a:p>
      </dgm:t>
    </dgm:pt>
    <dgm:pt modelId="{407B5DC4-76FC-4D5D-B1D9-2293767C30A4}">
      <dgm:prSet phldrT="[Text]" custT="1"/>
      <dgm:spPr/>
      <dgm:t>
        <a:bodyPr/>
        <a:lstStyle/>
        <a:p>
          <a:r>
            <a:rPr lang="en-US" sz="1400"/>
            <a:t>file3.csv</a:t>
          </a:r>
        </a:p>
      </dgm:t>
    </dgm:pt>
    <dgm:pt modelId="{42BE6B12-2703-4671-A335-47E2DE7D1A6E}" type="parTrans" cxnId="{56E2EC37-073D-42C4-8401-562A48606ACD}">
      <dgm:prSet custT="1"/>
      <dgm:spPr/>
      <dgm:t>
        <a:bodyPr/>
        <a:lstStyle/>
        <a:p>
          <a:endParaRPr lang="en-US" sz="1400"/>
        </a:p>
      </dgm:t>
    </dgm:pt>
    <dgm:pt modelId="{EB662132-AB03-4C84-8FCE-A6D83FB8A4B9}" type="sibTrans" cxnId="{56E2EC37-073D-42C4-8401-562A48606ACD}">
      <dgm:prSet/>
      <dgm:spPr/>
      <dgm:t>
        <a:bodyPr/>
        <a:lstStyle/>
        <a:p>
          <a:endParaRPr lang="en-US" sz="1400"/>
        </a:p>
      </dgm:t>
    </dgm:pt>
    <dgm:pt modelId="{DF5EC559-206B-4F0E-A9B6-C075BB1DD733}" type="pres">
      <dgm:prSet presAssocID="{DC488979-1B8F-48A5-928A-2072DFCDA67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15071C-4B99-430C-82BA-46197AF73285}" type="pres">
      <dgm:prSet presAssocID="{40B3ECD8-E6F5-468C-AF00-B2D0AA9A1B9D}" presName="root1" presStyleCnt="0"/>
      <dgm:spPr/>
    </dgm:pt>
    <dgm:pt modelId="{2FA1CC5E-87CD-4FC4-B553-7B5B44B6BDE6}" type="pres">
      <dgm:prSet presAssocID="{40B3ECD8-E6F5-468C-AF00-B2D0AA9A1B9D}" presName="LevelOneTextNode" presStyleLbl="node0" presStyleIdx="0" presStyleCnt="1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D4FD7-C207-46D0-B0ED-7CD436F3A7D3}" type="pres">
      <dgm:prSet presAssocID="{40B3ECD8-E6F5-468C-AF00-B2D0AA9A1B9D}" presName="level2hierChild" presStyleCnt="0"/>
      <dgm:spPr/>
    </dgm:pt>
    <dgm:pt modelId="{3BBF1612-4C56-49E5-9ED3-50B5D0E24867}" type="pres">
      <dgm:prSet presAssocID="{075FA1F2-8703-46B8-8F63-9C1D1DEA863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AD905E9F-69C1-4000-A565-8CB3A6208BFC}" type="pres">
      <dgm:prSet presAssocID="{075FA1F2-8703-46B8-8F63-9C1D1DEA863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DFCB5EC-FDF4-44E8-9F7A-E9D2E7250DEE}" type="pres">
      <dgm:prSet presAssocID="{7A800B72-4FDC-4759-8AFE-4645A9E55552}" presName="root2" presStyleCnt="0"/>
      <dgm:spPr/>
    </dgm:pt>
    <dgm:pt modelId="{2A5D7AB1-FE31-4630-8809-AD2810BDE90F}" type="pres">
      <dgm:prSet presAssocID="{7A800B72-4FDC-4759-8AFE-4645A9E55552}" presName="LevelTwoTextNode" presStyleLbl="node2" presStyleIdx="0" presStyleCnt="2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75474E-BA89-43AB-9AAE-2E6C60D026F1}" type="pres">
      <dgm:prSet presAssocID="{7A800B72-4FDC-4759-8AFE-4645A9E55552}" presName="level3hierChild" presStyleCnt="0"/>
      <dgm:spPr/>
    </dgm:pt>
    <dgm:pt modelId="{93F24834-FBA1-4238-B4C8-BB889ACD10E2}" type="pres">
      <dgm:prSet presAssocID="{DD5849E5-AF39-4C08-9EFF-87EA09B4B7A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33010527-0F41-4E8B-AA46-DE107732564D}" type="pres">
      <dgm:prSet presAssocID="{DD5849E5-AF39-4C08-9EFF-87EA09B4B7A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5BEB0E6-F90B-47FF-B7A7-4A1F88F53B61}" type="pres">
      <dgm:prSet presAssocID="{C520E1D6-1C71-4C61-AECF-4534A71D4CA1}" presName="root2" presStyleCnt="0"/>
      <dgm:spPr/>
    </dgm:pt>
    <dgm:pt modelId="{82F33FDB-1135-46A5-A272-011FD9DA68CE}" type="pres">
      <dgm:prSet presAssocID="{C520E1D6-1C71-4C61-AECF-4534A71D4CA1}" presName="LevelTwoTextNode" presStyleLbl="node3" presStyleIdx="0" presStyleCnt="3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AE95F4-DB0E-4C82-A8CB-5223AD999776}" type="pres">
      <dgm:prSet presAssocID="{C520E1D6-1C71-4C61-AECF-4534A71D4CA1}" presName="level3hierChild" presStyleCnt="0"/>
      <dgm:spPr/>
    </dgm:pt>
    <dgm:pt modelId="{FC102707-82F3-432F-9A27-7976743A0BD1}" type="pres">
      <dgm:prSet presAssocID="{CCDC41CC-68FB-434A-B0F3-64B43E10100D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B595EC79-ABC4-4E28-9348-5EC9E0AD6597}" type="pres">
      <dgm:prSet presAssocID="{CCDC41CC-68FB-434A-B0F3-64B43E10100D}" presName="connTx" presStyleLbl="parChTrans1D3" presStyleIdx="1" presStyleCnt="3"/>
      <dgm:spPr/>
      <dgm:t>
        <a:bodyPr/>
        <a:lstStyle/>
        <a:p>
          <a:endParaRPr lang="en-US"/>
        </a:p>
      </dgm:t>
    </dgm:pt>
    <dgm:pt modelId="{67CF7D73-FAD8-466A-B295-7DEE3B407E57}" type="pres">
      <dgm:prSet presAssocID="{382C708C-017D-4792-BB7B-F191507299CA}" presName="root2" presStyleCnt="0"/>
      <dgm:spPr/>
    </dgm:pt>
    <dgm:pt modelId="{C12154A2-4802-4988-B132-D06367F1912C}" type="pres">
      <dgm:prSet presAssocID="{382C708C-017D-4792-BB7B-F191507299CA}" presName="LevelTwoTextNode" presStyleLbl="node3" presStyleIdx="1" presStyleCnt="3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DCB2AC-4ED2-4D6B-934B-8DE255009A34}" type="pres">
      <dgm:prSet presAssocID="{382C708C-017D-4792-BB7B-F191507299CA}" presName="level3hierChild" presStyleCnt="0"/>
      <dgm:spPr/>
    </dgm:pt>
    <dgm:pt modelId="{80DE0D62-28BA-47D3-A32C-DD4B974B1406}" type="pres">
      <dgm:prSet presAssocID="{42BE6B12-2703-4671-A335-47E2DE7D1A6E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92A64F5-6276-4659-BE4C-525AF0D4E631}" type="pres">
      <dgm:prSet presAssocID="{42BE6B12-2703-4671-A335-47E2DE7D1A6E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12F297D-C6B5-4F6C-9D38-4FB885B89403}" type="pres">
      <dgm:prSet presAssocID="{407B5DC4-76FC-4D5D-B1D9-2293767C30A4}" presName="root2" presStyleCnt="0"/>
      <dgm:spPr/>
    </dgm:pt>
    <dgm:pt modelId="{6A3DC5D2-299C-470A-8697-6AA6DEAC2855}" type="pres">
      <dgm:prSet presAssocID="{407B5DC4-76FC-4D5D-B1D9-2293767C30A4}" presName="LevelTwoTextNode" presStyleLbl="node3" presStyleIdx="2" presStyleCnt="3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7FF6A-9357-4BF1-ADB5-82160A0195FC}" type="pres">
      <dgm:prSet presAssocID="{407B5DC4-76FC-4D5D-B1D9-2293767C30A4}" presName="level3hierChild" presStyleCnt="0"/>
      <dgm:spPr/>
    </dgm:pt>
    <dgm:pt modelId="{7F9E32DF-DBAF-47C4-994B-73B9564F787F}" type="pres">
      <dgm:prSet presAssocID="{2522EBC5-741D-46A6-90F4-B45CC544AEF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3C74FA5-FDF5-420D-B110-75C9A3404931}" type="pres">
      <dgm:prSet presAssocID="{2522EBC5-741D-46A6-90F4-B45CC544AEF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7FC066BB-852C-4CCD-AA9B-79EC2F311BCC}" type="pres">
      <dgm:prSet presAssocID="{02CBB224-FD25-4E36-ADAA-BB2F9CF4D476}" presName="root2" presStyleCnt="0"/>
      <dgm:spPr/>
    </dgm:pt>
    <dgm:pt modelId="{B6FF0BAA-CC5C-472B-842D-2872C34F7D53}" type="pres">
      <dgm:prSet presAssocID="{02CBB224-FD25-4E36-ADAA-BB2F9CF4D476}" presName="LevelTwoTextNode" presStyleLbl="node2" presStyleIdx="1" presStyleCnt="2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163E9-48B7-47ED-B2EE-0FDC177E5227}" type="pres">
      <dgm:prSet presAssocID="{02CBB224-FD25-4E36-ADAA-BB2F9CF4D476}" presName="level3hierChild" presStyleCnt="0"/>
      <dgm:spPr/>
    </dgm:pt>
  </dgm:ptLst>
  <dgm:cxnLst>
    <dgm:cxn modelId="{89324D67-D457-4079-A1CA-1C35992231F0}" srcId="{DC488979-1B8F-48A5-928A-2072DFCDA671}" destId="{40B3ECD8-E6F5-468C-AF00-B2D0AA9A1B9D}" srcOrd="0" destOrd="0" parTransId="{134F98D4-9709-4F32-8D01-DD9AD164FD34}" sibTransId="{32546540-C8E8-4586-8118-B3A222BCA485}"/>
    <dgm:cxn modelId="{D11582C9-1435-4061-9627-D119E1E54FC3}" type="presOf" srcId="{075FA1F2-8703-46B8-8F63-9C1D1DEA863E}" destId="{AD905E9F-69C1-4000-A565-8CB3A6208BFC}" srcOrd="1" destOrd="0" presId="urn:microsoft.com/office/officeart/2005/8/layout/hierarchy2"/>
    <dgm:cxn modelId="{457A2AE5-56BD-4017-944B-C880C40E0251}" type="presOf" srcId="{02CBB224-FD25-4E36-ADAA-BB2F9CF4D476}" destId="{B6FF0BAA-CC5C-472B-842D-2872C34F7D53}" srcOrd="0" destOrd="0" presId="urn:microsoft.com/office/officeart/2005/8/layout/hierarchy2"/>
    <dgm:cxn modelId="{E55EAA12-D3FA-44C8-BA9A-ECB4ED8D9BA3}" type="presOf" srcId="{CCDC41CC-68FB-434A-B0F3-64B43E10100D}" destId="{B595EC79-ABC4-4E28-9348-5EC9E0AD6597}" srcOrd="1" destOrd="0" presId="urn:microsoft.com/office/officeart/2005/8/layout/hierarchy2"/>
    <dgm:cxn modelId="{A7EDD774-954C-481C-91C7-7E9BB734E613}" type="presOf" srcId="{2522EBC5-741D-46A6-90F4-B45CC544AEF0}" destId="{93C74FA5-FDF5-420D-B110-75C9A3404931}" srcOrd="1" destOrd="0" presId="urn:microsoft.com/office/officeart/2005/8/layout/hierarchy2"/>
    <dgm:cxn modelId="{6472652D-5EDF-4D33-9C4D-ABA26262BC80}" type="presOf" srcId="{DD5849E5-AF39-4C08-9EFF-87EA09B4B7A5}" destId="{93F24834-FBA1-4238-B4C8-BB889ACD10E2}" srcOrd="0" destOrd="0" presId="urn:microsoft.com/office/officeart/2005/8/layout/hierarchy2"/>
    <dgm:cxn modelId="{37EF0706-750F-4715-A31F-5B9F9A157B31}" type="presOf" srcId="{DC488979-1B8F-48A5-928A-2072DFCDA671}" destId="{DF5EC559-206B-4F0E-A9B6-C075BB1DD733}" srcOrd="0" destOrd="0" presId="urn:microsoft.com/office/officeart/2005/8/layout/hierarchy2"/>
    <dgm:cxn modelId="{31D0488E-9E3A-4F83-9772-D87833D0D17D}" type="presOf" srcId="{2522EBC5-741D-46A6-90F4-B45CC544AEF0}" destId="{7F9E32DF-DBAF-47C4-994B-73B9564F787F}" srcOrd="0" destOrd="0" presId="urn:microsoft.com/office/officeart/2005/8/layout/hierarchy2"/>
    <dgm:cxn modelId="{099271B2-92EA-496F-9AD4-672B01E3BE1F}" srcId="{40B3ECD8-E6F5-468C-AF00-B2D0AA9A1B9D}" destId="{7A800B72-4FDC-4759-8AFE-4645A9E55552}" srcOrd="0" destOrd="0" parTransId="{075FA1F2-8703-46B8-8F63-9C1D1DEA863E}" sibTransId="{910B0834-67CB-4F0C-869D-59BDE91C4C4A}"/>
    <dgm:cxn modelId="{56E2EC37-073D-42C4-8401-562A48606ACD}" srcId="{7A800B72-4FDC-4759-8AFE-4645A9E55552}" destId="{407B5DC4-76FC-4D5D-B1D9-2293767C30A4}" srcOrd="2" destOrd="0" parTransId="{42BE6B12-2703-4671-A335-47E2DE7D1A6E}" sibTransId="{EB662132-AB03-4C84-8FCE-A6D83FB8A4B9}"/>
    <dgm:cxn modelId="{A13E985E-D05F-46B9-BCEC-11D9A6196AD6}" type="presOf" srcId="{407B5DC4-76FC-4D5D-B1D9-2293767C30A4}" destId="{6A3DC5D2-299C-470A-8697-6AA6DEAC2855}" srcOrd="0" destOrd="0" presId="urn:microsoft.com/office/officeart/2005/8/layout/hierarchy2"/>
    <dgm:cxn modelId="{51C8D27F-5F93-46BD-B389-4EFFD1400084}" srcId="{40B3ECD8-E6F5-468C-AF00-B2D0AA9A1B9D}" destId="{02CBB224-FD25-4E36-ADAA-BB2F9CF4D476}" srcOrd="1" destOrd="0" parTransId="{2522EBC5-741D-46A6-90F4-B45CC544AEF0}" sibTransId="{FA534083-176A-4023-9C42-65D278102E71}"/>
    <dgm:cxn modelId="{43FD1716-5DD8-4666-BD15-91FF224FD4CD}" type="presOf" srcId="{C520E1D6-1C71-4C61-AECF-4534A71D4CA1}" destId="{82F33FDB-1135-46A5-A272-011FD9DA68CE}" srcOrd="0" destOrd="0" presId="urn:microsoft.com/office/officeart/2005/8/layout/hierarchy2"/>
    <dgm:cxn modelId="{AFE3BA70-3AA4-4687-8F50-2A9D2BDCF259}" type="presOf" srcId="{40B3ECD8-E6F5-468C-AF00-B2D0AA9A1B9D}" destId="{2FA1CC5E-87CD-4FC4-B553-7B5B44B6BDE6}" srcOrd="0" destOrd="0" presId="urn:microsoft.com/office/officeart/2005/8/layout/hierarchy2"/>
    <dgm:cxn modelId="{A8AAFE25-6571-4232-9849-84F68BE192F1}" type="presOf" srcId="{7A800B72-4FDC-4759-8AFE-4645A9E55552}" destId="{2A5D7AB1-FE31-4630-8809-AD2810BDE90F}" srcOrd="0" destOrd="0" presId="urn:microsoft.com/office/officeart/2005/8/layout/hierarchy2"/>
    <dgm:cxn modelId="{FA27E6BB-EE02-418A-BE4F-8D4AF491B364}" srcId="{7A800B72-4FDC-4759-8AFE-4645A9E55552}" destId="{382C708C-017D-4792-BB7B-F191507299CA}" srcOrd="1" destOrd="0" parTransId="{CCDC41CC-68FB-434A-B0F3-64B43E10100D}" sibTransId="{F673C885-DAC0-403F-92DA-3E9C1C99155B}"/>
    <dgm:cxn modelId="{C405A263-20A2-414D-B4C1-24CC11C80FCE}" type="presOf" srcId="{42BE6B12-2703-4671-A335-47E2DE7D1A6E}" destId="{692A64F5-6276-4659-BE4C-525AF0D4E631}" srcOrd="1" destOrd="0" presId="urn:microsoft.com/office/officeart/2005/8/layout/hierarchy2"/>
    <dgm:cxn modelId="{6F37730E-FE13-412A-9D0F-D3D38493D666}" type="presOf" srcId="{075FA1F2-8703-46B8-8F63-9C1D1DEA863E}" destId="{3BBF1612-4C56-49E5-9ED3-50B5D0E24867}" srcOrd="0" destOrd="0" presId="urn:microsoft.com/office/officeart/2005/8/layout/hierarchy2"/>
    <dgm:cxn modelId="{74FBD218-1362-4FAF-B83E-D8428348F0DA}" type="presOf" srcId="{42BE6B12-2703-4671-A335-47E2DE7D1A6E}" destId="{80DE0D62-28BA-47D3-A32C-DD4B974B1406}" srcOrd="0" destOrd="0" presId="urn:microsoft.com/office/officeart/2005/8/layout/hierarchy2"/>
    <dgm:cxn modelId="{E4E0CB9E-B153-4FE3-BE6C-2F1E6ED808E6}" srcId="{7A800B72-4FDC-4759-8AFE-4645A9E55552}" destId="{C520E1D6-1C71-4C61-AECF-4534A71D4CA1}" srcOrd="0" destOrd="0" parTransId="{DD5849E5-AF39-4C08-9EFF-87EA09B4B7A5}" sibTransId="{94E745D0-1818-418C-B4CA-6FC433AA88C3}"/>
    <dgm:cxn modelId="{5EE604D3-2A35-4C6C-A83B-416E17F18D4E}" type="presOf" srcId="{DD5849E5-AF39-4C08-9EFF-87EA09B4B7A5}" destId="{33010527-0F41-4E8B-AA46-DE107732564D}" srcOrd="1" destOrd="0" presId="urn:microsoft.com/office/officeart/2005/8/layout/hierarchy2"/>
    <dgm:cxn modelId="{21E0476D-A787-4C7B-B36A-FBB5FDCEB7EC}" type="presOf" srcId="{CCDC41CC-68FB-434A-B0F3-64B43E10100D}" destId="{FC102707-82F3-432F-9A27-7976743A0BD1}" srcOrd="0" destOrd="0" presId="urn:microsoft.com/office/officeart/2005/8/layout/hierarchy2"/>
    <dgm:cxn modelId="{E29A4DE5-C697-4CA9-8956-240D5702CB02}" type="presOf" srcId="{382C708C-017D-4792-BB7B-F191507299CA}" destId="{C12154A2-4802-4988-B132-D06367F1912C}" srcOrd="0" destOrd="0" presId="urn:microsoft.com/office/officeart/2005/8/layout/hierarchy2"/>
    <dgm:cxn modelId="{3BE7B01D-F81A-4697-8574-48921D459F6B}" type="presParOf" srcId="{DF5EC559-206B-4F0E-A9B6-C075BB1DD733}" destId="{3015071C-4B99-430C-82BA-46197AF73285}" srcOrd="0" destOrd="0" presId="urn:microsoft.com/office/officeart/2005/8/layout/hierarchy2"/>
    <dgm:cxn modelId="{738AE913-9B74-4DF3-AC37-32C271AF89CD}" type="presParOf" srcId="{3015071C-4B99-430C-82BA-46197AF73285}" destId="{2FA1CC5E-87CD-4FC4-B553-7B5B44B6BDE6}" srcOrd="0" destOrd="0" presId="urn:microsoft.com/office/officeart/2005/8/layout/hierarchy2"/>
    <dgm:cxn modelId="{8ABEDDBD-BB6D-4F88-9918-B13F55B2E80F}" type="presParOf" srcId="{3015071C-4B99-430C-82BA-46197AF73285}" destId="{DA9D4FD7-C207-46D0-B0ED-7CD436F3A7D3}" srcOrd="1" destOrd="0" presId="urn:microsoft.com/office/officeart/2005/8/layout/hierarchy2"/>
    <dgm:cxn modelId="{011554EF-9E36-46F2-9331-A9C1A102A58E}" type="presParOf" srcId="{DA9D4FD7-C207-46D0-B0ED-7CD436F3A7D3}" destId="{3BBF1612-4C56-49E5-9ED3-50B5D0E24867}" srcOrd="0" destOrd="0" presId="urn:microsoft.com/office/officeart/2005/8/layout/hierarchy2"/>
    <dgm:cxn modelId="{10CCDB1B-565C-4A05-8C7E-DA4957A48AD2}" type="presParOf" srcId="{3BBF1612-4C56-49E5-9ED3-50B5D0E24867}" destId="{AD905E9F-69C1-4000-A565-8CB3A6208BFC}" srcOrd="0" destOrd="0" presId="urn:microsoft.com/office/officeart/2005/8/layout/hierarchy2"/>
    <dgm:cxn modelId="{BBDA101A-6CDD-48C0-87A8-ECD183A3EDBE}" type="presParOf" srcId="{DA9D4FD7-C207-46D0-B0ED-7CD436F3A7D3}" destId="{9DFCB5EC-FDF4-44E8-9F7A-E9D2E7250DEE}" srcOrd="1" destOrd="0" presId="urn:microsoft.com/office/officeart/2005/8/layout/hierarchy2"/>
    <dgm:cxn modelId="{47DDBC13-2253-452E-9378-3930CDFAAE02}" type="presParOf" srcId="{9DFCB5EC-FDF4-44E8-9F7A-E9D2E7250DEE}" destId="{2A5D7AB1-FE31-4630-8809-AD2810BDE90F}" srcOrd="0" destOrd="0" presId="urn:microsoft.com/office/officeart/2005/8/layout/hierarchy2"/>
    <dgm:cxn modelId="{FF90EBEB-37D0-4E8C-B7C1-CF0A80AA1E29}" type="presParOf" srcId="{9DFCB5EC-FDF4-44E8-9F7A-E9D2E7250DEE}" destId="{CF75474E-BA89-43AB-9AAE-2E6C60D026F1}" srcOrd="1" destOrd="0" presId="urn:microsoft.com/office/officeart/2005/8/layout/hierarchy2"/>
    <dgm:cxn modelId="{7C5EB190-1489-4B83-AC96-DD9A4084FC1B}" type="presParOf" srcId="{CF75474E-BA89-43AB-9AAE-2E6C60D026F1}" destId="{93F24834-FBA1-4238-B4C8-BB889ACD10E2}" srcOrd="0" destOrd="0" presId="urn:microsoft.com/office/officeart/2005/8/layout/hierarchy2"/>
    <dgm:cxn modelId="{1F996632-BFE8-41E5-9D65-B86E21C67B7B}" type="presParOf" srcId="{93F24834-FBA1-4238-B4C8-BB889ACD10E2}" destId="{33010527-0F41-4E8B-AA46-DE107732564D}" srcOrd="0" destOrd="0" presId="urn:microsoft.com/office/officeart/2005/8/layout/hierarchy2"/>
    <dgm:cxn modelId="{211BA4A7-AFE1-4F23-B7AC-C629B07F6C43}" type="presParOf" srcId="{CF75474E-BA89-43AB-9AAE-2E6C60D026F1}" destId="{55BEB0E6-F90B-47FF-B7A7-4A1F88F53B61}" srcOrd="1" destOrd="0" presId="urn:microsoft.com/office/officeart/2005/8/layout/hierarchy2"/>
    <dgm:cxn modelId="{49C14E22-76F2-41B0-A9DE-E987093B634C}" type="presParOf" srcId="{55BEB0E6-F90B-47FF-B7A7-4A1F88F53B61}" destId="{82F33FDB-1135-46A5-A272-011FD9DA68CE}" srcOrd="0" destOrd="0" presId="urn:microsoft.com/office/officeart/2005/8/layout/hierarchy2"/>
    <dgm:cxn modelId="{502D9418-0739-4309-A6A2-C431FBAC6B80}" type="presParOf" srcId="{55BEB0E6-F90B-47FF-B7A7-4A1F88F53B61}" destId="{62AE95F4-DB0E-4C82-A8CB-5223AD999776}" srcOrd="1" destOrd="0" presId="urn:microsoft.com/office/officeart/2005/8/layout/hierarchy2"/>
    <dgm:cxn modelId="{1CF182AB-228C-44BD-A81C-5F965BC3F225}" type="presParOf" srcId="{CF75474E-BA89-43AB-9AAE-2E6C60D026F1}" destId="{FC102707-82F3-432F-9A27-7976743A0BD1}" srcOrd="2" destOrd="0" presId="urn:microsoft.com/office/officeart/2005/8/layout/hierarchy2"/>
    <dgm:cxn modelId="{1C8AA988-48FD-44C5-923B-3F1C98767701}" type="presParOf" srcId="{FC102707-82F3-432F-9A27-7976743A0BD1}" destId="{B595EC79-ABC4-4E28-9348-5EC9E0AD6597}" srcOrd="0" destOrd="0" presId="urn:microsoft.com/office/officeart/2005/8/layout/hierarchy2"/>
    <dgm:cxn modelId="{85FF19F9-EDC6-44D6-AE93-E0A52A4C9173}" type="presParOf" srcId="{CF75474E-BA89-43AB-9AAE-2E6C60D026F1}" destId="{67CF7D73-FAD8-466A-B295-7DEE3B407E57}" srcOrd="3" destOrd="0" presId="urn:microsoft.com/office/officeart/2005/8/layout/hierarchy2"/>
    <dgm:cxn modelId="{9737E134-8F4D-4A22-9A89-15E6EDA7C17A}" type="presParOf" srcId="{67CF7D73-FAD8-466A-B295-7DEE3B407E57}" destId="{C12154A2-4802-4988-B132-D06367F1912C}" srcOrd="0" destOrd="0" presId="urn:microsoft.com/office/officeart/2005/8/layout/hierarchy2"/>
    <dgm:cxn modelId="{1EE2E1BF-E621-4176-BCB2-76BD749753AB}" type="presParOf" srcId="{67CF7D73-FAD8-466A-B295-7DEE3B407E57}" destId="{D3DCB2AC-4ED2-4D6B-934B-8DE255009A34}" srcOrd="1" destOrd="0" presId="urn:microsoft.com/office/officeart/2005/8/layout/hierarchy2"/>
    <dgm:cxn modelId="{346070AF-56DB-4A88-AF61-B452846F6656}" type="presParOf" srcId="{CF75474E-BA89-43AB-9AAE-2E6C60D026F1}" destId="{80DE0D62-28BA-47D3-A32C-DD4B974B1406}" srcOrd="4" destOrd="0" presId="urn:microsoft.com/office/officeart/2005/8/layout/hierarchy2"/>
    <dgm:cxn modelId="{9FD0CEF5-9F5C-4318-921E-71AD856BE756}" type="presParOf" srcId="{80DE0D62-28BA-47D3-A32C-DD4B974B1406}" destId="{692A64F5-6276-4659-BE4C-525AF0D4E631}" srcOrd="0" destOrd="0" presId="urn:microsoft.com/office/officeart/2005/8/layout/hierarchy2"/>
    <dgm:cxn modelId="{DDD9E203-6251-48D5-834D-A5D8DDCD5F70}" type="presParOf" srcId="{CF75474E-BA89-43AB-9AAE-2E6C60D026F1}" destId="{212F297D-C6B5-4F6C-9D38-4FB885B89403}" srcOrd="5" destOrd="0" presId="urn:microsoft.com/office/officeart/2005/8/layout/hierarchy2"/>
    <dgm:cxn modelId="{BFE0BE92-2A60-4538-BECA-3F31AA0C6A3B}" type="presParOf" srcId="{212F297D-C6B5-4F6C-9D38-4FB885B89403}" destId="{6A3DC5D2-299C-470A-8697-6AA6DEAC2855}" srcOrd="0" destOrd="0" presId="urn:microsoft.com/office/officeart/2005/8/layout/hierarchy2"/>
    <dgm:cxn modelId="{9983FED9-67AB-40E3-ACE0-CC8BBC4924B6}" type="presParOf" srcId="{212F297D-C6B5-4F6C-9D38-4FB885B89403}" destId="{CC77FF6A-9357-4BF1-ADB5-82160A0195FC}" srcOrd="1" destOrd="0" presId="urn:microsoft.com/office/officeart/2005/8/layout/hierarchy2"/>
    <dgm:cxn modelId="{EDC739B6-7134-4D01-B98D-DFE19800E508}" type="presParOf" srcId="{DA9D4FD7-C207-46D0-B0ED-7CD436F3A7D3}" destId="{7F9E32DF-DBAF-47C4-994B-73B9564F787F}" srcOrd="2" destOrd="0" presId="urn:microsoft.com/office/officeart/2005/8/layout/hierarchy2"/>
    <dgm:cxn modelId="{DBAE5DF5-DB25-4285-9444-3EF5DD8DDFF8}" type="presParOf" srcId="{7F9E32DF-DBAF-47C4-994B-73B9564F787F}" destId="{93C74FA5-FDF5-420D-B110-75C9A3404931}" srcOrd="0" destOrd="0" presId="urn:microsoft.com/office/officeart/2005/8/layout/hierarchy2"/>
    <dgm:cxn modelId="{088A78C6-5D3E-4FB4-96CF-64F4294ADC5A}" type="presParOf" srcId="{DA9D4FD7-C207-46D0-B0ED-7CD436F3A7D3}" destId="{7FC066BB-852C-4CCD-AA9B-79EC2F311BCC}" srcOrd="3" destOrd="0" presId="urn:microsoft.com/office/officeart/2005/8/layout/hierarchy2"/>
    <dgm:cxn modelId="{E73535B7-9BEB-4641-BF21-C208D9C3BFB3}" type="presParOf" srcId="{7FC066BB-852C-4CCD-AA9B-79EC2F311BCC}" destId="{B6FF0BAA-CC5C-472B-842D-2872C34F7D53}" srcOrd="0" destOrd="0" presId="urn:microsoft.com/office/officeart/2005/8/layout/hierarchy2"/>
    <dgm:cxn modelId="{A56D8934-F022-4E0E-864E-218F7D366612}" type="presParOf" srcId="{7FC066BB-852C-4CCD-AA9B-79EC2F311BCC}" destId="{30F163E9-48B7-47ED-B2EE-0FDC177E52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488979-1B8F-48A5-928A-2072DFCDA67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E3D7E-73F9-4CC8-B1A2-5978AEF64164}">
      <dgm:prSet phldrT="[Text]" custT="1"/>
      <dgm:spPr/>
      <dgm:t>
        <a:bodyPr/>
        <a:lstStyle/>
        <a:p>
          <a:r>
            <a:rPr lang="en-US" sz="1400" dirty="0"/>
            <a:t>day=2018-1-1</a:t>
          </a:r>
        </a:p>
      </dgm:t>
    </dgm:pt>
    <dgm:pt modelId="{A413D301-2066-490C-B5E4-BF88671D1D19}" type="parTrans" cxnId="{13222E3F-27C4-4348-94A6-932BB3AEC7AF}">
      <dgm:prSet custT="1"/>
      <dgm:spPr/>
      <dgm:t>
        <a:bodyPr/>
        <a:lstStyle/>
        <a:p>
          <a:endParaRPr lang="en-US" sz="1400"/>
        </a:p>
      </dgm:t>
    </dgm:pt>
    <dgm:pt modelId="{7A77F3BF-F03B-4D92-A2CA-6A80F1993A36}" type="sibTrans" cxnId="{13222E3F-27C4-4348-94A6-932BB3AEC7AF}">
      <dgm:prSet/>
      <dgm:spPr/>
      <dgm:t>
        <a:bodyPr/>
        <a:lstStyle/>
        <a:p>
          <a:endParaRPr lang="en-US" sz="1400"/>
        </a:p>
      </dgm:t>
    </dgm:pt>
    <dgm:pt modelId="{88A78F62-02E8-480E-BC45-D150D8094F33}">
      <dgm:prSet phldrT="[Text]" custT="1"/>
      <dgm:spPr/>
      <dgm:t>
        <a:bodyPr/>
        <a:lstStyle/>
        <a:p>
          <a:r>
            <a:rPr lang="en-US" sz="1400"/>
            <a:t>type=1</a:t>
          </a:r>
        </a:p>
      </dgm:t>
    </dgm:pt>
    <dgm:pt modelId="{30CC15CA-B785-4832-A896-9AED8A195A8E}" type="parTrans" cxnId="{E51CB080-53BC-4FC0-AF72-947D14B2231E}">
      <dgm:prSet custT="1"/>
      <dgm:spPr/>
      <dgm:t>
        <a:bodyPr/>
        <a:lstStyle/>
        <a:p>
          <a:endParaRPr lang="en-US" sz="1400"/>
        </a:p>
      </dgm:t>
    </dgm:pt>
    <dgm:pt modelId="{2733382B-99DE-41B7-89F8-333ADF307FA8}" type="sibTrans" cxnId="{E51CB080-53BC-4FC0-AF72-947D14B2231E}">
      <dgm:prSet/>
      <dgm:spPr/>
      <dgm:t>
        <a:bodyPr/>
        <a:lstStyle/>
        <a:p>
          <a:endParaRPr lang="en-US" sz="1400"/>
        </a:p>
      </dgm:t>
    </dgm:pt>
    <dgm:pt modelId="{76B09045-44D9-4C9B-B54E-1B7BE1F6B161}">
      <dgm:prSet phldrT="[Text]" custT="1"/>
      <dgm:spPr/>
      <dgm:t>
        <a:bodyPr/>
        <a:lstStyle/>
        <a:p>
          <a:r>
            <a:rPr lang="en-US" sz="1400" dirty="0"/>
            <a:t>tables/events</a:t>
          </a:r>
        </a:p>
      </dgm:t>
    </dgm:pt>
    <dgm:pt modelId="{7B6B48B0-B8A1-4B82-80BF-92274BCABC49}" type="parTrans" cxnId="{4B2F6853-9A4F-4642-9E6D-5BF8DF087AA4}">
      <dgm:prSet/>
      <dgm:spPr/>
      <dgm:t>
        <a:bodyPr/>
        <a:lstStyle/>
        <a:p>
          <a:endParaRPr lang="en-US" sz="1400"/>
        </a:p>
      </dgm:t>
    </dgm:pt>
    <dgm:pt modelId="{03FC994E-2B9C-4562-9B0E-F3097E360961}" type="sibTrans" cxnId="{4B2F6853-9A4F-4642-9E6D-5BF8DF087AA4}">
      <dgm:prSet/>
      <dgm:spPr/>
      <dgm:t>
        <a:bodyPr/>
        <a:lstStyle/>
        <a:p>
          <a:endParaRPr lang="en-US" sz="1400"/>
        </a:p>
      </dgm:t>
    </dgm:pt>
    <dgm:pt modelId="{BA715324-04D4-409C-8827-C65D5A19D174}">
      <dgm:prSet phldrT="[Text]" custT="1"/>
      <dgm:spPr/>
      <dgm:t>
        <a:bodyPr/>
        <a:lstStyle/>
        <a:p>
          <a:r>
            <a:rPr lang="en-US" sz="1400"/>
            <a:t>type=2</a:t>
          </a:r>
        </a:p>
      </dgm:t>
    </dgm:pt>
    <dgm:pt modelId="{6E76C9EB-2B46-43EF-88D1-A4AA08BEC18C}" type="parTrans" cxnId="{5FBE3EEA-BC86-49A5-928B-3BAB91B42DC7}">
      <dgm:prSet custT="1"/>
      <dgm:spPr/>
      <dgm:t>
        <a:bodyPr/>
        <a:lstStyle/>
        <a:p>
          <a:endParaRPr lang="en-US" sz="1400"/>
        </a:p>
      </dgm:t>
    </dgm:pt>
    <dgm:pt modelId="{F042C5B3-C773-4D62-91F9-11CC767D6C65}" type="sibTrans" cxnId="{5FBE3EEA-BC86-49A5-928B-3BAB91B42DC7}">
      <dgm:prSet/>
      <dgm:spPr/>
      <dgm:t>
        <a:bodyPr/>
        <a:lstStyle/>
        <a:p>
          <a:endParaRPr lang="en-US" sz="1400"/>
        </a:p>
      </dgm:t>
    </dgm:pt>
    <dgm:pt modelId="{14AB77F2-824A-4738-9166-04FD50BAE20E}">
      <dgm:prSet phldrT="[Text]" custT="1"/>
      <dgm:spPr/>
      <dgm:t>
        <a:bodyPr/>
        <a:lstStyle/>
        <a:p>
          <a:r>
            <a:rPr lang="en-US" sz="1400"/>
            <a:t>type=3</a:t>
          </a:r>
        </a:p>
      </dgm:t>
    </dgm:pt>
    <dgm:pt modelId="{B6CFF12D-43A2-4298-93B5-F4FE2CD09281}" type="parTrans" cxnId="{64B0B62F-9AE8-4A6F-A893-873CDDB7A82E}">
      <dgm:prSet custT="1"/>
      <dgm:spPr/>
      <dgm:t>
        <a:bodyPr/>
        <a:lstStyle/>
        <a:p>
          <a:endParaRPr lang="en-US" sz="1400"/>
        </a:p>
      </dgm:t>
    </dgm:pt>
    <dgm:pt modelId="{4F169507-3D2E-4F98-AC3D-72D0A7530695}" type="sibTrans" cxnId="{64B0B62F-9AE8-4A6F-A893-873CDDB7A82E}">
      <dgm:prSet/>
      <dgm:spPr/>
      <dgm:t>
        <a:bodyPr/>
        <a:lstStyle/>
        <a:p>
          <a:endParaRPr lang="en-US" sz="1400"/>
        </a:p>
      </dgm:t>
    </dgm:pt>
    <dgm:pt modelId="{058DF8EC-108A-4A9B-826E-0045BBED5D3C}">
      <dgm:prSet phldrT="[Text]" custT="1"/>
      <dgm:spPr/>
      <dgm:t>
        <a:bodyPr/>
        <a:lstStyle/>
        <a:p>
          <a:r>
            <a:rPr lang="en-US" sz="1400"/>
            <a:t>file1.parquet</a:t>
          </a:r>
        </a:p>
      </dgm:t>
    </dgm:pt>
    <dgm:pt modelId="{486FFB1D-98DB-4F44-9E4D-AF6A97EFA38D}" type="parTrans" cxnId="{BEBA8F98-EAAB-45AC-BAA1-FAD81D478CA5}">
      <dgm:prSet custT="1"/>
      <dgm:spPr/>
      <dgm:t>
        <a:bodyPr/>
        <a:lstStyle/>
        <a:p>
          <a:endParaRPr lang="en-US" sz="1400"/>
        </a:p>
      </dgm:t>
    </dgm:pt>
    <dgm:pt modelId="{5E23AED0-10F8-4E1D-A0D0-CB31390BA809}" type="sibTrans" cxnId="{BEBA8F98-EAAB-45AC-BAA1-FAD81D478CA5}">
      <dgm:prSet/>
      <dgm:spPr/>
      <dgm:t>
        <a:bodyPr/>
        <a:lstStyle/>
        <a:p>
          <a:endParaRPr lang="en-US" sz="1400"/>
        </a:p>
      </dgm:t>
    </dgm:pt>
    <dgm:pt modelId="{BCAB0720-8256-481A-A092-66AB28A78768}">
      <dgm:prSet phldrT="[Text]" custT="1"/>
      <dgm:spPr/>
      <dgm:t>
        <a:bodyPr/>
        <a:lstStyle/>
        <a:p>
          <a:r>
            <a:rPr lang="en-US" sz="1400"/>
            <a:t>file2.parquet</a:t>
          </a:r>
        </a:p>
      </dgm:t>
    </dgm:pt>
    <dgm:pt modelId="{109D0AE6-EFD6-40F2-8BA0-05A36A16D06B}" type="parTrans" cxnId="{0BE23C57-06BD-48AE-9E36-6B2A8377C507}">
      <dgm:prSet custT="1"/>
      <dgm:spPr/>
      <dgm:t>
        <a:bodyPr/>
        <a:lstStyle/>
        <a:p>
          <a:endParaRPr lang="en-US" sz="1400"/>
        </a:p>
      </dgm:t>
    </dgm:pt>
    <dgm:pt modelId="{3642F981-DE26-4D02-866F-3BC011F65F52}" type="sibTrans" cxnId="{0BE23C57-06BD-48AE-9E36-6B2A8377C507}">
      <dgm:prSet/>
      <dgm:spPr/>
      <dgm:t>
        <a:bodyPr/>
        <a:lstStyle/>
        <a:p>
          <a:endParaRPr lang="en-US" sz="1400"/>
        </a:p>
      </dgm:t>
    </dgm:pt>
    <dgm:pt modelId="{A4D011A0-8FAD-47DA-A5C8-A132C113CFC6}">
      <dgm:prSet phldrT="[Text]" custT="1"/>
      <dgm:spPr/>
      <dgm:t>
        <a:bodyPr/>
        <a:lstStyle/>
        <a:p>
          <a:r>
            <a:rPr lang="en-US" sz="1400"/>
            <a:t>file3.parquet</a:t>
          </a:r>
        </a:p>
      </dgm:t>
    </dgm:pt>
    <dgm:pt modelId="{6E2AA914-139D-4ABB-9BE9-5E0F8C1ED515}" type="parTrans" cxnId="{9ECA5C18-8200-4904-AD7A-97CE4E3CDDA3}">
      <dgm:prSet custT="1"/>
      <dgm:spPr/>
      <dgm:t>
        <a:bodyPr/>
        <a:lstStyle/>
        <a:p>
          <a:endParaRPr lang="en-US" sz="1400"/>
        </a:p>
      </dgm:t>
    </dgm:pt>
    <dgm:pt modelId="{83ECE3C2-493C-47AC-A488-505F6F2ABCBB}" type="sibTrans" cxnId="{9ECA5C18-8200-4904-AD7A-97CE4E3CDDA3}">
      <dgm:prSet/>
      <dgm:spPr/>
      <dgm:t>
        <a:bodyPr/>
        <a:lstStyle/>
        <a:p>
          <a:endParaRPr lang="en-US" sz="1400"/>
        </a:p>
      </dgm:t>
    </dgm:pt>
    <dgm:pt modelId="{8F0116CF-F1D3-425D-AEA7-8335931C2BDF}">
      <dgm:prSet phldrT="[Text]" custT="1"/>
      <dgm:spPr/>
      <dgm:t>
        <a:bodyPr/>
        <a:lstStyle/>
        <a:p>
          <a:r>
            <a:rPr lang="en-US" sz="1400"/>
            <a:t>file4.parquet</a:t>
          </a:r>
        </a:p>
      </dgm:t>
    </dgm:pt>
    <dgm:pt modelId="{B7DB0EE7-B40A-4041-AF6E-740B77D32C95}" type="parTrans" cxnId="{09D8EE75-A1B0-444E-A74D-94AE2B959AF2}">
      <dgm:prSet custT="1"/>
      <dgm:spPr/>
      <dgm:t>
        <a:bodyPr/>
        <a:lstStyle/>
        <a:p>
          <a:endParaRPr lang="en-US" sz="1400"/>
        </a:p>
      </dgm:t>
    </dgm:pt>
    <dgm:pt modelId="{CA897A46-E9A9-4E29-ACCC-AAF2005D4201}" type="sibTrans" cxnId="{09D8EE75-A1B0-444E-A74D-94AE2B959AF2}">
      <dgm:prSet/>
      <dgm:spPr/>
      <dgm:t>
        <a:bodyPr/>
        <a:lstStyle/>
        <a:p>
          <a:endParaRPr lang="en-US" sz="1400"/>
        </a:p>
      </dgm:t>
    </dgm:pt>
    <dgm:pt modelId="{DF5EC559-206B-4F0E-A9B6-C075BB1DD733}" type="pres">
      <dgm:prSet presAssocID="{DC488979-1B8F-48A5-928A-2072DFCDA67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797AD1-6C4A-4237-86BA-9E7AE9FD430C}" type="pres">
      <dgm:prSet presAssocID="{76B09045-44D9-4C9B-B54E-1B7BE1F6B161}" presName="root1" presStyleCnt="0"/>
      <dgm:spPr/>
    </dgm:pt>
    <dgm:pt modelId="{AA35BC6F-9719-43CA-8C9F-9F4D657E58D3}" type="pres">
      <dgm:prSet presAssocID="{76B09045-44D9-4C9B-B54E-1B7BE1F6B161}" presName="LevelOneTextNode" presStyleLbl="node0" presStyleIdx="0" presStyleCnt="1" custScaleX="135882" custLinFactNeighborY="37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F888C-CB62-48D6-B3ED-40D3EC1640F7}" type="pres">
      <dgm:prSet presAssocID="{76B09045-44D9-4C9B-B54E-1B7BE1F6B161}" presName="level2hierChild" presStyleCnt="0"/>
      <dgm:spPr/>
    </dgm:pt>
    <dgm:pt modelId="{E27BC1FC-AF8D-4F22-B9C0-6CA35E0C3A06}" type="pres">
      <dgm:prSet presAssocID="{A413D301-2066-490C-B5E4-BF88671D1D19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EEAC8BA2-5A4B-4AFD-B8F9-D035D150A578}" type="pres">
      <dgm:prSet presAssocID="{A413D301-2066-490C-B5E4-BF88671D1D1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DF363C35-6F2F-4FD1-B0FA-D63620832C05}" type="pres">
      <dgm:prSet presAssocID="{AC0E3D7E-73F9-4CC8-B1A2-5978AEF64164}" presName="root2" presStyleCnt="0"/>
      <dgm:spPr/>
    </dgm:pt>
    <dgm:pt modelId="{42F2B2A6-D5B8-4B6F-83BC-0EF5B2F07F7D}" type="pres">
      <dgm:prSet presAssocID="{AC0E3D7E-73F9-4CC8-B1A2-5978AEF64164}" presName="LevelTwoTextNode" presStyleLbl="node2" presStyleIdx="0" presStyleCnt="1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F10AC-75EA-4E0B-AB57-1DA2B4E6778C}" type="pres">
      <dgm:prSet presAssocID="{AC0E3D7E-73F9-4CC8-B1A2-5978AEF64164}" presName="level3hierChild" presStyleCnt="0"/>
      <dgm:spPr/>
    </dgm:pt>
    <dgm:pt modelId="{E39B7987-7EE8-4A4D-AF7B-DA3E33F6542D}" type="pres">
      <dgm:prSet presAssocID="{30CC15CA-B785-4832-A896-9AED8A195A8E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1CEAB207-B4F7-4936-B466-417540B72613}" type="pres">
      <dgm:prSet presAssocID="{30CC15CA-B785-4832-A896-9AED8A195A8E}" presName="connTx" presStyleLbl="parChTrans1D3" presStyleIdx="0" presStyleCnt="3"/>
      <dgm:spPr/>
      <dgm:t>
        <a:bodyPr/>
        <a:lstStyle/>
        <a:p>
          <a:endParaRPr lang="en-US"/>
        </a:p>
      </dgm:t>
    </dgm:pt>
    <dgm:pt modelId="{798F8733-DF29-4B32-AA5C-3960BC2C33DA}" type="pres">
      <dgm:prSet presAssocID="{88A78F62-02E8-480E-BC45-D150D8094F33}" presName="root2" presStyleCnt="0"/>
      <dgm:spPr/>
    </dgm:pt>
    <dgm:pt modelId="{DAFDE8AA-95EA-4F7E-A77A-59E145AE4780}" type="pres">
      <dgm:prSet presAssocID="{88A78F62-02E8-480E-BC45-D150D8094F33}" presName="LevelTwoTextNode" presStyleLbl="node3" presStyleIdx="0" presStyleCnt="3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99EF36-54C2-48E9-92FE-FE308482F1D3}" type="pres">
      <dgm:prSet presAssocID="{88A78F62-02E8-480E-BC45-D150D8094F33}" presName="level3hierChild" presStyleCnt="0"/>
      <dgm:spPr/>
    </dgm:pt>
    <dgm:pt modelId="{3ABA9D97-42AA-4298-A9BC-1C6E9BEA17C3}" type="pres">
      <dgm:prSet presAssocID="{486FFB1D-98DB-4F44-9E4D-AF6A97EFA38D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A8998741-EFD8-4601-8598-F0C6D0E35615}" type="pres">
      <dgm:prSet presAssocID="{486FFB1D-98DB-4F44-9E4D-AF6A97EFA38D}" presName="connTx" presStyleLbl="parChTrans1D4" presStyleIdx="0" presStyleCnt="4"/>
      <dgm:spPr/>
      <dgm:t>
        <a:bodyPr/>
        <a:lstStyle/>
        <a:p>
          <a:endParaRPr lang="en-US"/>
        </a:p>
      </dgm:t>
    </dgm:pt>
    <dgm:pt modelId="{C73682F6-60C8-4921-BC77-C8F798719C4D}" type="pres">
      <dgm:prSet presAssocID="{058DF8EC-108A-4A9B-826E-0045BBED5D3C}" presName="root2" presStyleCnt="0"/>
      <dgm:spPr/>
    </dgm:pt>
    <dgm:pt modelId="{B2954D5F-5335-4B5D-8271-65649A03AD03}" type="pres">
      <dgm:prSet presAssocID="{058DF8EC-108A-4A9B-826E-0045BBED5D3C}" presName="LevelTwoTextNode" presStyleLbl="node4" presStyleIdx="0" presStyleCnt="4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2D5CAA-96D0-414B-9BD6-CF623678F15A}" type="pres">
      <dgm:prSet presAssocID="{058DF8EC-108A-4A9B-826E-0045BBED5D3C}" presName="level3hierChild" presStyleCnt="0"/>
      <dgm:spPr/>
    </dgm:pt>
    <dgm:pt modelId="{AA5AA197-9DDE-40E6-B50F-95EF5F49F607}" type="pres">
      <dgm:prSet presAssocID="{109D0AE6-EFD6-40F2-8BA0-05A36A16D06B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A4AC9A93-C5C1-4292-8FF4-93F6B1314537}" type="pres">
      <dgm:prSet presAssocID="{109D0AE6-EFD6-40F2-8BA0-05A36A16D06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FEADFF58-78E6-454C-8252-0E841585D99F}" type="pres">
      <dgm:prSet presAssocID="{BCAB0720-8256-481A-A092-66AB28A78768}" presName="root2" presStyleCnt="0"/>
      <dgm:spPr/>
    </dgm:pt>
    <dgm:pt modelId="{1796D7EA-7A9C-4E22-9D66-D7EE10FCF29E}" type="pres">
      <dgm:prSet presAssocID="{BCAB0720-8256-481A-A092-66AB28A78768}" presName="LevelTwoTextNode" presStyleLbl="node4" presStyleIdx="1" presStyleCnt="4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6D1EA-DDE6-4F9E-8D52-362376700C86}" type="pres">
      <dgm:prSet presAssocID="{BCAB0720-8256-481A-A092-66AB28A78768}" presName="level3hierChild" presStyleCnt="0"/>
      <dgm:spPr/>
    </dgm:pt>
    <dgm:pt modelId="{86C7F38A-AFAF-40B2-8575-8985C2463F04}" type="pres">
      <dgm:prSet presAssocID="{6E76C9EB-2B46-43EF-88D1-A4AA08BEC18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D3FC3E6-1655-4D48-8445-F4FF261295B0}" type="pres">
      <dgm:prSet presAssocID="{6E76C9EB-2B46-43EF-88D1-A4AA08BEC18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CD7BD2C3-286F-48BB-93A2-72CFF21A698F}" type="pres">
      <dgm:prSet presAssocID="{BA715324-04D4-409C-8827-C65D5A19D174}" presName="root2" presStyleCnt="0"/>
      <dgm:spPr/>
    </dgm:pt>
    <dgm:pt modelId="{0F0EFAA0-74B7-4FF8-B881-87DC3BDC0D81}" type="pres">
      <dgm:prSet presAssocID="{BA715324-04D4-409C-8827-C65D5A19D174}" presName="LevelTwoTextNode" presStyleLbl="node3" presStyleIdx="1" presStyleCnt="3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F9454-6DEF-482E-8992-C4955FB6B67D}" type="pres">
      <dgm:prSet presAssocID="{BA715324-04D4-409C-8827-C65D5A19D174}" presName="level3hierChild" presStyleCnt="0"/>
      <dgm:spPr/>
    </dgm:pt>
    <dgm:pt modelId="{B8F4F512-A257-42C5-877A-5CB497F52E90}" type="pres">
      <dgm:prSet presAssocID="{6E2AA914-139D-4ABB-9BE9-5E0F8C1ED515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C457DB6D-6FB7-444A-843D-5791A50EBB3D}" type="pres">
      <dgm:prSet presAssocID="{6E2AA914-139D-4ABB-9BE9-5E0F8C1ED515}" presName="connTx" presStyleLbl="parChTrans1D4" presStyleIdx="2" presStyleCnt="4"/>
      <dgm:spPr/>
      <dgm:t>
        <a:bodyPr/>
        <a:lstStyle/>
        <a:p>
          <a:endParaRPr lang="en-US"/>
        </a:p>
      </dgm:t>
    </dgm:pt>
    <dgm:pt modelId="{9D12B2AD-3229-4F64-8445-A3D07BFC46F1}" type="pres">
      <dgm:prSet presAssocID="{A4D011A0-8FAD-47DA-A5C8-A132C113CFC6}" presName="root2" presStyleCnt="0"/>
      <dgm:spPr/>
    </dgm:pt>
    <dgm:pt modelId="{3D51BF53-2FA7-4874-B1C0-3B9FD603A814}" type="pres">
      <dgm:prSet presAssocID="{A4D011A0-8FAD-47DA-A5C8-A132C113CFC6}" presName="LevelTwoTextNode" presStyleLbl="node4" presStyleIdx="2" presStyleCnt="4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D19B5-72DD-49A5-B3A9-7A54A9F325B9}" type="pres">
      <dgm:prSet presAssocID="{A4D011A0-8FAD-47DA-A5C8-A132C113CFC6}" presName="level3hierChild" presStyleCnt="0"/>
      <dgm:spPr/>
    </dgm:pt>
    <dgm:pt modelId="{428490F1-D64F-4A24-8323-176946677DBA}" type="pres">
      <dgm:prSet presAssocID="{B7DB0EE7-B40A-4041-AF6E-740B77D32C95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47F02C48-63CE-4B52-8232-85F05F9C08A2}" type="pres">
      <dgm:prSet presAssocID="{B7DB0EE7-B40A-4041-AF6E-740B77D32C95}" presName="connTx" presStyleLbl="parChTrans1D4" presStyleIdx="3" presStyleCnt="4"/>
      <dgm:spPr/>
      <dgm:t>
        <a:bodyPr/>
        <a:lstStyle/>
        <a:p>
          <a:endParaRPr lang="en-US"/>
        </a:p>
      </dgm:t>
    </dgm:pt>
    <dgm:pt modelId="{C6129BF0-B89E-4BA8-9C7F-51BDB840BEA2}" type="pres">
      <dgm:prSet presAssocID="{8F0116CF-F1D3-425D-AEA7-8335931C2BDF}" presName="root2" presStyleCnt="0"/>
      <dgm:spPr/>
    </dgm:pt>
    <dgm:pt modelId="{3BC69EF6-5372-4944-A97E-A0EDF64D4B9E}" type="pres">
      <dgm:prSet presAssocID="{8F0116CF-F1D3-425D-AEA7-8335931C2BDF}" presName="LevelTwoTextNode" presStyleLbl="node4" presStyleIdx="3" presStyleCnt="4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DF8433-D276-4C32-B411-C6718420C7A2}" type="pres">
      <dgm:prSet presAssocID="{8F0116CF-F1D3-425D-AEA7-8335931C2BDF}" presName="level3hierChild" presStyleCnt="0"/>
      <dgm:spPr/>
    </dgm:pt>
    <dgm:pt modelId="{24B97593-8761-4F0E-970F-616BA43BB0F1}" type="pres">
      <dgm:prSet presAssocID="{B6CFF12D-43A2-4298-93B5-F4FE2CD092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F62811EE-E438-4357-B6A6-376AE1EF0456}" type="pres">
      <dgm:prSet presAssocID="{B6CFF12D-43A2-4298-93B5-F4FE2CD092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4F74DB7-1842-4021-B47D-F60C228C4672}" type="pres">
      <dgm:prSet presAssocID="{14AB77F2-824A-4738-9166-04FD50BAE20E}" presName="root2" presStyleCnt="0"/>
      <dgm:spPr/>
    </dgm:pt>
    <dgm:pt modelId="{02975978-279B-4C78-B2CA-4491EFB83814}" type="pres">
      <dgm:prSet presAssocID="{14AB77F2-824A-4738-9166-04FD50BAE20E}" presName="LevelTwoTextNode" presStyleLbl="node3" presStyleIdx="2" presStyleCnt="3" custScaleX="1358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661307-33AD-4CDC-9EE1-39468919C98D}" type="pres">
      <dgm:prSet presAssocID="{14AB77F2-824A-4738-9166-04FD50BAE20E}" presName="level3hierChild" presStyleCnt="0"/>
      <dgm:spPr/>
    </dgm:pt>
  </dgm:ptLst>
  <dgm:cxnLst>
    <dgm:cxn modelId="{AA8FF599-6A71-451D-935B-E5E6B512C0D1}" type="presOf" srcId="{BA715324-04D4-409C-8827-C65D5A19D174}" destId="{0F0EFAA0-74B7-4FF8-B881-87DC3BDC0D81}" srcOrd="0" destOrd="0" presId="urn:microsoft.com/office/officeart/2005/8/layout/hierarchy2"/>
    <dgm:cxn modelId="{E51CB080-53BC-4FC0-AF72-947D14B2231E}" srcId="{AC0E3D7E-73F9-4CC8-B1A2-5978AEF64164}" destId="{88A78F62-02E8-480E-BC45-D150D8094F33}" srcOrd="0" destOrd="0" parTransId="{30CC15CA-B785-4832-A896-9AED8A195A8E}" sibTransId="{2733382B-99DE-41B7-89F8-333ADF307FA8}"/>
    <dgm:cxn modelId="{8B1565DB-0BCF-49AF-AB4F-B421C555053F}" type="presOf" srcId="{AC0E3D7E-73F9-4CC8-B1A2-5978AEF64164}" destId="{42F2B2A6-D5B8-4B6F-83BC-0EF5B2F07F7D}" srcOrd="0" destOrd="0" presId="urn:microsoft.com/office/officeart/2005/8/layout/hierarchy2"/>
    <dgm:cxn modelId="{BEBA8F98-EAAB-45AC-BAA1-FAD81D478CA5}" srcId="{88A78F62-02E8-480E-BC45-D150D8094F33}" destId="{058DF8EC-108A-4A9B-826E-0045BBED5D3C}" srcOrd="0" destOrd="0" parTransId="{486FFB1D-98DB-4F44-9E4D-AF6A97EFA38D}" sibTransId="{5E23AED0-10F8-4E1D-A0D0-CB31390BA809}"/>
    <dgm:cxn modelId="{A1E79EB0-BEF4-485F-A5A2-98DE0960DFDB}" type="presOf" srcId="{486FFB1D-98DB-4F44-9E4D-AF6A97EFA38D}" destId="{A8998741-EFD8-4601-8598-F0C6D0E35615}" srcOrd="1" destOrd="0" presId="urn:microsoft.com/office/officeart/2005/8/layout/hierarchy2"/>
    <dgm:cxn modelId="{2E2AFC61-0CCD-45DB-9408-CB34C34409E9}" type="presOf" srcId="{058DF8EC-108A-4A9B-826E-0045BBED5D3C}" destId="{B2954D5F-5335-4B5D-8271-65649A03AD03}" srcOrd="0" destOrd="0" presId="urn:microsoft.com/office/officeart/2005/8/layout/hierarchy2"/>
    <dgm:cxn modelId="{09D8EE75-A1B0-444E-A74D-94AE2B959AF2}" srcId="{BA715324-04D4-409C-8827-C65D5A19D174}" destId="{8F0116CF-F1D3-425D-AEA7-8335931C2BDF}" srcOrd="1" destOrd="0" parTransId="{B7DB0EE7-B40A-4041-AF6E-740B77D32C95}" sibTransId="{CA897A46-E9A9-4E29-ACCC-AAF2005D4201}"/>
    <dgm:cxn modelId="{D0ABF100-D5F4-40C6-AA41-BE7848D82EB3}" type="presOf" srcId="{76B09045-44D9-4C9B-B54E-1B7BE1F6B161}" destId="{AA35BC6F-9719-43CA-8C9F-9F4D657E58D3}" srcOrd="0" destOrd="0" presId="urn:microsoft.com/office/officeart/2005/8/layout/hierarchy2"/>
    <dgm:cxn modelId="{4B2F6853-9A4F-4642-9E6D-5BF8DF087AA4}" srcId="{DC488979-1B8F-48A5-928A-2072DFCDA671}" destId="{76B09045-44D9-4C9B-B54E-1B7BE1F6B161}" srcOrd="0" destOrd="0" parTransId="{7B6B48B0-B8A1-4B82-80BF-92274BCABC49}" sibTransId="{03FC994E-2B9C-4562-9B0E-F3097E360961}"/>
    <dgm:cxn modelId="{D2107C40-0892-47E9-9AA9-7E64E8F01E87}" type="presOf" srcId="{B6CFF12D-43A2-4298-93B5-F4FE2CD09281}" destId="{24B97593-8761-4F0E-970F-616BA43BB0F1}" srcOrd="0" destOrd="0" presId="urn:microsoft.com/office/officeart/2005/8/layout/hierarchy2"/>
    <dgm:cxn modelId="{F851743A-899C-4391-BD8E-AD732AF970F7}" type="presOf" srcId="{6E2AA914-139D-4ABB-9BE9-5E0F8C1ED515}" destId="{B8F4F512-A257-42C5-877A-5CB497F52E90}" srcOrd="0" destOrd="0" presId="urn:microsoft.com/office/officeart/2005/8/layout/hierarchy2"/>
    <dgm:cxn modelId="{9ECA5C18-8200-4904-AD7A-97CE4E3CDDA3}" srcId="{BA715324-04D4-409C-8827-C65D5A19D174}" destId="{A4D011A0-8FAD-47DA-A5C8-A132C113CFC6}" srcOrd="0" destOrd="0" parTransId="{6E2AA914-139D-4ABB-9BE9-5E0F8C1ED515}" sibTransId="{83ECE3C2-493C-47AC-A488-505F6F2ABCBB}"/>
    <dgm:cxn modelId="{589DBC81-E29F-460F-B7B9-DC0BC124D5C2}" type="presOf" srcId="{A413D301-2066-490C-B5E4-BF88671D1D19}" destId="{E27BC1FC-AF8D-4F22-B9C0-6CA35E0C3A06}" srcOrd="0" destOrd="0" presId="urn:microsoft.com/office/officeart/2005/8/layout/hierarchy2"/>
    <dgm:cxn modelId="{69918F4D-513D-4094-93BB-A1FDA99FEF74}" type="presOf" srcId="{109D0AE6-EFD6-40F2-8BA0-05A36A16D06B}" destId="{AA5AA197-9DDE-40E6-B50F-95EF5F49F607}" srcOrd="0" destOrd="0" presId="urn:microsoft.com/office/officeart/2005/8/layout/hierarchy2"/>
    <dgm:cxn modelId="{384A4E60-5554-48E1-83F8-627E13744BB2}" type="presOf" srcId="{486FFB1D-98DB-4F44-9E4D-AF6A97EFA38D}" destId="{3ABA9D97-42AA-4298-A9BC-1C6E9BEA17C3}" srcOrd="0" destOrd="0" presId="urn:microsoft.com/office/officeart/2005/8/layout/hierarchy2"/>
    <dgm:cxn modelId="{9FCBD55C-2010-47C6-AD66-607CD0DE9DBE}" type="presOf" srcId="{6E2AA914-139D-4ABB-9BE9-5E0F8C1ED515}" destId="{C457DB6D-6FB7-444A-843D-5791A50EBB3D}" srcOrd="1" destOrd="0" presId="urn:microsoft.com/office/officeart/2005/8/layout/hierarchy2"/>
    <dgm:cxn modelId="{64B0B62F-9AE8-4A6F-A893-873CDDB7A82E}" srcId="{AC0E3D7E-73F9-4CC8-B1A2-5978AEF64164}" destId="{14AB77F2-824A-4738-9166-04FD50BAE20E}" srcOrd="2" destOrd="0" parTransId="{B6CFF12D-43A2-4298-93B5-F4FE2CD09281}" sibTransId="{4F169507-3D2E-4F98-AC3D-72D0A7530695}"/>
    <dgm:cxn modelId="{40F140D4-1E17-4571-9613-B8A5291CD1B4}" type="presOf" srcId="{8F0116CF-F1D3-425D-AEA7-8335931C2BDF}" destId="{3BC69EF6-5372-4944-A97E-A0EDF64D4B9E}" srcOrd="0" destOrd="0" presId="urn:microsoft.com/office/officeart/2005/8/layout/hierarchy2"/>
    <dgm:cxn modelId="{11BCA3EC-DDA8-4DFD-A9E7-197FF226E184}" type="presOf" srcId="{6E76C9EB-2B46-43EF-88D1-A4AA08BEC18C}" destId="{86C7F38A-AFAF-40B2-8575-8985C2463F04}" srcOrd="0" destOrd="0" presId="urn:microsoft.com/office/officeart/2005/8/layout/hierarchy2"/>
    <dgm:cxn modelId="{3604A32D-82B3-495A-AE18-F756333B9373}" type="presOf" srcId="{109D0AE6-EFD6-40F2-8BA0-05A36A16D06B}" destId="{A4AC9A93-C5C1-4292-8FF4-93F6B1314537}" srcOrd="1" destOrd="0" presId="urn:microsoft.com/office/officeart/2005/8/layout/hierarchy2"/>
    <dgm:cxn modelId="{CCD77FFB-4566-4546-AF84-DEDC30C8271A}" type="presOf" srcId="{A4D011A0-8FAD-47DA-A5C8-A132C113CFC6}" destId="{3D51BF53-2FA7-4874-B1C0-3B9FD603A814}" srcOrd="0" destOrd="0" presId="urn:microsoft.com/office/officeart/2005/8/layout/hierarchy2"/>
    <dgm:cxn modelId="{A8CB48A8-4580-4E6B-B7AB-43FE3963A6E2}" type="presOf" srcId="{B6CFF12D-43A2-4298-93B5-F4FE2CD09281}" destId="{F62811EE-E438-4357-B6A6-376AE1EF0456}" srcOrd="1" destOrd="0" presId="urn:microsoft.com/office/officeart/2005/8/layout/hierarchy2"/>
    <dgm:cxn modelId="{37EF0706-750F-4715-A31F-5B9F9A157B31}" type="presOf" srcId="{DC488979-1B8F-48A5-928A-2072DFCDA671}" destId="{DF5EC559-206B-4F0E-A9B6-C075BB1DD733}" srcOrd="0" destOrd="0" presId="urn:microsoft.com/office/officeart/2005/8/layout/hierarchy2"/>
    <dgm:cxn modelId="{16B9A773-FF81-48A6-A2D6-8112F3146B42}" type="presOf" srcId="{B7DB0EE7-B40A-4041-AF6E-740B77D32C95}" destId="{47F02C48-63CE-4B52-8232-85F05F9C08A2}" srcOrd="1" destOrd="0" presId="urn:microsoft.com/office/officeart/2005/8/layout/hierarchy2"/>
    <dgm:cxn modelId="{48DDA9F3-0306-4FCA-A0FB-CC7CEBDA8C8A}" type="presOf" srcId="{BCAB0720-8256-481A-A092-66AB28A78768}" destId="{1796D7EA-7A9C-4E22-9D66-D7EE10FCF29E}" srcOrd="0" destOrd="0" presId="urn:microsoft.com/office/officeart/2005/8/layout/hierarchy2"/>
    <dgm:cxn modelId="{BBECFE28-802B-4F98-9365-95127267F3FE}" type="presOf" srcId="{30CC15CA-B785-4832-A896-9AED8A195A8E}" destId="{1CEAB207-B4F7-4936-B466-417540B72613}" srcOrd="1" destOrd="0" presId="urn:microsoft.com/office/officeart/2005/8/layout/hierarchy2"/>
    <dgm:cxn modelId="{5C4C7CEE-0363-4372-83D3-65A805B54566}" type="presOf" srcId="{6E76C9EB-2B46-43EF-88D1-A4AA08BEC18C}" destId="{6D3FC3E6-1655-4D48-8445-F4FF261295B0}" srcOrd="1" destOrd="0" presId="urn:microsoft.com/office/officeart/2005/8/layout/hierarchy2"/>
    <dgm:cxn modelId="{0BE23C57-06BD-48AE-9E36-6B2A8377C507}" srcId="{88A78F62-02E8-480E-BC45-D150D8094F33}" destId="{BCAB0720-8256-481A-A092-66AB28A78768}" srcOrd="1" destOrd="0" parTransId="{109D0AE6-EFD6-40F2-8BA0-05A36A16D06B}" sibTransId="{3642F981-DE26-4D02-866F-3BC011F65F52}"/>
    <dgm:cxn modelId="{92A34B03-5FA0-4B4F-9986-E6D3980D607F}" type="presOf" srcId="{88A78F62-02E8-480E-BC45-D150D8094F33}" destId="{DAFDE8AA-95EA-4F7E-A77A-59E145AE4780}" srcOrd="0" destOrd="0" presId="urn:microsoft.com/office/officeart/2005/8/layout/hierarchy2"/>
    <dgm:cxn modelId="{C8D9A088-68DD-4EDE-AEE2-ED4F73648F37}" type="presOf" srcId="{B7DB0EE7-B40A-4041-AF6E-740B77D32C95}" destId="{428490F1-D64F-4A24-8323-176946677DBA}" srcOrd="0" destOrd="0" presId="urn:microsoft.com/office/officeart/2005/8/layout/hierarchy2"/>
    <dgm:cxn modelId="{E92B24D5-D202-4938-9484-AA26172AF529}" type="presOf" srcId="{A413D301-2066-490C-B5E4-BF88671D1D19}" destId="{EEAC8BA2-5A4B-4AFD-B8F9-D035D150A578}" srcOrd="1" destOrd="0" presId="urn:microsoft.com/office/officeart/2005/8/layout/hierarchy2"/>
    <dgm:cxn modelId="{9152C939-D9D0-43DD-BCFE-758720A9EF39}" type="presOf" srcId="{14AB77F2-824A-4738-9166-04FD50BAE20E}" destId="{02975978-279B-4C78-B2CA-4491EFB83814}" srcOrd="0" destOrd="0" presId="urn:microsoft.com/office/officeart/2005/8/layout/hierarchy2"/>
    <dgm:cxn modelId="{5FBE3EEA-BC86-49A5-928B-3BAB91B42DC7}" srcId="{AC0E3D7E-73F9-4CC8-B1A2-5978AEF64164}" destId="{BA715324-04D4-409C-8827-C65D5A19D174}" srcOrd="1" destOrd="0" parTransId="{6E76C9EB-2B46-43EF-88D1-A4AA08BEC18C}" sibTransId="{F042C5B3-C773-4D62-91F9-11CC767D6C65}"/>
    <dgm:cxn modelId="{13222E3F-27C4-4348-94A6-932BB3AEC7AF}" srcId="{76B09045-44D9-4C9B-B54E-1B7BE1F6B161}" destId="{AC0E3D7E-73F9-4CC8-B1A2-5978AEF64164}" srcOrd="0" destOrd="0" parTransId="{A413D301-2066-490C-B5E4-BF88671D1D19}" sibTransId="{7A77F3BF-F03B-4D92-A2CA-6A80F1993A36}"/>
    <dgm:cxn modelId="{2897736D-EBBB-4E0C-9021-0210FF9FD779}" type="presOf" srcId="{30CC15CA-B785-4832-A896-9AED8A195A8E}" destId="{E39B7987-7EE8-4A4D-AF7B-DA3E33F6542D}" srcOrd="0" destOrd="0" presId="urn:microsoft.com/office/officeart/2005/8/layout/hierarchy2"/>
    <dgm:cxn modelId="{F1B03BE1-F5EA-4F46-BEB8-DD2B09CEF547}" type="presParOf" srcId="{DF5EC559-206B-4F0E-A9B6-C075BB1DD733}" destId="{93797AD1-6C4A-4237-86BA-9E7AE9FD430C}" srcOrd="0" destOrd="0" presId="urn:microsoft.com/office/officeart/2005/8/layout/hierarchy2"/>
    <dgm:cxn modelId="{DDE9C447-2954-42E8-B0E1-77497CEA0B72}" type="presParOf" srcId="{93797AD1-6C4A-4237-86BA-9E7AE9FD430C}" destId="{AA35BC6F-9719-43CA-8C9F-9F4D657E58D3}" srcOrd="0" destOrd="0" presId="urn:microsoft.com/office/officeart/2005/8/layout/hierarchy2"/>
    <dgm:cxn modelId="{06906033-6B27-426F-B5E5-FADF836F0748}" type="presParOf" srcId="{93797AD1-6C4A-4237-86BA-9E7AE9FD430C}" destId="{917F888C-CB62-48D6-B3ED-40D3EC1640F7}" srcOrd="1" destOrd="0" presId="urn:microsoft.com/office/officeart/2005/8/layout/hierarchy2"/>
    <dgm:cxn modelId="{98D6F160-9C8C-4C96-B7E4-0A679CD964F2}" type="presParOf" srcId="{917F888C-CB62-48D6-B3ED-40D3EC1640F7}" destId="{E27BC1FC-AF8D-4F22-B9C0-6CA35E0C3A06}" srcOrd="0" destOrd="0" presId="urn:microsoft.com/office/officeart/2005/8/layout/hierarchy2"/>
    <dgm:cxn modelId="{877C22B5-7543-4736-B780-FC8D8BF20829}" type="presParOf" srcId="{E27BC1FC-AF8D-4F22-B9C0-6CA35E0C3A06}" destId="{EEAC8BA2-5A4B-4AFD-B8F9-D035D150A578}" srcOrd="0" destOrd="0" presId="urn:microsoft.com/office/officeart/2005/8/layout/hierarchy2"/>
    <dgm:cxn modelId="{7E466B5D-1D58-4DEB-948C-8809AFD52924}" type="presParOf" srcId="{917F888C-CB62-48D6-B3ED-40D3EC1640F7}" destId="{DF363C35-6F2F-4FD1-B0FA-D63620832C05}" srcOrd="1" destOrd="0" presId="urn:microsoft.com/office/officeart/2005/8/layout/hierarchy2"/>
    <dgm:cxn modelId="{D89091C5-8A71-4DD6-A706-12AB6E18B99F}" type="presParOf" srcId="{DF363C35-6F2F-4FD1-B0FA-D63620832C05}" destId="{42F2B2A6-D5B8-4B6F-83BC-0EF5B2F07F7D}" srcOrd="0" destOrd="0" presId="urn:microsoft.com/office/officeart/2005/8/layout/hierarchy2"/>
    <dgm:cxn modelId="{316ECB4C-810E-4BF6-B061-06892AC6A620}" type="presParOf" srcId="{DF363C35-6F2F-4FD1-B0FA-D63620832C05}" destId="{601F10AC-75EA-4E0B-AB57-1DA2B4E6778C}" srcOrd="1" destOrd="0" presId="urn:microsoft.com/office/officeart/2005/8/layout/hierarchy2"/>
    <dgm:cxn modelId="{68820C1B-0C7C-4B90-8025-D3D46BD0657A}" type="presParOf" srcId="{601F10AC-75EA-4E0B-AB57-1DA2B4E6778C}" destId="{E39B7987-7EE8-4A4D-AF7B-DA3E33F6542D}" srcOrd="0" destOrd="0" presId="urn:microsoft.com/office/officeart/2005/8/layout/hierarchy2"/>
    <dgm:cxn modelId="{BBD13318-03B3-4444-8597-636644282FD0}" type="presParOf" srcId="{E39B7987-7EE8-4A4D-AF7B-DA3E33F6542D}" destId="{1CEAB207-B4F7-4936-B466-417540B72613}" srcOrd="0" destOrd="0" presId="urn:microsoft.com/office/officeart/2005/8/layout/hierarchy2"/>
    <dgm:cxn modelId="{C66AAD95-CB83-4A34-89C3-EB9A0DEC2A64}" type="presParOf" srcId="{601F10AC-75EA-4E0B-AB57-1DA2B4E6778C}" destId="{798F8733-DF29-4B32-AA5C-3960BC2C33DA}" srcOrd="1" destOrd="0" presId="urn:microsoft.com/office/officeart/2005/8/layout/hierarchy2"/>
    <dgm:cxn modelId="{4205D7C8-754D-4E0B-988B-3DDE369A9EDE}" type="presParOf" srcId="{798F8733-DF29-4B32-AA5C-3960BC2C33DA}" destId="{DAFDE8AA-95EA-4F7E-A77A-59E145AE4780}" srcOrd="0" destOrd="0" presId="urn:microsoft.com/office/officeart/2005/8/layout/hierarchy2"/>
    <dgm:cxn modelId="{25D1FCC8-640B-4C55-A495-B6E98A788F0D}" type="presParOf" srcId="{798F8733-DF29-4B32-AA5C-3960BC2C33DA}" destId="{F399EF36-54C2-48E9-92FE-FE308482F1D3}" srcOrd="1" destOrd="0" presId="urn:microsoft.com/office/officeart/2005/8/layout/hierarchy2"/>
    <dgm:cxn modelId="{78F06554-0685-4ED6-AA94-4121705767DF}" type="presParOf" srcId="{F399EF36-54C2-48E9-92FE-FE308482F1D3}" destId="{3ABA9D97-42AA-4298-A9BC-1C6E9BEA17C3}" srcOrd="0" destOrd="0" presId="urn:microsoft.com/office/officeart/2005/8/layout/hierarchy2"/>
    <dgm:cxn modelId="{23AC498F-80B2-443B-8FF0-BB753FA997A3}" type="presParOf" srcId="{3ABA9D97-42AA-4298-A9BC-1C6E9BEA17C3}" destId="{A8998741-EFD8-4601-8598-F0C6D0E35615}" srcOrd="0" destOrd="0" presId="urn:microsoft.com/office/officeart/2005/8/layout/hierarchy2"/>
    <dgm:cxn modelId="{F6D5B109-92DC-44CE-92F6-C056A1BD97B8}" type="presParOf" srcId="{F399EF36-54C2-48E9-92FE-FE308482F1D3}" destId="{C73682F6-60C8-4921-BC77-C8F798719C4D}" srcOrd="1" destOrd="0" presId="urn:microsoft.com/office/officeart/2005/8/layout/hierarchy2"/>
    <dgm:cxn modelId="{F078F2CE-6CCA-47C4-9715-C309DDBB8C87}" type="presParOf" srcId="{C73682F6-60C8-4921-BC77-C8F798719C4D}" destId="{B2954D5F-5335-4B5D-8271-65649A03AD03}" srcOrd="0" destOrd="0" presId="urn:microsoft.com/office/officeart/2005/8/layout/hierarchy2"/>
    <dgm:cxn modelId="{1FDA7D00-C0F5-43F2-BC21-44C70ACA3AAA}" type="presParOf" srcId="{C73682F6-60C8-4921-BC77-C8F798719C4D}" destId="{C62D5CAA-96D0-414B-9BD6-CF623678F15A}" srcOrd="1" destOrd="0" presId="urn:microsoft.com/office/officeart/2005/8/layout/hierarchy2"/>
    <dgm:cxn modelId="{02FB5B0E-FDC5-49AB-AF75-AC8D0E02FEAB}" type="presParOf" srcId="{F399EF36-54C2-48E9-92FE-FE308482F1D3}" destId="{AA5AA197-9DDE-40E6-B50F-95EF5F49F607}" srcOrd="2" destOrd="0" presId="urn:microsoft.com/office/officeart/2005/8/layout/hierarchy2"/>
    <dgm:cxn modelId="{C26EC9A4-4539-4A77-870A-2A1BFFD79581}" type="presParOf" srcId="{AA5AA197-9DDE-40E6-B50F-95EF5F49F607}" destId="{A4AC9A93-C5C1-4292-8FF4-93F6B1314537}" srcOrd="0" destOrd="0" presId="urn:microsoft.com/office/officeart/2005/8/layout/hierarchy2"/>
    <dgm:cxn modelId="{1E28A8B0-BE1F-4F56-9825-3A31EA8843E7}" type="presParOf" srcId="{F399EF36-54C2-48E9-92FE-FE308482F1D3}" destId="{FEADFF58-78E6-454C-8252-0E841585D99F}" srcOrd="3" destOrd="0" presId="urn:microsoft.com/office/officeart/2005/8/layout/hierarchy2"/>
    <dgm:cxn modelId="{5E06D8F7-DF49-427A-8F34-001E2A915E37}" type="presParOf" srcId="{FEADFF58-78E6-454C-8252-0E841585D99F}" destId="{1796D7EA-7A9C-4E22-9D66-D7EE10FCF29E}" srcOrd="0" destOrd="0" presId="urn:microsoft.com/office/officeart/2005/8/layout/hierarchy2"/>
    <dgm:cxn modelId="{D356A903-ADB4-4B35-92B9-D19934A7C1B5}" type="presParOf" srcId="{FEADFF58-78E6-454C-8252-0E841585D99F}" destId="{1276D1EA-DDE6-4F9E-8D52-362376700C86}" srcOrd="1" destOrd="0" presId="urn:microsoft.com/office/officeart/2005/8/layout/hierarchy2"/>
    <dgm:cxn modelId="{9C38D992-F028-488B-8434-5A94326693E1}" type="presParOf" srcId="{601F10AC-75EA-4E0B-AB57-1DA2B4E6778C}" destId="{86C7F38A-AFAF-40B2-8575-8985C2463F04}" srcOrd="2" destOrd="0" presId="urn:microsoft.com/office/officeart/2005/8/layout/hierarchy2"/>
    <dgm:cxn modelId="{564AB648-C4F5-4EF9-A49C-B942FE394E9E}" type="presParOf" srcId="{86C7F38A-AFAF-40B2-8575-8985C2463F04}" destId="{6D3FC3E6-1655-4D48-8445-F4FF261295B0}" srcOrd="0" destOrd="0" presId="urn:microsoft.com/office/officeart/2005/8/layout/hierarchy2"/>
    <dgm:cxn modelId="{382D9060-8D0F-45E4-B6BF-0BFE6FB9C235}" type="presParOf" srcId="{601F10AC-75EA-4E0B-AB57-1DA2B4E6778C}" destId="{CD7BD2C3-286F-48BB-93A2-72CFF21A698F}" srcOrd="3" destOrd="0" presId="urn:microsoft.com/office/officeart/2005/8/layout/hierarchy2"/>
    <dgm:cxn modelId="{8F195189-3F1B-4014-B0CB-5FC2FC341C97}" type="presParOf" srcId="{CD7BD2C3-286F-48BB-93A2-72CFF21A698F}" destId="{0F0EFAA0-74B7-4FF8-B881-87DC3BDC0D81}" srcOrd="0" destOrd="0" presId="urn:microsoft.com/office/officeart/2005/8/layout/hierarchy2"/>
    <dgm:cxn modelId="{83878B43-ED73-4231-8D12-74B6A06F2934}" type="presParOf" srcId="{CD7BD2C3-286F-48BB-93A2-72CFF21A698F}" destId="{221F9454-6DEF-482E-8992-C4955FB6B67D}" srcOrd="1" destOrd="0" presId="urn:microsoft.com/office/officeart/2005/8/layout/hierarchy2"/>
    <dgm:cxn modelId="{0008AA82-99F7-4222-93D8-916C2997DDDD}" type="presParOf" srcId="{221F9454-6DEF-482E-8992-C4955FB6B67D}" destId="{B8F4F512-A257-42C5-877A-5CB497F52E90}" srcOrd="0" destOrd="0" presId="urn:microsoft.com/office/officeart/2005/8/layout/hierarchy2"/>
    <dgm:cxn modelId="{E8A42501-500D-4C3A-B394-933849478375}" type="presParOf" srcId="{B8F4F512-A257-42C5-877A-5CB497F52E90}" destId="{C457DB6D-6FB7-444A-843D-5791A50EBB3D}" srcOrd="0" destOrd="0" presId="urn:microsoft.com/office/officeart/2005/8/layout/hierarchy2"/>
    <dgm:cxn modelId="{E66D087B-BAA7-42D9-8DF2-B7FE5FFC0C45}" type="presParOf" srcId="{221F9454-6DEF-482E-8992-C4955FB6B67D}" destId="{9D12B2AD-3229-4F64-8445-A3D07BFC46F1}" srcOrd="1" destOrd="0" presId="urn:microsoft.com/office/officeart/2005/8/layout/hierarchy2"/>
    <dgm:cxn modelId="{05257959-9EDF-40AF-BC25-A567FB3A8D75}" type="presParOf" srcId="{9D12B2AD-3229-4F64-8445-A3D07BFC46F1}" destId="{3D51BF53-2FA7-4874-B1C0-3B9FD603A814}" srcOrd="0" destOrd="0" presId="urn:microsoft.com/office/officeart/2005/8/layout/hierarchy2"/>
    <dgm:cxn modelId="{5198026D-6305-4D96-8C63-1667BF57EAF7}" type="presParOf" srcId="{9D12B2AD-3229-4F64-8445-A3D07BFC46F1}" destId="{24FD19B5-72DD-49A5-B3A9-7A54A9F325B9}" srcOrd="1" destOrd="0" presId="urn:microsoft.com/office/officeart/2005/8/layout/hierarchy2"/>
    <dgm:cxn modelId="{4CDC9C89-3AB5-4B94-AB91-66C651AFE16F}" type="presParOf" srcId="{221F9454-6DEF-482E-8992-C4955FB6B67D}" destId="{428490F1-D64F-4A24-8323-176946677DBA}" srcOrd="2" destOrd="0" presId="urn:microsoft.com/office/officeart/2005/8/layout/hierarchy2"/>
    <dgm:cxn modelId="{AED19A8C-D293-45DE-B256-58430FEE415D}" type="presParOf" srcId="{428490F1-D64F-4A24-8323-176946677DBA}" destId="{47F02C48-63CE-4B52-8232-85F05F9C08A2}" srcOrd="0" destOrd="0" presId="urn:microsoft.com/office/officeart/2005/8/layout/hierarchy2"/>
    <dgm:cxn modelId="{2392BC1B-0721-408D-AA90-748DCCE50B92}" type="presParOf" srcId="{221F9454-6DEF-482E-8992-C4955FB6B67D}" destId="{C6129BF0-B89E-4BA8-9C7F-51BDB840BEA2}" srcOrd="3" destOrd="0" presId="urn:microsoft.com/office/officeart/2005/8/layout/hierarchy2"/>
    <dgm:cxn modelId="{F64E82B4-104B-44C8-A68B-B701088DDED3}" type="presParOf" srcId="{C6129BF0-B89E-4BA8-9C7F-51BDB840BEA2}" destId="{3BC69EF6-5372-4944-A97E-A0EDF64D4B9E}" srcOrd="0" destOrd="0" presId="urn:microsoft.com/office/officeart/2005/8/layout/hierarchy2"/>
    <dgm:cxn modelId="{C62C93EF-628A-47DC-9456-BCC644E215EE}" type="presParOf" srcId="{C6129BF0-B89E-4BA8-9C7F-51BDB840BEA2}" destId="{28DF8433-D276-4C32-B411-C6718420C7A2}" srcOrd="1" destOrd="0" presId="urn:microsoft.com/office/officeart/2005/8/layout/hierarchy2"/>
    <dgm:cxn modelId="{7AF9FB8B-1A60-4BA3-86DB-9E892D86F9C5}" type="presParOf" srcId="{601F10AC-75EA-4E0B-AB57-1DA2B4E6778C}" destId="{24B97593-8761-4F0E-970F-616BA43BB0F1}" srcOrd="4" destOrd="0" presId="urn:microsoft.com/office/officeart/2005/8/layout/hierarchy2"/>
    <dgm:cxn modelId="{1E2C94D6-2078-4C63-8A5A-6DF3196826FA}" type="presParOf" srcId="{24B97593-8761-4F0E-970F-616BA43BB0F1}" destId="{F62811EE-E438-4357-B6A6-376AE1EF0456}" srcOrd="0" destOrd="0" presId="urn:microsoft.com/office/officeart/2005/8/layout/hierarchy2"/>
    <dgm:cxn modelId="{4C3C2DBC-71CC-4E33-A959-3751E1E54CE5}" type="presParOf" srcId="{601F10AC-75EA-4E0B-AB57-1DA2B4E6778C}" destId="{74F74DB7-1842-4021-B47D-F60C228C4672}" srcOrd="5" destOrd="0" presId="urn:microsoft.com/office/officeart/2005/8/layout/hierarchy2"/>
    <dgm:cxn modelId="{BEC98CDE-28AE-4A90-8ED0-DFE46D32B846}" type="presParOf" srcId="{74F74DB7-1842-4021-B47D-F60C228C4672}" destId="{02975978-279B-4C78-B2CA-4491EFB83814}" srcOrd="0" destOrd="0" presId="urn:microsoft.com/office/officeart/2005/8/layout/hierarchy2"/>
    <dgm:cxn modelId="{A73348A6-88B9-4607-83FD-0D5071F2E311}" type="presParOf" srcId="{74F74DB7-1842-4021-B47D-F60C228C4672}" destId="{E5661307-33AD-4CDC-9EE1-39468919C98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E361C5-2714-4A43-99E6-343622AE5BF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B5A541A-C3A6-4E86-A76C-9631DD2E8851}">
      <dgm:prSet phldrT="[Text]" custT="1"/>
      <dgm:spPr/>
      <dgm:t>
        <a:bodyPr/>
        <a:lstStyle/>
        <a:p>
          <a:r>
            <a:rPr lang="en-US" sz="1800" dirty="0" smtClean="0"/>
            <a:t>day=2018-1-1</a:t>
          </a:r>
          <a:endParaRPr lang="en-US" sz="1800" dirty="0"/>
        </a:p>
      </dgm:t>
    </dgm:pt>
    <dgm:pt modelId="{64956B07-FD76-4B79-BE96-5DFF21BE39E9}" type="parTrans" cxnId="{8AE2ABD8-06C9-4E8D-A4AD-2B248AD0C3CF}">
      <dgm:prSet/>
      <dgm:spPr/>
      <dgm:t>
        <a:bodyPr/>
        <a:lstStyle/>
        <a:p>
          <a:endParaRPr lang="en-US"/>
        </a:p>
      </dgm:t>
    </dgm:pt>
    <dgm:pt modelId="{F2857722-7C35-46AE-9F74-E1CEAE56D9C3}" type="sibTrans" cxnId="{8AE2ABD8-06C9-4E8D-A4AD-2B248AD0C3CF}">
      <dgm:prSet/>
      <dgm:spPr/>
      <dgm:t>
        <a:bodyPr/>
        <a:lstStyle/>
        <a:p>
          <a:endParaRPr lang="en-US"/>
        </a:p>
      </dgm:t>
    </dgm:pt>
    <dgm:pt modelId="{43725983-9799-4CE6-8A5D-A18E7273FDA7}">
      <dgm:prSet phldrT="[Text]" custT="1"/>
      <dgm:spPr>
        <a:solidFill>
          <a:schemeClr val="bg1"/>
        </a:solidFill>
        <a:ln w="63500"/>
      </dgm:spPr>
      <dgm:t>
        <a:bodyPr/>
        <a:lstStyle/>
        <a:p>
          <a:pPr algn="l"/>
          <a:r>
            <a: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SELECT </a:t>
          </a:r>
          <a:r>
            <a: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time, message,      severity</a:t>
          </a:r>
          <a:r>
            <a: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en-US" altLang="en-US" sz="18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kumimoji="0" lang="en-US" altLang="en-US" sz="18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FROM   </a:t>
          </a:r>
          <a:r>
            <a: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events</a:t>
          </a:r>
          <a:br>
            <a: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WHERE </a:t>
          </a:r>
          <a:r>
            <a: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day</a:t>
          </a:r>
          <a:r>
            <a: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=</a:t>
          </a:r>
          <a:r>
            <a: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'2018-1-1'</a:t>
          </a:r>
          <a:br>
            <a: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GROUP BY </a:t>
          </a:r>
          <a:r>
            <a: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type</a:t>
          </a:r>
          <a:br>
            <a: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altLang="en-US" sz="18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ORDER BY </a:t>
          </a:r>
          <a:r>
            <a: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severity</a:t>
          </a:r>
          <a:endParaRPr lang="en-US" sz="1800" dirty="0"/>
        </a:p>
      </dgm:t>
    </dgm:pt>
    <dgm:pt modelId="{2F4A17A5-234A-427E-BDE3-746E64C73611}" type="parTrans" cxnId="{C77F71F5-C97B-4A80-9201-60A46ABB53D8}">
      <dgm:prSet/>
      <dgm:spPr/>
      <dgm:t>
        <a:bodyPr/>
        <a:lstStyle/>
        <a:p>
          <a:endParaRPr lang="en-US"/>
        </a:p>
      </dgm:t>
    </dgm:pt>
    <dgm:pt modelId="{2958B9B9-DCDF-4D04-BD4C-63EB6608E5ED}" type="sibTrans" cxnId="{C77F71F5-C97B-4A80-9201-60A46ABB53D8}">
      <dgm:prSet/>
      <dgm:spPr/>
      <dgm:t>
        <a:bodyPr/>
        <a:lstStyle/>
        <a:p>
          <a:endParaRPr lang="en-US"/>
        </a:p>
      </dgm:t>
    </dgm:pt>
    <dgm:pt modelId="{DCB271B2-A258-4714-AFDA-070CD2A7841D}">
      <dgm:prSet phldrT="[Text]" custT="1"/>
      <dgm:spPr/>
      <dgm:t>
        <a:bodyPr/>
        <a:lstStyle/>
        <a:p>
          <a:r>
            <a:rPr lang="en-US" sz="1800" dirty="0" smtClean="0"/>
            <a:t>day=2018-1-1</a:t>
          </a:r>
          <a:endParaRPr lang="en-US" sz="1800" dirty="0"/>
        </a:p>
      </dgm:t>
    </dgm:pt>
    <dgm:pt modelId="{DABB9E22-0815-4FC8-96FD-3E8EDBCD7ED9}" type="parTrans" cxnId="{71F69EC5-C612-4270-AD3D-3A68EB1105D2}">
      <dgm:prSet/>
      <dgm:spPr/>
      <dgm:t>
        <a:bodyPr/>
        <a:lstStyle/>
        <a:p>
          <a:endParaRPr lang="en-US"/>
        </a:p>
      </dgm:t>
    </dgm:pt>
    <dgm:pt modelId="{6868CA7E-C1D1-45B0-ABB0-906667A2BFBB}" type="sibTrans" cxnId="{71F69EC5-C612-4270-AD3D-3A68EB1105D2}">
      <dgm:prSet/>
      <dgm:spPr/>
      <dgm:t>
        <a:bodyPr/>
        <a:lstStyle/>
        <a:p>
          <a:endParaRPr lang="en-US"/>
        </a:p>
      </dgm:t>
    </dgm:pt>
    <dgm:pt modelId="{910DFF04-8811-4566-AC4A-2026B605DE21}">
      <dgm:prSet phldrT="[Text]" custT="1"/>
      <dgm:spPr/>
      <dgm:t>
        <a:bodyPr/>
        <a:lstStyle/>
        <a:p>
          <a:r>
            <a:rPr lang="en-US" sz="1800" dirty="0" smtClean="0"/>
            <a:t>type=1</a:t>
          </a:r>
          <a:endParaRPr lang="en-US" sz="1800" dirty="0"/>
        </a:p>
      </dgm:t>
    </dgm:pt>
    <dgm:pt modelId="{75844E24-DE00-48D8-8EC5-A57A0D69BEC3}" type="parTrans" cxnId="{21710BA2-8857-43C4-91EA-FBD7BC55A141}">
      <dgm:prSet/>
      <dgm:spPr/>
      <dgm:t>
        <a:bodyPr/>
        <a:lstStyle/>
        <a:p>
          <a:endParaRPr lang="en-US"/>
        </a:p>
      </dgm:t>
    </dgm:pt>
    <dgm:pt modelId="{F7DF2D41-941A-42D3-95A5-12DC8F173698}" type="sibTrans" cxnId="{21710BA2-8857-43C4-91EA-FBD7BC55A141}">
      <dgm:prSet/>
      <dgm:spPr/>
      <dgm:t>
        <a:bodyPr/>
        <a:lstStyle/>
        <a:p>
          <a:endParaRPr lang="en-US"/>
        </a:p>
      </dgm:t>
    </dgm:pt>
    <dgm:pt modelId="{DFA6A528-E3EC-4D3E-B0A4-D17CEF3A39F2}">
      <dgm:prSet phldrT="[Text]" custT="1"/>
      <dgm:spPr/>
      <dgm:t>
        <a:bodyPr/>
        <a:lstStyle/>
        <a:p>
          <a:r>
            <a:rPr lang="en-US" sz="1800" dirty="0" smtClean="0"/>
            <a:t>data_file1.parquet</a:t>
          </a:r>
          <a:endParaRPr lang="en-US" sz="1800" dirty="0"/>
        </a:p>
      </dgm:t>
    </dgm:pt>
    <dgm:pt modelId="{46ECB28D-D1D7-4723-82A7-151E53C30142}" type="parTrans" cxnId="{55F801AE-852B-4B67-8746-85599D4461A7}">
      <dgm:prSet/>
      <dgm:spPr/>
      <dgm:t>
        <a:bodyPr/>
        <a:lstStyle/>
        <a:p>
          <a:endParaRPr lang="en-US"/>
        </a:p>
      </dgm:t>
    </dgm:pt>
    <dgm:pt modelId="{9027054E-B943-4EA2-B659-9633F5953372}" type="sibTrans" cxnId="{55F801AE-852B-4B67-8746-85599D4461A7}">
      <dgm:prSet/>
      <dgm:spPr/>
      <dgm:t>
        <a:bodyPr/>
        <a:lstStyle/>
        <a:p>
          <a:endParaRPr lang="en-US"/>
        </a:p>
      </dgm:t>
    </dgm:pt>
    <dgm:pt modelId="{446F855D-93BD-482B-98F7-9DB5C4F40938}">
      <dgm:prSet phldrT="[Text]" custT="1"/>
      <dgm:spPr/>
      <dgm:t>
        <a:bodyPr/>
        <a:lstStyle/>
        <a:p>
          <a:r>
            <a:rPr lang="en-US" sz="1800" dirty="0" smtClean="0"/>
            <a:t>data_file2.parquet</a:t>
          </a:r>
          <a:endParaRPr lang="en-US" sz="1800" dirty="0"/>
        </a:p>
      </dgm:t>
    </dgm:pt>
    <dgm:pt modelId="{2DD5A062-7356-4140-BAFA-863BECB830DA}" type="parTrans" cxnId="{4892FFE1-A46D-4EB6-BCC1-DD100AEFFC43}">
      <dgm:prSet/>
      <dgm:spPr/>
      <dgm:t>
        <a:bodyPr/>
        <a:lstStyle/>
        <a:p>
          <a:endParaRPr lang="en-US"/>
        </a:p>
      </dgm:t>
    </dgm:pt>
    <dgm:pt modelId="{3D6F4BF3-1D84-440C-8A1A-125CD16FB1D4}" type="sibTrans" cxnId="{4892FFE1-A46D-4EB6-BCC1-DD100AEFFC43}">
      <dgm:prSet/>
      <dgm:spPr/>
      <dgm:t>
        <a:bodyPr/>
        <a:lstStyle/>
        <a:p>
          <a:endParaRPr lang="en-US"/>
        </a:p>
      </dgm:t>
    </dgm:pt>
    <dgm:pt modelId="{69244C41-9251-453B-88C6-501824FE723D}">
      <dgm:prSet phldrT="[Text]" custT="1"/>
      <dgm:spPr/>
      <dgm:t>
        <a:bodyPr/>
        <a:lstStyle/>
        <a:p>
          <a:r>
            <a:rPr lang="en-US" sz="1800" dirty="0" smtClean="0"/>
            <a:t>type=2</a:t>
          </a:r>
          <a:endParaRPr lang="en-US" sz="1800" dirty="0"/>
        </a:p>
      </dgm:t>
    </dgm:pt>
    <dgm:pt modelId="{09052D11-9924-4C51-943A-37AD8923DC98}" type="parTrans" cxnId="{BC70F482-047D-42E1-8D44-CCBED1240B54}">
      <dgm:prSet/>
      <dgm:spPr/>
      <dgm:t>
        <a:bodyPr/>
        <a:lstStyle/>
        <a:p>
          <a:endParaRPr lang="en-US"/>
        </a:p>
      </dgm:t>
    </dgm:pt>
    <dgm:pt modelId="{65388C4D-0F89-4658-A7DB-30A082EC67AF}" type="sibTrans" cxnId="{BC70F482-047D-42E1-8D44-CCBED1240B54}">
      <dgm:prSet/>
      <dgm:spPr/>
      <dgm:t>
        <a:bodyPr/>
        <a:lstStyle/>
        <a:p>
          <a:endParaRPr lang="en-US"/>
        </a:p>
      </dgm:t>
    </dgm:pt>
    <dgm:pt modelId="{200F93DA-EDA6-48E6-B224-8DB9FA54850B}">
      <dgm:prSet phldrT="[Text]" custT="1"/>
      <dgm:spPr/>
      <dgm:t>
        <a:bodyPr/>
        <a:lstStyle/>
        <a:p>
          <a:r>
            <a:rPr lang="en-US" sz="1800" dirty="0" smtClean="0"/>
            <a:t>data_file1.parquet</a:t>
          </a:r>
          <a:endParaRPr lang="en-US" sz="1800" dirty="0"/>
        </a:p>
      </dgm:t>
    </dgm:pt>
    <dgm:pt modelId="{6455251F-29BE-4CD2-9AD5-0A78E04E211D}" type="parTrans" cxnId="{B0087141-C057-494D-BE27-C6312FBC7B37}">
      <dgm:prSet/>
      <dgm:spPr/>
      <dgm:t>
        <a:bodyPr/>
        <a:lstStyle/>
        <a:p>
          <a:endParaRPr lang="en-US"/>
        </a:p>
      </dgm:t>
    </dgm:pt>
    <dgm:pt modelId="{B7337980-E4F5-48C0-888A-970862FAEAB1}" type="sibTrans" cxnId="{B0087141-C057-494D-BE27-C6312FBC7B37}">
      <dgm:prSet/>
      <dgm:spPr/>
      <dgm:t>
        <a:bodyPr/>
        <a:lstStyle/>
        <a:p>
          <a:endParaRPr lang="en-US"/>
        </a:p>
      </dgm:t>
    </dgm:pt>
    <dgm:pt modelId="{07BF755A-4315-4642-9C4A-9807EEEFBBBD}">
      <dgm:prSet phldrT="[Text]" custT="1"/>
      <dgm:spPr/>
      <dgm:t>
        <a:bodyPr/>
        <a:lstStyle/>
        <a:p>
          <a:r>
            <a:rPr lang="en-US" sz="1800" dirty="0" smtClean="0"/>
            <a:t>data_file2.parquet</a:t>
          </a:r>
          <a:endParaRPr lang="en-US" sz="1800" dirty="0"/>
        </a:p>
      </dgm:t>
    </dgm:pt>
    <dgm:pt modelId="{BBFEE5DE-8396-4637-B28C-B8A6B9D76EFB}" type="parTrans" cxnId="{94508822-EF93-4F06-BF54-AF3AA69A38AB}">
      <dgm:prSet/>
      <dgm:spPr/>
      <dgm:t>
        <a:bodyPr/>
        <a:lstStyle/>
        <a:p>
          <a:endParaRPr lang="en-US"/>
        </a:p>
      </dgm:t>
    </dgm:pt>
    <dgm:pt modelId="{89349E00-8956-4974-B60D-427699AF8D05}" type="sibTrans" cxnId="{94508822-EF93-4F06-BF54-AF3AA69A38AB}">
      <dgm:prSet/>
      <dgm:spPr/>
      <dgm:t>
        <a:bodyPr/>
        <a:lstStyle/>
        <a:p>
          <a:endParaRPr lang="en-US"/>
        </a:p>
      </dgm:t>
    </dgm:pt>
    <dgm:pt modelId="{25E6B931-C1DE-4132-912F-2DB066C4E24B}">
      <dgm:prSet phldrT="[Text]" custT="1"/>
      <dgm:spPr/>
      <dgm:t>
        <a:bodyPr/>
        <a:lstStyle/>
        <a:p>
          <a:r>
            <a:rPr lang="en-US" sz="1800" dirty="0" smtClean="0"/>
            <a:t>file1.csv</a:t>
          </a:r>
          <a:endParaRPr lang="en-US" sz="1800" dirty="0"/>
        </a:p>
      </dgm:t>
    </dgm:pt>
    <dgm:pt modelId="{65960577-C8F3-4088-96FD-6224957F75B1}" type="sibTrans" cxnId="{2A9D1353-27A2-47C8-83FD-D94F7C254380}">
      <dgm:prSet/>
      <dgm:spPr/>
      <dgm:t>
        <a:bodyPr/>
        <a:lstStyle/>
        <a:p>
          <a:endParaRPr lang="en-US"/>
        </a:p>
      </dgm:t>
    </dgm:pt>
    <dgm:pt modelId="{E8BDAB97-3483-4697-9197-A45FAA126E0E}" type="parTrans" cxnId="{2A9D1353-27A2-47C8-83FD-D94F7C254380}">
      <dgm:prSet/>
      <dgm:spPr/>
      <dgm:t>
        <a:bodyPr/>
        <a:lstStyle/>
        <a:p>
          <a:endParaRPr lang="en-US"/>
        </a:p>
      </dgm:t>
    </dgm:pt>
    <dgm:pt modelId="{1A307E55-4744-462A-B5A9-9B74D87A6DF6}">
      <dgm:prSet phldrT="[Text]" custT="1"/>
      <dgm:spPr/>
      <dgm:t>
        <a:bodyPr/>
        <a:lstStyle/>
        <a:p>
          <a:r>
            <a:rPr lang="en-US" sz="1800" dirty="0" smtClean="0"/>
            <a:t>file2.csv</a:t>
          </a:r>
          <a:endParaRPr lang="en-US" sz="1800" dirty="0"/>
        </a:p>
      </dgm:t>
    </dgm:pt>
    <dgm:pt modelId="{AC4C5262-9B00-4017-8694-15DCA5904504}" type="sibTrans" cxnId="{28428187-4ACC-4315-8054-F68423B811B8}">
      <dgm:prSet/>
      <dgm:spPr/>
      <dgm:t>
        <a:bodyPr/>
        <a:lstStyle/>
        <a:p>
          <a:endParaRPr lang="en-US"/>
        </a:p>
      </dgm:t>
    </dgm:pt>
    <dgm:pt modelId="{ED340D50-81D7-4386-B444-8F0A815B78B4}" type="parTrans" cxnId="{28428187-4ACC-4315-8054-F68423B811B8}">
      <dgm:prSet/>
      <dgm:spPr/>
      <dgm:t>
        <a:bodyPr/>
        <a:lstStyle/>
        <a:p>
          <a:endParaRPr lang="en-US"/>
        </a:p>
      </dgm:t>
    </dgm:pt>
    <dgm:pt modelId="{5240040B-3DDD-4F23-B1FF-0FA872849C99}">
      <dgm:prSet phldrT="[Text]" custT="1"/>
      <dgm:spPr/>
      <dgm:t>
        <a:bodyPr/>
        <a:lstStyle/>
        <a:p>
          <a:r>
            <a:rPr lang="en-US" sz="1800" dirty="0" smtClean="0"/>
            <a:t>file2.csv</a:t>
          </a:r>
          <a:endParaRPr lang="en-US" sz="1800" dirty="0"/>
        </a:p>
      </dgm:t>
    </dgm:pt>
    <dgm:pt modelId="{FB377066-DB7C-4849-A3F2-091E3B206E07}" type="sibTrans" cxnId="{BDF9BE07-BF07-458F-823A-11B470D716B3}">
      <dgm:prSet/>
      <dgm:spPr/>
      <dgm:t>
        <a:bodyPr/>
        <a:lstStyle/>
        <a:p>
          <a:endParaRPr lang="en-US"/>
        </a:p>
      </dgm:t>
    </dgm:pt>
    <dgm:pt modelId="{3AB2E7AD-D609-427C-B199-95B0FD911088}" type="parTrans" cxnId="{BDF9BE07-BF07-458F-823A-11B470D716B3}">
      <dgm:prSet/>
      <dgm:spPr/>
      <dgm:t>
        <a:bodyPr/>
        <a:lstStyle/>
        <a:p>
          <a:endParaRPr lang="en-US"/>
        </a:p>
      </dgm:t>
    </dgm:pt>
    <dgm:pt modelId="{239DC2C9-787B-4E60-B04D-732BD3E2BB33}" type="pres">
      <dgm:prSet presAssocID="{E1E361C5-2714-4A43-99E6-343622AE5BF0}" presName="Name0" presStyleCnt="0">
        <dgm:presLayoutVars>
          <dgm:dir/>
          <dgm:resizeHandles val="exact"/>
        </dgm:presLayoutVars>
      </dgm:prSet>
      <dgm:spPr/>
    </dgm:pt>
    <dgm:pt modelId="{7C34AF7E-C62C-4164-92A3-33FE84591490}" type="pres">
      <dgm:prSet presAssocID="{2B5A541A-C3A6-4E86-A76C-9631DD2E8851}" presName="node" presStyleLbl="node1" presStyleIdx="0" presStyleCnt="3" custScaleX="209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783F6-305E-4E61-B0BF-A1F28D9C8A9C}" type="pres">
      <dgm:prSet presAssocID="{F2857722-7C35-46AE-9F74-E1CEAE56D9C3}" presName="sibTrans" presStyleLbl="sibTrans2D1" presStyleIdx="0" presStyleCnt="2" custScaleX="148834" custScaleY="204344"/>
      <dgm:spPr/>
      <dgm:t>
        <a:bodyPr/>
        <a:lstStyle/>
        <a:p>
          <a:endParaRPr lang="en-US"/>
        </a:p>
      </dgm:t>
    </dgm:pt>
    <dgm:pt modelId="{717E559D-BE67-47FB-9E26-A2D42F1C7F4D}" type="pres">
      <dgm:prSet presAssocID="{F2857722-7C35-46AE-9F74-E1CEAE56D9C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D4352BB-9569-458D-9C28-F3D2F3022739}" type="pres">
      <dgm:prSet presAssocID="{43725983-9799-4CE6-8A5D-A18E7273FDA7}" presName="node" presStyleLbl="node1" presStyleIdx="1" presStyleCnt="3" custScaleX="379862" custScaleY="1020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DCE0D-4BE0-4F80-B53D-AAFF9B72BE0D}" type="pres">
      <dgm:prSet presAssocID="{2958B9B9-DCDF-4D04-BD4C-63EB6608E5ED}" presName="sibTrans" presStyleLbl="sibTrans2D1" presStyleIdx="1" presStyleCnt="2" custScaleX="148834" custScaleY="204344"/>
      <dgm:spPr/>
      <dgm:t>
        <a:bodyPr/>
        <a:lstStyle/>
        <a:p>
          <a:endParaRPr lang="en-US"/>
        </a:p>
      </dgm:t>
    </dgm:pt>
    <dgm:pt modelId="{33959E5B-F7FB-4610-A31A-F59EA3FF8762}" type="pres">
      <dgm:prSet presAssocID="{2958B9B9-DCDF-4D04-BD4C-63EB6608E5E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2B10ECC-B2E6-4EB5-944D-DD1037287168}" type="pres">
      <dgm:prSet presAssocID="{DCB271B2-A258-4714-AFDA-070CD2A7841D}" presName="node" presStyleLbl="node1" presStyleIdx="2" presStyleCnt="3" custScaleX="284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9268E-EAB5-465A-8479-7E8F75D77214}" type="presOf" srcId="{07BF755A-4315-4642-9C4A-9807EEEFBBBD}" destId="{32B10ECC-B2E6-4EB5-944D-DD1037287168}" srcOrd="0" destOrd="6" presId="urn:microsoft.com/office/officeart/2005/8/layout/process1"/>
    <dgm:cxn modelId="{71F69EC5-C612-4270-AD3D-3A68EB1105D2}" srcId="{E1E361C5-2714-4A43-99E6-343622AE5BF0}" destId="{DCB271B2-A258-4714-AFDA-070CD2A7841D}" srcOrd="2" destOrd="0" parTransId="{DABB9E22-0815-4FC8-96FD-3E8EDBCD7ED9}" sibTransId="{6868CA7E-C1D1-45B0-ABB0-906667A2BFBB}"/>
    <dgm:cxn modelId="{1FC5E80E-CE0E-4CF1-8A0F-7D0F852859BC}" type="presOf" srcId="{1A307E55-4744-462A-B5A9-9B74D87A6DF6}" destId="{7C34AF7E-C62C-4164-92A3-33FE84591490}" srcOrd="0" destOrd="2" presId="urn:microsoft.com/office/officeart/2005/8/layout/process1"/>
    <dgm:cxn modelId="{D6CE949D-F5F0-47A8-8B6E-DE2D037E5923}" type="presOf" srcId="{2958B9B9-DCDF-4D04-BD4C-63EB6608E5ED}" destId="{33959E5B-F7FB-4610-A31A-F59EA3FF8762}" srcOrd="1" destOrd="0" presId="urn:microsoft.com/office/officeart/2005/8/layout/process1"/>
    <dgm:cxn modelId="{BC70F482-047D-42E1-8D44-CCBED1240B54}" srcId="{DCB271B2-A258-4714-AFDA-070CD2A7841D}" destId="{69244C41-9251-453B-88C6-501824FE723D}" srcOrd="1" destOrd="0" parTransId="{09052D11-9924-4C51-943A-37AD8923DC98}" sibTransId="{65388C4D-0F89-4658-A7DB-30A082EC67AF}"/>
    <dgm:cxn modelId="{75388DE4-BF35-4623-B493-CE300615647E}" type="presOf" srcId="{43725983-9799-4CE6-8A5D-A18E7273FDA7}" destId="{2D4352BB-9569-458D-9C28-F3D2F3022739}" srcOrd="0" destOrd="0" presId="urn:microsoft.com/office/officeart/2005/8/layout/process1"/>
    <dgm:cxn modelId="{BB5C5843-FDB6-4DEA-932A-CFD688A885A0}" type="presOf" srcId="{2B5A541A-C3A6-4E86-A76C-9631DD2E8851}" destId="{7C34AF7E-C62C-4164-92A3-33FE84591490}" srcOrd="0" destOrd="0" presId="urn:microsoft.com/office/officeart/2005/8/layout/process1"/>
    <dgm:cxn modelId="{C77F71F5-C97B-4A80-9201-60A46ABB53D8}" srcId="{E1E361C5-2714-4A43-99E6-343622AE5BF0}" destId="{43725983-9799-4CE6-8A5D-A18E7273FDA7}" srcOrd="1" destOrd="0" parTransId="{2F4A17A5-234A-427E-BDE3-746E64C73611}" sibTransId="{2958B9B9-DCDF-4D04-BD4C-63EB6608E5ED}"/>
    <dgm:cxn modelId="{B0087141-C057-494D-BE27-C6312FBC7B37}" srcId="{69244C41-9251-453B-88C6-501824FE723D}" destId="{200F93DA-EDA6-48E6-B224-8DB9FA54850B}" srcOrd="0" destOrd="0" parTransId="{6455251F-29BE-4CD2-9AD5-0A78E04E211D}" sibTransId="{B7337980-E4F5-48C0-888A-970862FAEAB1}"/>
    <dgm:cxn modelId="{55F801AE-852B-4B67-8746-85599D4461A7}" srcId="{910DFF04-8811-4566-AC4A-2026B605DE21}" destId="{DFA6A528-E3EC-4D3E-B0A4-D17CEF3A39F2}" srcOrd="0" destOrd="0" parTransId="{46ECB28D-D1D7-4723-82A7-151E53C30142}" sibTransId="{9027054E-B943-4EA2-B659-9633F5953372}"/>
    <dgm:cxn modelId="{2DC298C9-DBAA-49FA-B640-A2ECF9CE2796}" type="presOf" srcId="{E1E361C5-2714-4A43-99E6-343622AE5BF0}" destId="{239DC2C9-787B-4E60-B04D-732BD3E2BB33}" srcOrd="0" destOrd="0" presId="urn:microsoft.com/office/officeart/2005/8/layout/process1"/>
    <dgm:cxn modelId="{BDF9BE07-BF07-458F-823A-11B470D716B3}" srcId="{2B5A541A-C3A6-4E86-A76C-9631DD2E8851}" destId="{5240040B-3DDD-4F23-B1FF-0FA872849C99}" srcOrd="2" destOrd="0" parTransId="{3AB2E7AD-D609-427C-B199-95B0FD911088}" sibTransId="{FB377066-DB7C-4849-A3F2-091E3B206E07}"/>
    <dgm:cxn modelId="{A8BEDADB-96E4-463B-B7FE-F0EE95693C66}" type="presOf" srcId="{200F93DA-EDA6-48E6-B224-8DB9FA54850B}" destId="{32B10ECC-B2E6-4EB5-944D-DD1037287168}" srcOrd="0" destOrd="5" presId="urn:microsoft.com/office/officeart/2005/8/layout/process1"/>
    <dgm:cxn modelId="{94508822-EF93-4F06-BF54-AF3AA69A38AB}" srcId="{69244C41-9251-453B-88C6-501824FE723D}" destId="{07BF755A-4315-4642-9C4A-9807EEEFBBBD}" srcOrd="1" destOrd="0" parTransId="{BBFEE5DE-8396-4637-B28C-B8A6B9D76EFB}" sibTransId="{89349E00-8956-4974-B60D-427699AF8D05}"/>
    <dgm:cxn modelId="{6A0ECC0D-12FD-4F00-914B-848C059B84E7}" type="presOf" srcId="{DCB271B2-A258-4714-AFDA-070CD2A7841D}" destId="{32B10ECC-B2E6-4EB5-944D-DD1037287168}" srcOrd="0" destOrd="0" presId="urn:microsoft.com/office/officeart/2005/8/layout/process1"/>
    <dgm:cxn modelId="{8AE2ABD8-06C9-4E8D-A4AD-2B248AD0C3CF}" srcId="{E1E361C5-2714-4A43-99E6-343622AE5BF0}" destId="{2B5A541A-C3A6-4E86-A76C-9631DD2E8851}" srcOrd="0" destOrd="0" parTransId="{64956B07-FD76-4B79-BE96-5DFF21BE39E9}" sibTransId="{F2857722-7C35-46AE-9F74-E1CEAE56D9C3}"/>
    <dgm:cxn modelId="{8BF5421A-53FE-477A-B51F-25BAAF3C9EB4}" type="presOf" srcId="{5240040B-3DDD-4F23-B1FF-0FA872849C99}" destId="{7C34AF7E-C62C-4164-92A3-33FE84591490}" srcOrd="0" destOrd="3" presId="urn:microsoft.com/office/officeart/2005/8/layout/process1"/>
    <dgm:cxn modelId="{609E59A4-20B0-400E-8B54-E8BC56F649CC}" type="presOf" srcId="{DFA6A528-E3EC-4D3E-B0A4-D17CEF3A39F2}" destId="{32B10ECC-B2E6-4EB5-944D-DD1037287168}" srcOrd="0" destOrd="2" presId="urn:microsoft.com/office/officeart/2005/8/layout/process1"/>
    <dgm:cxn modelId="{62FB5942-D221-4B8A-9CA5-A47DC4255207}" type="presOf" srcId="{910DFF04-8811-4566-AC4A-2026B605DE21}" destId="{32B10ECC-B2E6-4EB5-944D-DD1037287168}" srcOrd="0" destOrd="1" presId="urn:microsoft.com/office/officeart/2005/8/layout/process1"/>
    <dgm:cxn modelId="{08C38457-2945-4B4F-9C78-0E11C3CCBDE7}" type="presOf" srcId="{446F855D-93BD-482B-98F7-9DB5C4F40938}" destId="{32B10ECC-B2E6-4EB5-944D-DD1037287168}" srcOrd="0" destOrd="3" presId="urn:microsoft.com/office/officeart/2005/8/layout/process1"/>
    <dgm:cxn modelId="{4892FFE1-A46D-4EB6-BCC1-DD100AEFFC43}" srcId="{910DFF04-8811-4566-AC4A-2026B605DE21}" destId="{446F855D-93BD-482B-98F7-9DB5C4F40938}" srcOrd="1" destOrd="0" parTransId="{2DD5A062-7356-4140-BAFA-863BECB830DA}" sibTransId="{3D6F4BF3-1D84-440C-8A1A-125CD16FB1D4}"/>
    <dgm:cxn modelId="{21710BA2-8857-43C4-91EA-FBD7BC55A141}" srcId="{DCB271B2-A258-4714-AFDA-070CD2A7841D}" destId="{910DFF04-8811-4566-AC4A-2026B605DE21}" srcOrd="0" destOrd="0" parTransId="{75844E24-DE00-48D8-8EC5-A57A0D69BEC3}" sibTransId="{F7DF2D41-941A-42D3-95A5-12DC8F173698}"/>
    <dgm:cxn modelId="{9271C1B9-A838-492C-A445-B065F428FBD9}" type="presOf" srcId="{F2857722-7C35-46AE-9F74-E1CEAE56D9C3}" destId="{E88783F6-305E-4E61-B0BF-A1F28D9C8A9C}" srcOrd="0" destOrd="0" presId="urn:microsoft.com/office/officeart/2005/8/layout/process1"/>
    <dgm:cxn modelId="{7A1D3F9B-6C0F-4557-B446-566A0C0425BB}" type="presOf" srcId="{25E6B931-C1DE-4132-912F-2DB066C4E24B}" destId="{7C34AF7E-C62C-4164-92A3-33FE84591490}" srcOrd="0" destOrd="1" presId="urn:microsoft.com/office/officeart/2005/8/layout/process1"/>
    <dgm:cxn modelId="{28428187-4ACC-4315-8054-F68423B811B8}" srcId="{2B5A541A-C3A6-4E86-A76C-9631DD2E8851}" destId="{1A307E55-4744-462A-B5A9-9B74D87A6DF6}" srcOrd="1" destOrd="0" parTransId="{ED340D50-81D7-4386-B444-8F0A815B78B4}" sibTransId="{AC4C5262-9B00-4017-8694-15DCA5904504}"/>
    <dgm:cxn modelId="{060DF129-9FED-4412-ADDD-4DFA711093E8}" type="presOf" srcId="{2958B9B9-DCDF-4D04-BD4C-63EB6608E5ED}" destId="{077DCE0D-4BE0-4F80-B53D-AAFF9B72BE0D}" srcOrd="0" destOrd="0" presId="urn:microsoft.com/office/officeart/2005/8/layout/process1"/>
    <dgm:cxn modelId="{93D20E63-D93E-425F-B36B-EFC1EEF8ED46}" type="presOf" srcId="{69244C41-9251-453B-88C6-501824FE723D}" destId="{32B10ECC-B2E6-4EB5-944D-DD1037287168}" srcOrd="0" destOrd="4" presId="urn:microsoft.com/office/officeart/2005/8/layout/process1"/>
    <dgm:cxn modelId="{2A9D1353-27A2-47C8-83FD-D94F7C254380}" srcId="{2B5A541A-C3A6-4E86-A76C-9631DD2E8851}" destId="{25E6B931-C1DE-4132-912F-2DB066C4E24B}" srcOrd="0" destOrd="0" parTransId="{E8BDAB97-3483-4697-9197-A45FAA126E0E}" sibTransId="{65960577-C8F3-4088-96FD-6224957F75B1}"/>
    <dgm:cxn modelId="{61868A53-7797-4B70-8A34-BE4C64783CF8}" type="presOf" srcId="{F2857722-7C35-46AE-9F74-E1CEAE56D9C3}" destId="{717E559D-BE67-47FB-9E26-A2D42F1C7F4D}" srcOrd="1" destOrd="0" presId="urn:microsoft.com/office/officeart/2005/8/layout/process1"/>
    <dgm:cxn modelId="{D70C113A-925A-4C5A-8DEC-9CF66569BAB7}" type="presParOf" srcId="{239DC2C9-787B-4E60-B04D-732BD3E2BB33}" destId="{7C34AF7E-C62C-4164-92A3-33FE84591490}" srcOrd="0" destOrd="0" presId="urn:microsoft.com/office/officeart/2005/8/layout/process1"/>
    <dgm:cxn modelId="{86DCFBA5-4F20-459C-A939-9AD1D13D94E2}" type="presParOf" srcId="{239DC2C9-787B-4E60-B04D-732BD3E2BB33}" destId="{E88783F6-305E-4E61-B0BF-A1F28D9C8A9C}" srcOrd="1" destOrd="0" presId="urn:microsoft.com/office/officeart/2005/8/layout/process1"/>
    <dgm:cxn modelId="{46901192-10E2-497F-8D7C-F5FAF5A22AAB}" type="presParOf" srcId="{E88783F6-305E-4E61-B0BF-A1F28D9C8A9C}" destId="{717E559D-BE67-47FB-9E26-A2D42F1C7F4D}" srcOrd="0" destOrd="0" presId="urn:microsoft.com/office/officeart/2005/8/layout/process1"/>
    <dgm:cxn modelId="{EC88A66D-8261-47CF-B7EB-CFC25005A692}" type="presParOf" srcId="{239DC2C9-787B-4E60-B04D-732BD3E2BB33}" destId="{2D4352BB-9569-458D-9C28-F3D2F3022739}" srcOrd="2" destOrd="0" presId="urn:microsoft.com/office/officeart/2005/8/layout/process1"/>
    <dgm:cxn modelId="{FAE4501D-4A1D-4631-BA9C-A9F69165488A}" type="presParOf" srcId="{239DC2C9-787B-4E60-B04D-732BD3E2BB33}" destId="{077DCE0D-4BE0-4F80-B53D-AAFF9B72BE0D}" srcOrd="3" destOrd="0" presId="urn:microsoft.com/office/officeart/2005/8/layout/process1"/>
    <dgm:cxn modelId="{0394A3E4-7D57-480D-9EE2-A2094FA197C0}" type="presParOf" srcId="{077DCE0D-4BE0-4F80-B53D-AAFF9B72BE0D}" destId="{33959E5B-F7FB-4610-A31A-F59EA3FF8762}" srcOrd="0" destOrd="0" presId="urn:microsoft.com/office/officeart/2005/8/layout/process1"/>
    <dgm:cxn modelId="{6B0792E1-21BF-424F-8A2B-F88EE6424BDB}" type="presParOf" srcId="{239DC2C9-787B-4E60-B04D-732BD3E2BB33}" destId="{32B10ECC-B2E6-4EB5-944D-DD103728716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F15FA-96E6-4912-8C9B-A5B15E374B2E}">
      <dsp:nvSpPr>
        <dsp:cNvPr id="0" name=""/>
        <dsp:cNvSpPr/>
      </dsp:nvSpPr>
      <dsp:spPr>
        <a:xfrm>
          <a:off x="0" y="0"/>
          <a:ext cx="7864768" cy="288508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2239149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Data Lake's Data</a:t>
          </a:r>
        </a:p>
      </dsp:txBody>
      <dsp:txXfrm>
        <a:off x="71826" y="71826"/>
        <a:ext cx="7721116" cy="2741436"/>
      </dsp:txXfrm>
    </dsp:sp>
    <dsp:sp modelId="{F2D4ABD0-BCFF-46BD-A52E-6985652106CF}">
      <dsp:nvSpPr>
        <dsp:cNvPr id="0" name=""/>
        <dsp:cNvSpPr/>
      </dsp:nvSpPr>
      <dsp:spPr>
        <a:xfrm>
          <a:off x="176180" y="721272"/>
          <a:ext cx="2984809" cy="6478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All data, even unused</a:t>
          </a:r>
        </a:p>
      </dsp:txBody>
      <dsp:txXfrm>
        <a:off x="196104" y="741196"/>
        <a:ext cx="2944961" cy="608028"/>
      </dsp:txXfrm>
    </dsp:sp>
    <dsp:sp modelId="{25F134A9-A5CB-4A68-95C4-8E6159B3ECED}">
      <dsp:nvSpPr>
        <dsp:cNvPr id="0" name=""/>
        <dsp:cNvSpPr/>
      </dsp:nvSpPr>
      <dsp:spPr>
        <a:xfrm>
          <a:off x="176180" y="1406994"/>
          <a:ext cx="2984809" cy="6478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Structured, Semi-Structured, or </a:t>
          </a:r>
          <a:r>
            <a:rPr lang="en-US" sz="1800" kern="1200" dirty="0" smtClean="0"/>
            <a:t>Unstructured</a:t>
          </a:r>
          <a:endParaRPr lang="en-US" sz="1800" kern="1200" dirty="0"/>
        </a:p>
      </dsp:txBody>
      <dsp:txXfrm>
        <a:off x="196104" y="1426918"/>
        <a:ext cx="2944961" cy="608028"/>
      </dsp:txXfrm>
    </dsp:sp>
    <dsp:sp modelId="{9BB6645E-0A91-4FE8-B8A8-11B4E65BF002}">
      <dsp:nvSpPr>
        <dsp:cNvPr id="0" name=""/>
        <dsp:cNvSpPr/>
      </dsp:nvSpPr>
      <dsp:spPr>
        <a:xfrm>
          <a:off x="176180" y="2092716"/>
          <a:ext cx="2984809" cy="6478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Transformed  when ready to be used</a:t>
          </a:r>
        </a:p>
      </dsp:txBody>
      <dsp:txXfrm>
        <a:off x="196104" y="2112640"/>
        <a:ext cx="2944961" cy="608028"/>
      </dsp:txXfrm>
    </dsp:sp>
    <dsp:sp modelId="{2B3CF17F-A904-43B2-846C-1AB150FFC99F}">
      <dsp:nvSpPr>
        <dsp:cNvPr id="0" name=""/>
        <dsp:cNvSpPr/>
      </dsp:nvSpPr>
      <dsp:spPr>
        <a:xfrm>
          <a:off x="3404894" y="988136"/>
          <a:ext cx="4182340" cy="171836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1282422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Database Data</a:t>
          </a:r>
          <a:endParaRPr lang="en-US" sz="1900" kern="1200" dirty="0"/>
        </a:p>
      </dsp:txBody>
      <dsp:txXfrm>
        <a:off x="3457740" y="1040982"/>
        <a:ext cx="4076648" cy="1612672"/>
      </dsp:txXfrm>
    </dsp:sp>
    <dsp:sp modelId="{8D96DD23-936A-4CC0-AC2C-D15D82AF8256}">
      <dsp:nvSpPr>
        <dsp:cNvPr id="0" name=""/>
        <dsp:cNvSpPr/>
      </dsp:nvSpPr>
      <dsp:spPr>
        <a:xfrm>
          <a:off x="3548877" y="1630074"/>
          <a:ext cx="1808237" cy="9088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Structured and Tranformed</a:t>
          </a:r>
        </a:p>
      </dsp:txBody>
      <dsp:txXfrm>
        <a:off x="3576826" y="1658023"/>
        <a:ext cx="1752339" cy="852904"/>
      </dsp:txXfrm>
    </dsp:sp>
    <dsp:sp modelId="{1D945A9A-1D6D-4D8C-BA87-73D9C718DBCC}">
      <dsp:nvSpPr>
        <dsp:cNvPr id="0" name=""/>
        <dsp:cNvSpPr/>
      </dsp:nvSpPr>
      <dsp:spPr>
        <a:xfrm>
          <a:off x="5519035" y="1630074"/>
          <a:ext cx="1808237" cy="9088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Added per use case</a:t>
          </a:r>
        </a:p>
      </dsp:txBody>
      <dsp:txXfrm>
        <a:off x="5546984" y="1658023"/>
        <a:ext cx="1752339" cy="852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33A06-A5A2-4872-A161-939B4446EC74}">
      <dsp:nvSpPr>
        <dsp:cNvPr id="0" name=""/>
        <dsp:cNvSpPr/>
      </dsp:nvSpPr>
      <dsp:spPr>
        <a:xfrm>
          <a:off x="556252" y="0"/>
          <a:ext cx="5666205" cy="3201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                                                       Operational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Want to get their reports and slice their data</a:t>
          </a:r>
        </a:p>
      </dsp:txBody>
      <dsp:txXfrm>
        <a:off x="2399185" y="160062"/>
        <a:ext cx="1980338" cy="480186"/>
      </dsp:txXfrm>
    </dsp:sp>
    <dsp:sp modelId="{35450B40-F968-498F-A8B0-8945C84BF265}">
      <dsp:nvSpPr>
        <dsp:cNvPr id="0" name=""/>
        <dsp:cNvSpPr/>
      </dsp:nvSpPr>
      <dsp:spPr>
        <a:xfrm>
          <a:off x="1562099" y="1181411"/>
          <a:ext cx="3654510" cy="2019834"/>
        </a:xfrm>
        <a:prstGeom prst="ellipse">
          <a:avLst/>
        </a:prstGeom>
        <a:solidFill>
          <a:schemeClr val="accent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/>
            <a:t>        </a:t>
          </a:r>
          <a:r>
            <a:rPr lang="en-US" sz="2000" b="1" i="0" kern="1200" dirty="0"/>
            <a:t>Advanced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Go back to the data source</a:t>
          </a:r>
          <a:r>
            <a:rPr lang="en-US" sz="1400" b="0" i="0" kern="1200" dirty="0"/>
            <a:t> </a:t>
          </a:r>
          <a:endParaRPr lang="en-US" sz="1400" kern="1200" dirty="0"/>
        </a:p>
      </dsp:txBody>
      <dsp:txXfrm>
        <a:off x="2537854" y="1307651"/>
        <a:ext cx="1703001" cy="378718"/>
      </dsp:txXfrm>
    </dsp:sp>
    <dsp:sp modelId="{AE20C574-9766-40C6-81B4-77F0B0DAD1FA}">
      <dsp:nvSpPr>
        <dsp:cNvPr id="0" name=""/>
        <dsp:cNvSpPr/>
      </dsp:nvSpPr>
      <dsp:spPr>
        <a:xfrm>
          <a:off x="2351631" y="2122434"/>
          <a:ext cx="2110597" cy="1072945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 Experts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Deep analysis</a:t>
          </a:r>
        </a:p>
      </dsp:txBody>
      <dsp:txXfrm>
        <a:off x="2660720" y="2390670"/>
        <a:ext cx="1492417" cy="536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529DE-7354-4D24-A9A0-05C82E34D4E5}">
      <dsp:nvSpPr>
        <dsp:cNvPr id="0" name=""/>
        <dsp:cNvSpPr/>
      </dsp:nvSpPr>
      <dsp:spPr>
        <a:xfrm>
          <a:off x="392945" y="0"/>
          <a:ext cx="1188817" cy="660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Lake</a:t>
          </a:r>
          <a:endParaRPr lang="en-US" sz="1800" kern="1200" dirty="0"/>
        </a:p>
      </dsp:txBody>
      <dsp:txXfrm>
        <a:off x="412289" y="19344"/>
        <a:ext cx="1150129" cy="621766"/>
      </dsp:txXfrm>
    </dsp:sp>
    <dsp:sp modelId="{FBA0570F-37CF-4C2F-AA00-B0918D36F59A}">
      <dsp:nvSpPr>
        <dsp:cNvPr id="0" name=""/>
        <dsp:cNvSpPr/>
      </dsp:nvSpPr>
      <dsp:spPr>
        <a:xfrm>
          <a:off x="2110126" y="0"/>
          <a:ext cx="1188817" cy="66045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Database</a:t>
          </a:r>
          <a:endParaRPr lang="en-US" sz="1800" kern="1200" dirty="0"/>
        </a:p>
      </dsp:txBody>
      <dsp:txXfrm>
        <a:off x="2129470" y="19344"/>
        <a:ext cx="1150129" cy="621766"/>
      </dsp:txXfrm>
    </dsp:sp>
    <dsp:sp modelId="{36767E70-936F-46DC-A3F4-874CE3AF6B2D}">
      <dsp:nvSpPr>
        <dsp:cNvPr id="0" name=""/>
        <dsp:cNvSpPr/>
      </dsp:nvSpPr>
      <dsp:spPr>
        <a:xfrm>
          <a:off x="1598274" y="2806931"/>
          <a:ext cx="495340" cy="49534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49932-1C4A-437E-A5CF-1AAA8EBAA37C}">
      <dsp:nvSpPr>
        <dsp:cNvPr id="0" name=""/>
        <dsp:cNvSpPr/>
      </dsp:nvSpPr>
      <dsp:spPr>
        <a:xfrm rot="240000">
          <a:off x="359468" y="2594672"/>
          <a:ext cx="2972952" cy="207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078D9-750D-4519-8FD6-994EA9B7CB50}">
      <dsp:nvSpPr>
        <dsp:cNvPr id="0" name=""/>
        <dsp:cNvSpPr/>
      </dsp:nvSpPr>
      <dsp:spPr>
        <a:xfrm rot="240000">
          <a:off x="2144468" y="2074898"/>
          <a:ext cx="1186179" cy="552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Add indices</a:t>
          </a:r>
          <a:endParaRPr lang="en-US" sz="1400" kern="1200" dirty="0"/>
        </a:p>
      </dsp:txBody>
      <dsp:txXfrm>
        <a:off x="2171446" y="2101876"/>
        <a:ext cx="1132223" cy="498682"/>
      </dsp:txXfrm>
    </dsp:sp>
    <dsp:sp modelId="{30163C12-3FAB-47BA-B2A8-2F8ECCDB67E4}">
      <dsp:nvSpPr>
        <dsp:cNvPr id="0" name=""/>
        <dsp:cNvSpPr/>
      </dsp:nvSpPr>
      <dsp:spPr>
        <a:xfrm rot="240000">
          <a:off x="2187397" y="1480489"/>
          <a:ext cx="1186179" cy="552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 your queries</a:t>
          </a:r>
          <a:endParaRPr lang="en-US" sz="1400" kern="1200" dirty="0"/>
        </a:p>
      </dsp:txBody>
      <dsp:txXfrm>
        <a:off x="2214375" y="1507467"/>
        <a:ext cx="1132223" cy="498682"/>
      </dsp:txXfrm>
    </dsp:sp>
    <dsp:sp modelId="{2ED5FBF7-FF7A-4F48-AB48-909AC27F9F7D}">
      <dsp:nvSpPr>
        <dsp:cNvPr id="0" name=""/>
        <dsp:cNvSpPr/>
      </dsp:nvSpPr>
      <dsp:spPr>
        <a:xfrm rot="240000">
          <a:off x="2230327" y="899289"/>
          <a:ext cx="1186179" cy="552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 schema</a:t>
          </a:r>
          <a:endParaRPr lang="en-US" sz="1400" kern="1200" dirty="0"/>
        </a:p>
      </dsp:txBody>
      <dsp:txXfrm>
        <a:off x="2257305" y="926267"/>
        <a:ext cx="1132223" cy="498682"/>
      </dsp:txXfrm>
    </dsp:sp>
    <dsp:sp modelId="{5B3EA216-5F33-4BFF-B6C2-9C439D026398}">
      <dsp:nvSpPr>
        <dsp:cNvPr id="0" name=""/>
        <dsp:cNvSpPr/>
      </dsp:nvSpPr>
      <dsp:spPr>
        <a:xfrm rot="240000">
          <a:off x="443798" y="1956016"/>
          <a:ext cx="1186179" cy="5526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Store what you get</a:t>
          </a:r>
          <a:endParaRPr lang="en-US" sz="1400" kern="1200" dirty="0"/>
        </a:p>
      </dsp:txBody>
      <dsp:txXfrm>
        <a:off x="470776" y="1982994"/>
        <a:ext cx="1132223" cy="498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A1094-8D10-44CA-85B4-22B95D9367D3}">
      <dsp:nvSpPr>
        <dsp:cNvPr id="0" name=""/>
        <dsp:cNvSpPr/>
      </dsp:nvSpPr>
      <dsp:spPr>
        <a:xfrm>
          <a:off x="569033" y="1217883"/>
          <a:ext cx="2297124" cy="927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Data Lake</a:t>
          </a:r>
        </a:p>
      </dsp:txBody>
      <dsp:txXfrm>
        <a:off x="614310" y="1263160"/>
        <a:ext cx="2206570" cy="836947"/>
      </dsp:txXfrm>
    </dsp:sp>
    <dsp:sp modelId="{666F7BE8-724F-4C45-A91B-C9DB5FF31C28}">
      <dsp:nvSpPr>
        <dsp:cNvPr id="0" name=""/>
        <dsp:cNvSpPr/>
      </dsp:nvSpPr>
      <dsp:spPr>
        <a:xfrm rot="13349166">
          <a:off x="326637" y="741487"/>
          <a:ext cx="1017551" cy="2643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BF4C7-4B52-4528-A337-960B45EC2475}">
      <dsp:nvSpPr>
        <dsp:cNvPr id="0" name=""/>
        <dsp:cNvSpPr/>
      </dsp:nvSpPr>
      <dsp:spPr>
        <a:xfrm>
          <a:off x="0" y="273091"/>
          <a:ext cx="920442" cy="51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Query Engine 1</a:t>
          </a:r>
        </a:p>
      </dsp:txBody>
      <dsp:txXfrm>
        <a:off x="15051" y="288142"/>
        <a:ext cx="890340" cy="483763"/>
      </dsp:txXfrm>
    </dsp:sp>
    <dsp:sp modelId="{0EC005A5-35AB-4A92-B397-A1A2A9A0932C}">
      <dsp:nvSpPr>
        <dsp:cNvPr id="0" name=""/>
        <dsp:cNvSpPr/>
      </dsp:nvSpPr>
      <dsp:spPr>
        <a:xfrm rot="16200000">
          <a:off x="1286146" y="604043"/>
          <a:ext cx="862898" cy="2643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C3881-D9B9-42A5-A7B2-F96E51317C7D}">
      <dsp:nvSpPr>
        <dsp:cNvPr id="0" name=""/>
        <dsp:cNvSpPr/>
      </dsp:nvSpPr>
      <dsp:spPr>
        <a:xfrm>
          <a:off x="1257374" y="47830"/>
          <a:ext cx="920442" cy="51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Query Engine 2</a:t>
          </a:r>
        </a:p>
      </dsp:txBody>
      <dsp:txXfrm>
        <a:off x="1272425" y="62881"/>
        <a:ext cx="890340" cy="483763"/>
      </dsp:txXfrm>
    </dsp:sp>
    <dsp:sp modelId="{635F3C4E-CB08-4B20-8678-897A10F02B7C}">
      <dsp:nvSpPr>
        <dsp:cNvPr id="0" name=""/>
        <dsp:cNvSpPr/>
      </dsp:nvSpPr>
      <dsp:spPr>
        <a:xfrm rot="19281380">
          <a:off x="2178054" y="823563"/>
          <a:ext cx="894885" cy="26433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B4433-EEC1-4443-B218-52F10547683A}">
      <dsp:nvSpPr>
        <dsp:cNvPr id="0" name=""/>
        <dsp:cNvSpPr/>
      </dsp:nvSpPr>
      <dsp:spPr>
        <a:xfrm>
          <a:off x="2514748" y="419383"/>
          <a:ext cx="920442" cy="5138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Query Engine 3</a:t>
          </a:r>
        </a:p>
      </dsp:txBody>
      <dsp:txXfrm>
        <a:off x="2529799" y="434434"/>
        <a:ext cx="890340" cy="483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1CC5E-87CD-4FC4-B553-7B5B44B6BDE6}">
      <dsp:nvSpPr>
        <dsp:cNvPr id="0" name=""/>
        <dsp:cNvSpPr/>
      </dsp:nvSpPr>
      <dsp:spPr>
        <a:xfrm>
          <a:off x="1365029" y="731475"/>
          <a:ext cx="1150246" cy="42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raw data/events</a:t>
          </a:r>
        </a:p>
      </dsp:txBody>
      <dsp:txXfrm>
        <a:off x="1377426" y="743872"/>
        <a:ext cx="1125452" cy="398457"/>
      </dsp:txXfrm>
    </dsp:sp>
    <dsp:sp modelId="{3BBF1612-4C56-49E5-9ED3-50B5D0E24867}">
      <dsp:nvSpPr>
        <dsp:cNvPr id="0" name=""/>
        <dsp:cNvSpPr/>
      </dsp:nvSpPr>
      <dsp:spPr>
        <a:xfrm rot="19457599">
          <a:off x="2476081" y="794196"/>
          <a:ext cx="41698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16988" y="27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674151" y="810991"/>
        <a:ext cx="20849" cy="20849"/>
      </dsp:txXfrm>
    </dsp:sp>
    <dsp:sp modelId="{2A5D7AB1-FE31-4630-8809-AD2810BDE90F}">
      <dsp:nvSpPr>
        <dsp:cNvPr id="0" name=""/>
        <dsp:cNvSpPr/>
      </dsp:nvSpPr>
      <dsp:spPr>
        <a:xfrm>
          <a:off x="2853876" y="488105"/>
          <a:ext cx="1150246" cy="42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day=2018-1-1</a:t>
          </a:r>
        </a:p>
      </dsp:txBody>
      <dsp:txXfrm>
        <a:off x="2866273" y="500502"/>
        <a:ext cx="1125452" cy="398457"/>
      </dsp:txXfrm>
    </dsp:sp>
    <dsp:sp modelId="{93F24834-FBA1-4238-B4C8-BB889ACD10E2}">
      <dsp:nvSpPr>
        <dsp:cNvPr id="0" name=""/>
        <dsp:cNvSpPr/>
      </dsp:nvSpPr>
      <dsp:spPr>
        <a:xfrm rot="18289469">
          <a:off x="3876958" y="429142"/>
          <a:ext cx="5929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92930" y="272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58600" y="441538"/>
        <a:ext cx="29646" cy="29646"/>
      </dsp:txXfrm>
    </dsp:sp>
    <dsp:sp modelId="{82F33FDB-1135-46A5-A272-011FD9DA68CE}">
      <dsp:nvSpPr>
        <dsp:cNvPr id="0" name=""/>
        <dsp:cNvSpPr/>
      </dsp:nvSpPr>
      <dsp:spPr>
        <a:xfrm>
          <a:off x="4342724" y="1365"/>
          <a:ext cx="1150246" cy="42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file1.csv</a:t>
          </a:r>
        </a:p>
      </dsp:txBody>
      <dsp:txXfrm>
        <a:off x="4355121" y="13762"/>
        <a:ext cx="1125452" cy="398457"/>
      </dsp:txXfrm>
    </dsp:sp>
    <dsp:sp modelId="{FC102707-82F3-432F-9A27-7976743A0BD1}">
      <dsp:nvSpPr>
        <dsp:cNvPr id="0" name=""/>
        <dsp:cNvSpPr/>
      </dsp:nvSpPr>
      <dsp:spPr>
        <a:xfrm>
          <a:off x="4004123" y="672512"/>
          <a:ext cx="338601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338601" y="272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64958" y="691266"/>
        <a:ext cx="16930" cy="16930"/>
      </dsp:txXfrm>
    </dsp:sp>
    <dsp:sp modelId="{C12154A2-4802-4988-B132-D06367F1912C}">
      <dsp:nvSpPr>
        <dsp:cNvPr id="0" name=""/>
        <dsp:cNvSpPr/>
      </dsp:nvSpPr>
      <dsp:spPr>
        <a:xfrm>
          <a:off x="4342724" y="488105"/>
          <a:ext cx="1150246" cy="42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file2.csv</a:t>
          </a:r>
        </a:p>
      </dsp:txBody>
      <dsp:txXfrm>
        <a:off x="4355121" y="500502"/>
        <a:ext cx="1125452" cy="398457"/>
      </dsp:txXfrm>
    </dsp:sp>
    <dsp:sp modelId="{80DE0D62-28BA-47D3-A32C-DD4B974B1406}">
      <dsp:nvSpPr>
        <dsp:cNvPr id="0" name=""/>
        <dsp:cNvSpPr/>
      </dsp:nvSpPr>
      <dsp:spPr>
        <a:xfrm rot="3310531">
          <a:off x="3876958" y="915881"/>
          <a:ext cx="59293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592930" y="272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58600" y="928278"/>
        <a:ext cx="29646" cy="29646"/>
      </dsp:txXfrm>
    </dsp:sp>
    <dsp:sp modelId="{6A3DC5D2-299C-470A-8697-6AA6DEAC2855}">
      <dsp:nvSpPr>
        <dsp:cNvPr id="0" name=""/>
        <dsp:cNvSpPr/>
      </dsp:nvSpPr>
      <dsp:spPr>
        <a:xfrm>
          <a:off x="4342724" y="974845"/>
          <a:ext cx="1150246" cy="42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file3.csv</a:t>
          </a:r>
        </a:p>
      </dsp:txBody>
      <dsp:txXfrm>
        <a:off x="4355121" y="987242"/>
        <a:ext cx="1125452" cy="398457"/>
      </dsp:txXfrm>
    </dsp:sp>
    <dsp:sp modelId="{7F9E32DF-DBAF-47C4-994B-73B9564F787F}">
      <dsp:nvSpPr>
        <dsp:cNvPr id="0" name=""/>
        <dsp:cNvSpPr/>
      </dsp:nvSpPr>
      <dsp:spPr>
        <a:xfrm rot="2142401">
          <a:off x="2476081" y="1037566"/>
          <a:ext cx="416988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16988" y="272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674151" y="1054361"/>
        <a:ext cx="20849" cy="20849"/>
      </dsp:txXfrm>
    </dsp:sp>
    <dsp:sp modelId="{B6FF0BAA-CC5C-472B-842D-2872C34F7D53}">
      <dsp:nvSpPr>
        <dsp:cNvPr id="0" name=""/>
        <dsp:cNvSpPr/>
      </dsp:nvSpPr>
      <dsp:spPr>
        <a:xfrm>
          <a:off x="2853876" y="974845"/>
          <a:ext cx="1150246" cy="42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day=2018-1-2</a:t>
          </a:r>
        </a:p>
      </dsp:txBody>
      <dsp:txXfrm>
        <a:off x="2866273" y="987242"/>
        <a:ext cx="1125452" cy="3984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5BC6F-9719-43CA-8C9F-9F4D657E58D3}">
      <dsp:nvSpPr>
        <dsp:cNvPr id="0" name=""/>
        <dsp:cNvSpPr/>
      </dsp:nvSpPr>
      <dsp:spPr>
        <a:xfrm>
          <a:off x="5209" y="1006032"/>
          <a:ext cx="1109706" cy="408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tables/events</a:t>
          </a:r>
        </a:p>
      </dsp:txBody>
      <dsp:txXfrm>
        <a:off x="17169" y="1017992"/>
        <a:ext cx="1085786" cy="384414"/>
      </dsp:txXfrm>
    </dsp:sp>
    <dsp:sp modelId="{E27BC1FC-AF8D-4F22-B9C0-6CA35E0C3A06}">
      <dsp:nvSpPr>
        <dsp:cNvPr id="0" name=""/>
        <dsp:cNvSpPr/>
      </dsp:nvSpPr>
      <dsp:spPr>
        <a:xfrm rot="21437301">
          <a:off x="1114733" y="1185408"/>
          <a:ext cx="327033" cy="34112"/>
        </a:xfrm>
        <a:custGeom>
          <a:avLst/>
          <a:gdLst/>
          <a:ahLst/>
          <a:cxnLst/>
          <a:rect l="0" t="0" r="0" b="0"/>
          <a:pathLst>
            <a:path>
              <a:moveTo>
                <a:pt x="0" y="17056"/>
              </a:moveTo>
              <a:lnTo>
                <a:pt x="327033" y="170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270074" y="1194288"/>
        <a:ext cx="16351" cy="16351"/>
      </dsp:txXfrm>
    </dsp:sp>
    <dsp:sp modelId="{42F2B2A6-D5B8-4B6F-83BC-0EF5B2F07F7D}">
      <dsp:nvSpPr>
        <dsp:cNvPr id="0" name=""/>
        <dsp:cNvSpPr/>
      </dsp:nvSpPr>
      <dsp:spPr>
        <a:xfrm>
          <a:off x="1441584" y="990560"/>
          <a:ext cx="1109706" cy="408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day=2018-1-1</a:t>
          </a:r>
        </a:p>
      </dsp:txBody>
      <dsp:txXfrm>
        <a:off x="1453544" y="1002520"/>
        <a:ext cx="1085786" cy="384414"/>
      </dsp:txXfrm>
    </dsp:sp>
    <dsp:sp modelId="{E39B7987-7EE8-4A4D-AF7B-DA3E33F6542D}">
      <dsp:nvSpPr>
        <dsp:cNvPr id="0" name=""/>
        <dsp:cNvSpPr/>
      </dsp:nvSpPr>
      <dsp:spPr>
        <a:xfrm rot="17692822">
          <a:off x="2326404" y="825483"/>
          <a:ext cx="776440" cy="34112"/>
        </a:xfrm>
        <a:custGeom>
          <a:avLst/>
          <a:gdLst/>
          <a:ahLst/>
          <a:cxnLst/>
          <a:rect l="0" t="0" r="0" b="0"/>
          <a:pathLst>
            <a:path>
              <a:moveTo>
                <a:pt x="0" y="17056"/>
              </a:moveTo>
              <a:lnTo>
                <a:pt x="776440" y="17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695213" y="823128"/>
        <a:ext cx="38822" cy="38822"/>
      </dsp:txXfrm>
    </dsp:sp>
    <dsp:sp modelId="{DAFDE8AA-95EA-4F7E-A77A-59E145AE4780}">
      <dsp:nvSpPr>
        <dsp:cNvPr id="0" name=""/>
        <dsp:cNvSpPr/>
      </dsp:nvSpPr>
      <dsp:spPr>
        <a:xfrm>
          <a:off x="2877958" y="286183"/>
          <a:ext cx="1109706" cy="408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type=1</a:t>
          </a:r>
        </a:p>
      </dsp:txBody>
      <dsp:txXfrm>
        <a:off x="2889918" y="298143"/>
        <a:ext cx="1085786" cy="384414"/>
      </dsp:txXfrm>
    </dsp:sp>
    <dsp:sp modelId="{3ABA9D97-42AA-4298-A9BC-1C6E9BEA17C3}">
      <dsp:nvSpPr>
        <dsp:cNvPr id="0" name=""/>
        <dsp:cNvSpPr/>
      </dsp:nvSpPr>
      <dsp:spPr>
        <a:xfrm rot="19457599">
          <a:off x="3949853" y="355898"/>
          <a:ext cx="402292" cy="34112"/>
        </a:xfrm>
        <a:custGeom>
          <a:avLst/>
          <a:gdLst/>
          <a:ahLst/>
          <a:cxnLst/>
          <a:rect l="0" t="0" r="0" b="0"/>
          <a:pathLst>
            <a:path>
              <a:moveTo>
                <a:pt x="0" y="17056"/>
              </a:moveTo>
              <a:lnTo>
                <a:pt x="402292" y="17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40942" y="362897"/>
        <a:ext cx="20114" cy="20114"/>
      </dsp:txXfrm>
    </dsp:sp>
    <dsp:sp modelId="{B2954D5F-5335-4B5D-8271-65649A03AD03}">
      <dsp:nvSpPr>
        <dsp:cNvPr id="0" name=""/>
        <dsp:cNvSpPr/>
      </dsp:nvSpPr>
      <dsp:spPr>
        <a:xfrm>
          <a:off x="4314333" y="51391"/>
          <a:ext cx="1109706" cy="408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file1.parquet</a:t>
          </a:r>
        </a:p>
      </dsp:txBody>
      <dsp:txXfrm>
        <a:off x="4326293" y="63351"/>
        <a:ext cx="1085786" cy="384414"/>
      </dsp:txXfrm>
    </dsp:sp>
    <dsp:sp modelId="{AA5AA197-9DDE-40E6-B50F-95EF5F49F607}">
      <dsp:nvSpPr>
        <dsp:cNvPr id="0" name=""/>
        <dsp:cNvSpPr/>
      </dsp:nvSpPr>
      <dsp:spPr>
        <a:xfrm rot="2142401">
          <a:off x="3949853" y="590690"/>
          <a:ext cx="402292" cy="34112"/>
        </a:xfrm>
        <a:custGeom>
          <a:avLst/>
          <a:gdLst/>
          <a:ahLst/>
          <a:cxnLst/>
          <a:rect l="0" t="0" r="0" b="0"/>
          <a:pathLst>
            <a:path>
              <a:moveTo>
                <a:pt x="0" y="17056"/>
              </a:moveTo>
              <a:lnTo>
                <a:pt x="402292" y="17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40942" y="597689"/>
        <a:ext cx="20114" cy="20114"/>
      </dsp:txXfrm>
    </dsp:sp>
    <dsp:sp modelId="{1796D7EA-7A9C-4E22-9D66-D7EE10FCF29E}">
      <dsp:nvSpPr>
        <dsp:cNvPr id="0" name=""/>
        <dsp:cNvSpPr/>
      </dsp:nvSpPr>
      <dsp:spPr>
        <a:xfrm>
          <a:off x="4314333" y="520975"/>
          <a:ext cx="1109706" cy="408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file2.parquet</a:t>
          </a:r>
        </a:p>
      </dsp:txBody>
      <dsp:txXfrm>
        <a:off x="4326293" y="532935"/>
        <a:ext cx="1085786" cy="384414"/>
      </dsp:txXfrm>
    </dsp:sp>
    <dsp:sp modelId="{86C7F38A-AFAF-40B2-8575-8985C2463F04}">
      <dsp:nvSpPr>
        <dsp:cNvPr id="0" name=""/>
        <dsp:cNvSpPr/>
      </dsp:nvSpPr>
      <dsp:spPr>
        <a:xfrm rot="2142401">
          <a:off x="2513478" y="1295068"/>
          <a:ext cx="402292" cy="34112"/>
        </a:xfrm>
        <a:custGeom>
          <a:avLst/>
          <a:gdLst/>
          <a:ahLst/>
          <a:cxnLst/>
          <a:rect l="0" t="0" r="0" b="0"/>
          <a:pathLst>
            <a:path>
              <a:moveTo>
                <a:pt x="0" y="17056"/>
              </a:moveTo>
              <a:lnTo>
                <a:pt x="402292" y="17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704567" y="1302067"/>
        <a:ext cx="20114" cy="20114"/>
      </dsp:txXfrm>
    </dsp:sp>
    <dsp:sp modelId="{0F0EFAA0-74B7-4FF8-B881-87DC3BDC0D81}">
      <dsp:nvSpPr>
        <dsp:cNvPr id="0" name=""/>
        <dsp:cNvSpPr/>
      </dsp:nvSpPr>
      <dsp:spPr>
        <a:xfrm>
          <a:off x="2877958" y="1225353"/>
          <a:ext cx="1109706" cy="408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type=2</a:t>
          </a:r>
        </a:p>
      </dsp:txBody>
      <dsp:txXfrm>
        <a:off x="2889918" y="1237313"/>
        <a:ext cx="1085786" cy="384414"/>
      </dsp:txXfrm>
    </dsp:sp>
    <dsp:sp modelId="{B8F4F512-A257-42C5-877A-5CB497F52E90}">
      <dsp:nvSpPr>
        <dsp:cNvPr id="0" name=""/>
        <dsp:cNvSpPr/>
      </dsp:nvSpPr>
      <dsp:spPr>
        <a:xfrm rot="19457599">
          <a:off x="3949853" y="1295068"/>
          <a:ext cx="402292" cy="34112"/>
        </a:xfrm>
        <a:custGeom>
          <a:avLst/>
          <a:gdLst/>
          <a:ahLst/>
          <a:cxnLst/>
          <a:rect l="0" t="0" r="0" b="0"/>
          <a:pathLst>
            <a:path>
              <a:moveTo>
                <a:pt x="0" y="17056"/>
              </a:moveTo>
              <a:lnTo>
                <a:pt x="402292" y="17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40942" y="1302067"/>
        <a:ext cx="20114" cy="20114"/>
      </dsp:txXfrm>
    </dsp:sp>
    <dsp:sp modelId="{3D51BF53-2FA7-4874-B1C0-3B9FD603A814}">
      <dsp:nvSpPr>
        <dsp:cNvPr id="0" name=""/>
        <dsp:cNvSpPr/>
      </dsp:nvSpPr>
      <dsp:spPr>
        <a:xfrm>
          <a:off x="4314333" y="990560"/>
          <a:ext cx="1109706" cy="408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file3.parquet</a:t>
          </a:r>
        </a:p>
      </dsp:txBody>
      <dsp:txXfrm>
        <a:off x="4326293" y="1002520"/>
        <a:ext cx="1085786" cy="384414"/>
      </dsp:txXfrm>
    </dsp:sp>
    <dsp:sp modelId="{428490F1-D64F-4A24-8323-176946677DBA}">
      <dsp:nvSpPr>
        <dsp:cNvPr id="0" name=""/>
        <dsp:cNvSpPr/>
      </dsp:nvSpPr>
      <dsp:spPr>
        <a:xfrm rot="2142401">
          <a:off x="3949853" y="1529860"/>
          <a:ext cx="402292" cy="34112"/>
        </a:xfrm>
        <a:custGeom>
          <a:avLst/>
          <a:gdLst/>
          <a:ahLst/>
          <a:cxnLst/>
          <a:rect l="0" t="0" r="0" b="0"/>
          <a:pathLst>
            <a:path>
              <a:moveTo>
                <a:pt x="0" y="17056"/>
              </a:moveTo>
              <a:lnTo>
                <a:pt x="402292" y="17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40942" y="1536859"/>
        <a:ext cx="20114" cy="20114"/>
      </dsp:txXfrm>
    </dsp:sp>
    <dsp:sp modelId="{3BC69EF6-5372-4944-A97E-A0EDF64D4B9E}">
      <dsp:nvSpPr>
        <dsp:cNvPr id="0" name=""/>
        <dsp:cNvSpPr/>
      </dsp:nvSpPr>
      <dsp:spPr>
        <a:xfrm>
          <a:off x="4314333" y="1460145"/>
          <a:ext cx="1109706" cy="408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file4.parquet</a:t>
          </a:r>
        </a:p>
      </dsp:txBody>
      <dsp:txXfrm>
        <a:off x="4326293" y="1472105"/>
        <a:ext cx="1085786" cy="384414"/>
      </dsp:txXfrm>
    </dsp:sp>
    <dsp:sp modelId="{24B97593-8761-4F0E-970F-616BA43BB0F1}">
      <dsp:nvSpPr>
        <dsp:cNvPr id="0" name=""/>
        <dsp:cNvSpPr/>
      </dsp:nvSpPr>
      <dsp:spPr>
        <a:xfrm rot="3907178">
          <a:off x="2326404" y="1529860"/>
          <a:ext cx="776440" cy="34112"/>
        </a:xfrm>
        <a:custGeom>
          <a:avLst/>
          <a:gdLst/>
          <a:ahLst/>
          <a:cxnLst/>
          <a:rect l="0" t="0" r="0" b="0"/>
          <a:pathLst>
            <a:path>
              <a:moveTo>
                <a:pt x="0" y="17056"/>
              </a:moveTo>
              <a:lnTo>
                <a:pt x="776440" y="17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695213" y="1527505"/>
        <a:ext cx="38822" cy="38822"/>
      </dsp:txXfrm>
    </dsp:sp>
    <dsp:sp modelId="{02975978-279B-4C78-B2CA-4491EFB83814}">
      <dsp:nvSpPr>
        <dsp:cNvPr id="0" name=""/>
        <dsp:cNvSpPr/>
      </dsp:nvSpPr>
      <dsp:spPr>
        <a:xfrm>
          <a:off x="2877958" y="1694938"/>
          <a:ext cx="1109706" cy="408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type=3</a:t>
          </a:r>
        </a:p>
      </dsp:txBody>
      <dsp:txXfrm>
        <a:off x="2889918" y="1706898"/>
        <a:ext cx="1085786" cy="3844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4AF7E-C62C-4164-92A3-33FE84591490}">
      <dsp:nvSpPr>
        <dsp:cNvPr id="0" name=""/>
        <dsp:cNvSpPr/>
      </dsp:nvSpPr>
      <dsp:spPr>
        <a:xfrm>
          <a:off x="5956" y="1285290"/>
          <a:ext cx="1919643" cy="2219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day=2018-1-1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file1.csv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file2.csv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file2.csv</a:t>
          </a:r>
          <a:endParaRPr lang="en-US" sz="1800" kern="1200" dirty="0"/>
        </a:p>
      </dsp:txBody>
      <dsp:txXfrm>
        <a:off x="62180" y="1341514"/>
        <a:ext cx="1807195" cy="2106691"/>
      </dsp:txXfrm>
    </dsp:sp>
    <dsp:sp modelId="{E88783F6-305E-4E61-B0BF-A1F28D9C8A9C}">
      <dsp:nvSpPr>
        <dsp:cNvPr id="0" name=""/>
        <dsp:cNvSpPr/>
      </dsp:nvSpPr>
      <dsp:spPr>
        <a:xfrm>
          <a:off x="1969707" y="2163165"/>
          <a:ext cx="288517" cy="463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969707" y="2255843"/>
        <a:ext cx="201962" cy="278034"/>
      </dsp:txXfrm>
    </dsp:sp>
    <dsp:sp modelId="{2D4352BB-9569-458D-9C28-F3D2F3022739}">
      <dsp:nvSpPr>
        <dsp:cNvPr id="0" name=""/>
        <dsp:cNvSpPr/>
      </dsp:nvSpPr>
      <dsp:spPr>
        <a:xfrm>
          <a:off x="2291358" y="1262910"/>
          <a:ext cx="3473438" cy="2263899"/>
        </a:xfrm>
        <a:prstGeom prst="roundRect">
          <a:avLst>
            <a:gd name="adj" fmla="val 10000"/>
          </a:avLst>
        </a:prstGeom>
        <a:solidFill>
          <a:schemeClr val="bg1"/>
        </a:solidFill>
        <a:ln w="635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sz="1800" b="1" i="0" u="none" strike="noStrike" kern="1200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SELECT </a:t>
          </a:r>
          <a:r>
            <a:rPr lang="en-US" altLang="en-US" sz="180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time, message,      severity</a:t>
          </a:r>
          <a:r>
            <a:rPr kumimoji="0" lang="en-US" altLang="en-US" sz="1800" b="1" i="0" u="none" strike="noStrike" kern="1200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kumimoji="0" lang="en-US" altLang="en-US" sz="1800" b="0" i="1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/>
          </a:r>
          <a:br>
            <a:rPr kumimoji="0" lang="en-US" altLang="en-US" sz="1800" b="0" i="1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en-US" altLang="en-US" sz="1800" b="1" i="0" u="none" strike="noStrike" kern="1200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FROM   </a:t>
          </a:r>
          <a:r>
            <a:rPr kumimoji="0" lang="en-US" altLang="en-US" sz="18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events</a:t>
          </a:r>
          <a:br>
            <a:rPr kumimoji="0" lang="en-US" altLang="en-US" sz="18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en-US" altLang="en-US" sz="1800" b="1" i="0" u="none" strike="noStrike" kern="1200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WHERE </a:t>
          </a:r>
          <a:r>
            <a:rPr lang="en-US" altLang="en-US" sz="180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day</a:t>
          </a:r>
          <a:r>
            <a:rPr kumimoji="0" lang="en-US" altLang="en-US" sz="18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=</a:t>
          </a:r>
          <a:r>
            <a:rPr kumimoji="0" lang="en-US" altLang="en-US" sz="1800" b="1" i="0" u="none" strike="noStrike" kern="1200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'2018-1-1'</a:t>
          </a:r>
          <a:br>
            <a:rPr kumimoji="0" lang="en-US" altLang="en-US" sz="1800" b="1" i="0" u="none" strike="noStrike" kern="1200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kumimoji="0" lang="en-US" altLang="en-US" sz="1800" b="1" i="0" u="none" strike="noStrike" kern="1200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GROUP BY </a:t>
          </a:r>
          <a:r>
            <a:rPr kumimoji="0" lang="en-US" altLang="en-US" sz="18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  <a:t>type</a:t>
          </a:r>
          <a:br>
            <a:rPr kumimoji="0" lang="en-US" altLang="en-US" sz="1800" b="0" i="0" u="none" strike="noStrike" kern="1200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altLang="en-US" sz="1800" b="1" kern="1200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ORDER BY </a:t>
          </a:r>
          <a:r>
            <a:rPr lang="en-US" altLang="en-US" sz="1800" kern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severity</a:t>
          </a:r>
          <a:endParaRPr lang="en-US" sz="1800" kern="1200" dirty="0"/>
        </a:p>
      </dsp:txBody>
      <dsp:txXfrm>
        <a:off x="2357665" y="1329217"/>
        <a:ext cx="3340824" cy="2131285"/>
      </dsp:txXfrm>
    </dsp:sp>
    <dsp:sp modelId="{077DCE0D-4BE0-4F80-B53D-AAFF9B72BE0D}">
      <dsp:nvSpPr>
        <dsp:cNvPr id="0" name=""/>
        <dsp:cNvSpPr/>
      </dsp:nvSpPr>
      <dsp:spPr>
        <a:xfrm>
          <a:off x="5808903" y="2163165"/>
          <a:ext cx="288517" cy="463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808903" y="2255843"/>
        <a:ext cx="201962" cy="278034"/>
      </dsp:txXfrm>
    </dsp:sp>
    <dsp:sp modelId="{32B10ECC-B2E6-4EB5-944D-DD1037287168}">
      <dsp:nvSpPr>
        <dsp:cNvPr id="0" name=""/>
        <dsp:cNvSpPr/>
      </dsp:nvSpPr>
      <dsp:spPr>
        <a:xfrm>
          <a:off x="6130555" y="1285290"/>
          <a:ext cx="2602468" cy="2219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day=2018-1-1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type=1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data_file1.parquet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data_file2.parquet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type=2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data_file1.parquet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data_file2.parquet</a:t>
          </a:r>
          <a:endParaRPr lang="en-US" sz="1800" kern="1200" dirty="0"/>
        </a:p>
      </dsp:txBody>
      <dsp:txXfrm>
        <a:off x="6195551" y="1350286"/>
        <a:ext cx="2472476" cy="2089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12/23/2018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5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8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2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0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6" y="1532800"/>
            <a:ext cx="6038874" cy="1607803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Speaker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70237-0375-B142-BE5F-661426CA1A5F}"/>
              </a:ext>
            </a:extLst>
          </p:cNvPr>
          <p:cNvSpPr txBox="1"/>
          <p:nvPr userDrawn="1"/>
        </p:nvSpPr>
        <p:spPr>
          <a:xfrm>
            <a:off x="767527" y="1029752"/>
            <a:ext cx="200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TEL AVIV</a:t>
            </a: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BE12A9-D2F8-124A-B643-0715635E55A2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44" y="1194246"/>
            <a:ext cx="5647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D96DE7-22F1-BE49-A1DA-5F9457DC6F2E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3064" y="1194246"/>
            <a:ext cx="5647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10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381" y="1200151"/>
            <a:ext cx="8229600" cy="3257549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7821" y="4777978"/>
            <a:ext cx="2228359" cy="273844"/>
          </a:xfrm>
          <a:prstGeom prst="rect">
            <a:avLst/>
          </a:prstGeom>
        </p:spPr>
        <p:txBody>
          <a:bodyPr anchor="ctr"/>
          <a:lstStyle>
            <a:lvl1pPr algn="ctr">
              <a:defRPr sz="675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7382" y="4777978"/>
            <a:ext cx="296066" cy="273844"/>
          </a:xfrm>
          <a:prstGeom prst="rect">
            <a:avLst/>
          </a:prstGeom>
        </p:spPr>
        <p:txBody>
          <a:bodyPr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CB26D73C-4132-4FA4-94C0-810D33A37B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8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82" y="1526449"/>
            <a:ext cx="7478981" cy="16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3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D21D-5DA5-194F-A9DF-D65A14BBF5E3}"/>
              </a:ext>
            </a:extLst>
          </p:cNvPr>
          <p:cNvSpPr txBox="1"/>
          <p:nvPr userDrawn="1"/>
        </p:nvSpPr>
        <p:spPr>
          <a:xfrm>
            <a:off x="767527" y="1029752"/>
            <a:ext cx="200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TEL AVIV</a:t>
            </a: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EAEA62-61BE-784D-9757-623339EE0572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44" y="1194246"/>
            <a:ext cx="5647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A5963C-464E-D64D-A73E-A7E903FB8324}"/>
              </a:ext>
            </a:extLst>
          </p:cNvPr>
          <p:cNvCxnSpPr>
            <a:cxnSpLocks/>
          </p:cNvCxnSpPr>
          <p:nvPr userDrawn="1"/>
        </p:nvCxnSpPr>
        <p:spPr>
          <a:xfrm flipH="1">
            <a:off x="2333064" y="1194246"/>
            <a:ext cx="56477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52286"/>
            <a:ext cx="9144000" cy="4091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3976" y="1052286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83191"/>
            <a:ext cx="9144000" cy="4060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083191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8" r:id="rId9"/>
    <p:sldLayoutId id="2147483679" r:id="rId10"/>
    <p:sldLayoutId id="2147483689" r:id="rId11"/>
    <p:sldLayoutId id="2147483690" r:id="rId12"/>
    <p:sldLayoutId id="2147483691" r:id="rId13"/>
    <p:sldLayoutId id="2147483698" r:id="rId14"/>
    <p:sldLayoutId id="2147483699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0896" y="1532800"/>
            <a:ext cx="7499604" cy="1607803"/>
          </a:xfrm>
        </p:spPr>
        <p:txBody>
          <a:bodyPr/>
          <a:lstStyle/>
          <a:p>
            <a:r>
              <a:rPr lang="en-US" i="1" dirty="0"/>
              <a:t>Building a Threat-Analytics Multi-Region Data Lake on AWS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Ori Nakar</a:t>
            </a:r>
            <a:r>
              <a:rPr lang="en-US" b="0" dirty="0" smtClean="0">
                <a:latin typeface="Amazon Ember Light" charset="0"/>
                <a:ea typeface="Amazon Ember Light" charset="0"/>
                <a:cs typeface="Amazon Ember Light" charset="0"/>
              </a:rPr>
              <a:t> 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8738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26D73C-4132-4FA4-94C0-810D33A37BD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98012962"/>
              </p:ext>
            </p:extLst>
          </p:nvPr>
        </p:nvGraphicFramePr>
        <p:xfrm>
          <a:off x="869871" y="1441049"/>
          <a:ext cx="6858000" cy="139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55979894"/>
              </p:ext>
            </p:extLst>
          </p:nvPr>
        </p:nvGraphicFramePr>
        <p:xfrm>
          <a:off x="2240280" y="2880618"/>
          <a:ext cx="5429250" cy="215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ight Arrow 10"/>
          <p:cNvSpPr/>
          <p:nvPr/>
        </p:nvSpPr>
        <p:spPr>
          <a:xfrm rot="5400000">
            <a:off x="4128373" y="3118247"/>
            <a:ext cx="311944" cy="3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sz="2400" dirty="0"/>
              <a:t>Data Structure Example</a:t>
            </a:r>
          </a:p>
        </p:txBody>
      </p:sp>
    </p:spTree>
    <p:extLst>
      <p:ext uri="{BB962C8B-B14F-4D97-AF65-F5344CB8AC3E}">
        <p14:creationId xmlns:p14="http://schemas.microsoft.com/office/powerpoint/2010/main" val="24502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CSV to Parquet Example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2017"/>
              </p:ext>
            </p:extLst>
          </p:nvPr>
        </p:nvGraphicFramePr>
        <p:xfrm>
          <a:off x="800101" y="2009418"/>
          <a:ext cx="3269340" cy="18509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091253">
                  <a:extLst>
                    <a:ext uri="{9D8B030D-6E8A-4147-A177-3AD203B41FA5}">
                      <a16:colId xmlns:a16="http://schemas.microsoft.com/office/drawing/2014/main" val="1601049744"/>
                    </a:ext>
                  </a:extLst>
                </a:gridCol>
                <a:gridCol w="451797">
                  <a:extLst>
                    <a:ext uri="{9D8B030D-6E8A-4147-A177-3AD203B41FA5}">
                      <a16:colId xmlns:a16="http://schemas.microsoft.com/office/drawing/2014/main" val="1121673153"/>
                    </a:ext>
                  </a:extLst>
                </a:gridCol>
                <a:gridCol w="851695">
                  <a:extLst>
                    <a:ext uri="{9D8B030D-6E8A-4147-A177-3AD203B41FA5}">
                      <a16:colId xmlns:a16="http://schemas.microsoft.com/office/drawing/2014/main" val="2038836050"/>
                    </a:ext>
                  </a:extLst>
                </a:gridCol>
                <a:gridCol w="874595">
                  <a:extLst>
                    <a:ext uri="{9D8B030D-6E8A-4147-A177-3AD203B41FA5}">
                      <a16:colId xmlns:a16="http://schemas.microsoft.com/office/drawing/2014/main" val="3575465063"/>
                    </a:ext>
                  </a:extLst>
                </a:gridCol>
              </a:tblGrid>
              <a:tr h="622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Message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Severity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32345403"/>
                  </a:ext>
                </a:extLst>
              </a:tr>
              <a:tr h="30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1/1/2018 1:00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Text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9992602"/>
                  </a:ext>
                </a:extLst>
              </a:tr>
              <a:tr h="30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1/1/2018 1:01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Text 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17624304"/>
                  </a:ext>
                </a:extLst>
              </a:tr>
              <a:tr h="30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1/1/2018 1:05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30846769"/>
                  </a:ext>
                </a:extLst>
              </a:tr>
              <a:tr h="307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1/1/2018 1:11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 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7912979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98961"/>
              </p:ext>
            </p:extLst>
          </p:nvPr>
        </p:nvGraphicFramePr>
        <p:xfrm>
          <a:off x="5043605" y="1923693"/>
          <a:ext cx="3314700" cy="2041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55833147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917583356"/>
                    </a:ext>
                  </a:extLst>
                </a:gridCol>
              </a:tblGrid>
              <a:tr h="782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Metadata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Count: </a:t>
                      </a:r>
                      <a:r>
                        <a:rPr lang="en-US" sz="1200" dirty="0" smtClean="0">
                          <a:effectLst/>
                        </a:rPr>
                        <a:t>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Column metadata – place in file, min, max, compression info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41373235"/>
                  </a:ext>
                </a:extLst>
              </a:tr>
              <a:tr h="391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1/1/2018 1:00, 1/1/2018 1:01, 1/1/2018 1:05, 1/1/2018 1:11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47010034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1, 1, 2, 3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97244009"/>
                  </a:ext>
                </a:extLst>
              </a:tr>
              <a:tr h="335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Message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Text 1, Text 2, Text 3, text 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91927845"/>
                  </a:ext>
                </a:extLst>
              </a:tr>
              <a:tr h="335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Severity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Low, High, Medium, 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78937532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400550" y="2800350"/>
            <a:ext cx="311944" cy="3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832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Architecture and Flow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99939" y="1367512"/>
            <a:ext cx="3101978" cy="3209918"/>
            <a:chOff x="6759017" y="1122309"/>
            <a:chExt cx="4135995" cy="42798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963" y="2252789"/>
              <a:ext cx="543151" cy="5399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44042" y="2822073"/>
              <a:ext cx="1096994" cy="15559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mazon Ember Light" charset="0"/>
                  <a:ea typeface="Amazon Ember Light" charset="0"/>
                  <a:cs typeface="Amazon Ember Light" charset="0"/>
                </a:rPr>
                <a:t>Amazon</a:t>
              </a:r>
              <a:br>
                <a:rPr lang="en-US" sz="800" dirty="0">
                  <a:solidFill>
                    <a:schemeClr val="bg1"/>
                  </a:solidFill>
                  <a:latin typeface="Amazon Ember Light" charset="0"/>
                  <a:ea typeface="Amazon Ember Light" charset="0"/>
                  <a:cs typeface="Amazon Ember Light" charset="0"/>
                </a:rPr>
              </a:br>
              <a:r>
                <a:rPr lang="en-US" sz="800" dirty="0">
                  <a:solidFill>
                    <a:schemeClr val="bg1"/>
                  </a:solidFill>
                  <a:latin typeface="Amazon Ember Light" charset="0"/>
                  <a:ea typeface="Amazon Ember Light" charset="0"/>
                  <a:cs typeface="Amazon Ember Light" charset="0"/>
                </a:rPr>
                <a:t>Athena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703849" y="1122309"/>
              <a:ext cx="919457" cy="982167"/>
              <a:chOff x="9904412" y="920509"/>
              <a:chExt cx="1096994" cy="1087500"/>
            </a:xfrm>
          </p:grpSpPr>
          <p:pic>
            <p:nvPicPr>
              <p:cNvPr id="29" name="Picture 2" descr="Image result for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4412" y="920509"/>
                <a:ext cx="1009705" cy="1009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9904412" y="1852418"/>
                <a:ext cx="1096994" cy="155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Amazon Ember Light" charset="0"/>
                    <a:ea typeface="Amazon Ember Light" charset="0"/>
                    <a:cs typeface="Amazon Ember Light" charset="0"/>
                  </a:rPr>
                  <a:t>Python boto3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749211" y="2204702"/>
              <a:ext cx="776044" cy="801537"/>
              <a:chOff x="10214430" y="2701439"/>
              <a:chExt cx="926679" cy="1030652"/>
            </a:xfrm>
          </p:grpSpPr>
          <p:pic>
            <p:nvPicPr>
              <p:cNvPr id="27" name="Picture 2" descr="https://dbeaver.io/wp-content/uploads/2015/09/beaver-head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4430" y="2701439"/>
                <a:ext cx="847920" cy="847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10315644" y="3500223"/>
                <a:ext cx="825465" cy="23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Amazon Ember Light" charset="0"/>
                    <a:ea typeface="Amazon Ember Light" charset="0"/>
                    <a:cs typeface="Amazon Ember Light" charset="0"/>
                  </a:rPr>
                  <a:t>DBeaver SQL Client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2898" y="3301154"/>
              <a:ext cx="446177" cy="48529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867145" y="3850623"/>
              <a:ext cx="756162" cy="1092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mazon Ember Light" charset="0"/>
                  <a:ea typeface="Amazon Ember Light" charset="0"/>
                  <a:cs typeface="Amazon Ember Light" charset="0"/>
                </a:rPr>
                <a:t>AWS Management Console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769759" y="4574486"/>
              <a:ext cx="1125253" cy="827714"/>
              <a:chOff x="6773620" y="4904962"/>
              <a:chExt cx="2216427" cy="1385267"/>
            </a:xfrm>
          </p:grpSpPr>
          <p:pic>
            <p:nvPicPr>
              <p:cNvPr id="25" name="Picture 2" descr="Image result for chrome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620" y="4904962"/>
                <a:ext cx="2216427" cy="1385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2443" y="5111803"/>
                <a:ext cx="1378783" cy="1034088"/>
              </a:xfrm>
              <a:prstGeom prst="rect">
                <a:avLst/>
              </a:prstGeom>
            </p:spPr>
          </p:pic>
        </p:grpSp>
        <p:pic>
          <p:nvPicPr>
            <p:cNvPr id="18" name="Picture 8" descr="Image result for spark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9681" y="4512936"/>
              <a:ext cx="906274" cy="482060"/>
            </a:xfrm>
            <a:prstGeom prst="rect">
              <a:avLst/>
            </a:prstGeom>
            <a:solidFill>
              <a:srgbClr val="FFFFFF"/>
            </a:solidFill>
            <a:extLst/>
          </p:spPr>
        </p:pic>
        <p:cxnSp>
          <p:nvCxnSpPr>
            <p:cNvPr id="19" name="Straight Arrow Connector 18"/>
            <p:cNvCxnSpPr/>
            <p:nvPr/>
          </p:nvCxnSpPr>
          <p:spPr>
            <a:xfrm flipH="1">
              <a:off x="8761413" y="1788045"/>
              <a:ext cx="942436" cy="6097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803238" y="2644380"/>
              <a:ext cx="900611" cy="78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8803239" y="2854836"/>
              <a:ext cx="900610" cy="58470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9000559" y="4848225"/>
              <a:ext cx="76200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1"/>
              <a:endCxn id="41" idx="3"/>
            </p:cNvCxnSpPr>
            <p:nvPr/>
          </p:nvCxnSpPr>
          <p:spPr>
            <a:xfrm flipH="1">
              <a:off x="6759017" y="2522766"/>
              <a:ext cx="1361945" cy="121611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1"/>
              <a:endCxn id="41" idx="3"/>
            </p:cNvCxnSpPr>
            <p:nvPr/>
          </p:nvCxnSpPr>
          <p:spPr>
            <a:xfrm flipH="1" flipV="1">
              <a:off x="6759017" y="3738880"/>
              <a:ext cx="1320664" cy="101508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96697" y="1562100"/>
            <a:ext cx="4603243" cy="3535680"/>
            <a:chOff x="621287" y="761999"/>
            <a:chExt cx="6137657" cy="5333991"/>
          </a:xfrm>
          <a:solidFill>
            <a:schemeClr val="bg1"/>
          </a:solidFill>
        </p:grpSpPr>
        <p:sp>
          <p:nvSpPr>
            <p:cNvPr id="41" name="Rounded Rectangle 40"/>
            <p:cNvSpPr/>
            <p:nvPr/>
          </p:nvSpPr>
          <p:spPr>
            <a:xfrm>
              <a:off x="621287" y="761999"/>
              <a:ext cx="6137657" cy="5333991"/>
            </a:xfrm>
            <a:prstGeom prst="roundRect">
              <a:avLst>
                <a:gd name="adj" fmla="val 9818"/>
              </a:avLst>
            </a:prstGeom>
            <a:grp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96855" y="2666995"/>
              <a:ext cx="5773670" cy="1554478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60412" y="4343393"/>
              <a:ext cx="5810112" cy="1554478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96855" y="950110"/>
              <a:ext cx="5810112" cy="1554478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3" name="TextBox 33"/>
            <p:cNvSpPr txBox="1">
              <a:spLocks noChangeArrowheads="1"/>
            </p:cNvSpPr>
            <p:nvPr/>
          </p:nvSpPr>
          <p:spPr bwMode="auto">
            <a:xfrm>
              <a:off x="1881087" y="5622936"/>
              <a:ext cx="3314424" cy="331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ap-northeast-1</a:t>
              </a:r>
            </a:p>
          </p:txBody>
        </p:sp>
        <p:sp>
          <p:nvSpPr>
            <p:cNvPr id="35" name="TextBox 33"/>
            <p:cNvSpPr txBox="1">
              <a:spLocks noChangeArrowheads="1"/>
            </p:cNvSpPr>
            <p:nvPr/>
          </p:nvSpPr>
          <p:spPr bwMode="auto">
            <a:xfrm>
              <a:off x="1864180" y="3941629"/>
              <a:ext cx="3314424" cy="331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eu-west-1</a:t>
              </a:r>
            </a:p>
          </p:txBody>
        </p:sp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1917530" y="2229652"/>
              <a:ext cx="3314424" cy="331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ea typeface="Verdana" pitchFamily="34" charset="0"/>
                  <a:cs typeface="Helvetica Neue"/>
                </a:rPr>
                <a:t>us-east-1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63600" y="2744324"/>
              <a:ext cx="5426453" cy="1378864"/>
              <a:chOff x="863600" y="2744328"/>
              <a:chExt cx="5426453" cy="1378866"/>
            </a:xfrm>
            <a:grpFill/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600" y="2744328"/>
                <a:ext cx="1493709" cy="1378866"/>
              </a:xfrm>
              <a:prstGeom prst="rect">
                <a:avLst/>
              </a:prstGeom>
              <a:grpFill/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2414279" y="3589651"/>
                <a:ext cx="957955" cy="29830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50" b="1" dirty="0">
                    <a:latin typeface="Helvetica Neue"/>
                    <a:cs typeface="Helvetica Neue"/>
                  </a:rPr>
                  <a:t>S3 raw data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9149" y="3035292"/>
                <a:ext cx="468214" cy="485555"/>
              </a:xfrm>
              <a:prstGeom prst="rect">
                <a:avLst/>
              </a:prstGeom>
              <a:grpFill/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1863" y="3082821"/>
                <a:ext cx="543151" cy="539955"/>
              </a:xfrm>
              <a:prstGeom prst="rect">
                <a:avLst/>
              </a:prstGeom>
              <a:grpFill/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5125424" y="3560696"/>
                <a:ext cx="1164629" cy="4640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latin typeface="Helvetica Neue"/>
                    <a:cs typeface="Helvetica Neue"/>
                  </a:rPr>
                  <a:t>S3 aggregated data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5830" y="3035292"/>
                <a:ext cx="468214" cy="485555"/>
              </a:xfrm>
              <a:prstGeom prst="rect">
                <a:avLst/>
              </a:prstGeom>
              <a:grpFill/>
            </p:spPr>
          </p:pic>
          <p:sp>
            <p:nvSpPr>
              <p:cNvPr id="69" name="Right Arrow 68"/>
              <p:cNvSpPr/>
              <p:nvPr/>
            </p:nvSpPr>
            <p:spPr>
              <a:xfrm>
                <a:off x="4829668" y="3261360"/>
                <a:ext cx="328615" cy="2594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 err="1"/>
              </a:p>
            </p:txBody>
          </p:sp>
          <p:sp>
            <p:nvSpPr>
              <p:cNvPr id="70" name="Right Arrow 69"/>
              <p:cNvSpPr/>
              <p:nvPr/>
            </p:nvSpPr>
            <p:spPr>
              <a:xfrm>
                <a:off x="3466045" y="3251915"/>
                <a:ext cx="328615" cy="2594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 err="1"/>
              </a:p>
            </p:txBody>
          </p:sp>
          <p:sp>
            <p:nvSpPr>
              <p:cNvPr id="71" name="Right Arrow 70"/>
              <p:cNvSpPr/>
              <p:nvPr/>
            </p:nvSpPr>
            <p:spPr>
              <a:xfrm>
                <a:off x="2016672" y="3261360"/>
                <a:ext cx="328615" cy="2594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 err="1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743225" y="3644478"/>
                <a:ext cx="1096994" cy="155591"/>
              </a:xfrm>
              <a:prstGeom prst="rect">
                <a:avLst/>
              </a:prstGeom>
              <a:grp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750" b="1" dirty="0"/>
                  <a:t>Amazon</a:t>
                </a:r>
                <a:br>
                  <a:rPr lang="en-US" sz="750" b="1" dirty="0"/>
                </a:br>
                <a:r>
                  <a:rPr lang="en-US" sz="750" b="1" dirty="0"/>
                  <a:t>Athena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89183" y="1030065"/>
              <a:ext cx="5538213" cy="1378864"/>
              <a:chOff x="751840" y="2744330"/>
              <a:chExt cx="5538213" cy="1378866"/>
            </a:xfrm>
            <a:grpFill/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840" y="2744330"/>
                <a:ext cx="1493709" cy="1378866"/>
              </a:xfrm>
              <a:prstGeom prst="rect">
                <a:avLst/>
              </a:prstGeom>
              <a:grp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2414279" y="3589651"/>
                <a:ext cx="957955" cy="29830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50" b="1" dirty="0">
                    <a:latin typeface="Helvetica Neue"/>
                    <a:cs typeface="Helvetica Neue"/>
                  </a:rPr>
                  <a:t>S3 raw data</a:t>
                </a: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9149" y="3035292"/>
                <a:ext cx="468214" cy="485555"/>
              </a:xfrm>
              <a:prstGeom prst="rect">
                <a:avLst/>
              </a:prstGeom>
              <a:grpFill/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1863" y="3082821"/>
                <a:ext cx="543151" cy="539955"/>
              </a:xfrm>
              <a:prstGeom prst="rect">
                <a:avLst/>
              </a:prstGeom>
              <a:grpFill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5125424" y="3560696"/>
                <a:ext cx="1164629" cy="4640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latin typeface="Helvetica Neue"/>
                    <a:cs typeface="Helvetica Neue"/>
                  </a:rPr>
                  <a:t>S3 aggregated data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5830" y="3035292"/>
                <a:ext cx="468214" cy="485555"/>
              </a:xfrm>
              <a:prstGeom prst="rect">
                <a:avLst/>
              </a:prstGeom>
              <a:grpFill/>
            </p:spPr>
          </p:pic>
          <p:sp>
            <p:nvSpPr>
              <p:cNvPr id="59" name="Right Arrow 58"/>
              <p:cNvSpPr/>
              <p:nvPr/>
            </p:nvSpPr>
            <p:spPr>
              <a:xfrm>
                <a:off x="4829668" y="3261360"/>
                <a:ext cx="328615" cy="2594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 err="1"/>
              </a:p>
            </p:txBody>
          </p:sp>
          <p:sp>
            <p:nvSpPr>
              <p:cNvPr id="60" name="Right Arrow 59"/>
              <p:cNvSpPr/>
              <p:nvPr/>
            </p:nvSpPr>
            <p:spPr>
              <a:xfrm>
                <a:off x="3466045" y="3251915"/>
                <a:ext cx="328615" cy="2594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 err="1"/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016672" y="3261360"/>
                <a:ext cx="328615" cy="2594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 err="1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43225" y="3644478"/>
                <a:ext cx="1096994" cy="155591"/>
              </a:xfrm>
              <a:prstGeom prst="rect">
                <a:avLst/>
              </a:prstGeom>
              <a:grp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750" b="1" dirty="0"/>
                  <a:t>Amazon</a:t>
                </a:r>
                <a:br>
                  <a:rPr lang="en-US" sz="750" b="1" dirty="0"/>
                </a:br>
                <a:r>
                  <a:rPr lang="en-US" sz="750" b="1" dirty="0"/>
                  <a:t>Athena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72172" y="4403542"/>
              <a:ext cx="5426453" cy="1355592"/>
              <a:chOff x="863600" y="2767599"/>
              <a:chExt cx="5426453" cy="1355594"/>
            </a:xfrm>
            <a:grpFill/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600" y="2767599"/>
                <a:ext cx="1493709" cy="1355594"/>
              </a:xfrm>
              <a:prstGeom prst="rect">
                <a:avLst/>
              </a:prstGeom>
              <a:grpFill/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414279" y="3589651"/>
                <a:ext cx="957955" cy="29830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50" b="1" dirty="0">
                    <a:latin typeface="Helvetica Neue"/>
                    <a:cs typeface="Helvetica Neue"/>
                  </a:rPr>
                  <a:t>S3 raw data</a:t>
                </a:r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9149" y="3035292"/>
                <a:ext cx="468214" cy="485555"/>
              </a:xfrm>
              <a:prstGeom prst="rect">
                <a:avLst/>
              </a:prstGeom>
              <a:grpFill/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1863" y="3082821"/>
                <a:ext cx="543151" cy="539955"/>
              </a:xfrm>
              <a:prstGeom prst="rect">
                <a:avLst/>
              </a:prstGeom>
              <a:grp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5125424" y="3560696"/>
                <a:ext cx="1164629" cy="4640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latin typeface="Helvetica Neue"/>
                    <a:cs typeface="Helvetica Neue"/>
                  </a:rPr>
                  <a:t>S3 aggregated data</a:t>
                </a: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5830" y="3035292"/>
                <a:ext cx="468214" cy="485555"/>
              </a:xfrm>
              <a:prstGeom prst="rect">
                <a:avLst/>
              </a:prstGeom>
              <a:grpFill/>
            </p:spPr>
          </p:pic>
          <p:sp>
            <p:nvSpPr>
              <p:cNvPr id="49" name="Right Arrow 48"/>
              <p:cNvSpPr/>
              <p:nvPr/>
            </p:nvSpPr>
            <p:spPr>
              <a:xfrm>
                <a:off x="4829668" y="3261360"/>
                <a:ext cx="328615" cy="2594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 err="1"/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3466045" y="3251915"/>
                <a:ext cx="328615" cy="2594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 err="1"/>
              </a:p>
            </p:txBody>
          </p:sp>
          <p:sp>
            <p:nvSpPr>
              <p:cNvPr id="51" name="Right Arrow 50"/>
              <p:cNvSpPr/>
              <p:nvPr/>
            </p:nvSpPr>
            <p:spPr>
              <a:xfrm>
                <a:off x="2016672" y="3261360"/>
                <a:ext cx="328615" cy="259487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 err="1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43225" y="3644478"/>
                <a:ext cx="1096994" cy="155591"/>
              </a:xfrm>
              <a:prstGeom prst="rect">
                <a:avLst/>
              </a:prstGeom>
              <a:grp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750" b="1" dirty="0"/>
                  <a:t>Amazon</a:t>
                </a:r>
                <a:br>
                  <a:rPr lang="en-US" sz="750" b="1" dirty="0"/>
                </a:br>
                <a:r>
                  <a:rPr lang="en-US" sz="750" b="1" dirty="0"/>
                  <a:t>Athena</a:t>
                </a:r>
              </a:p>
            </p:txBody>
          </p:sp>
        </p:grpSp>
      </p:grpSp>
      <p:sp>
        <p:nvSpPr>
          <p:cNvPr id="73" name="Right Arrow 72"/>
          <p:cNvSpPr/>
          <p:nvPr/>
        </p:nvSpPr>
        <p:spPr>
          <a:xfrm>
            <a:off x="1720807" y="2049719"/>
            <a:ext cx="197644" cy="1875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4" name="Right Arrow 73"/>
          <p:cNvSpPr/>
          <p:nvPr/>
        </p:nvSpPr>
        <p:spPr>
          <a:xfrm>
            <a:off x="2802945" y="2048317"/>
            <a:ext cx="197644" cy="1875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5" name="Right Arrow 74"/>
          <p:cNvSpPr/>
          <p:nvPr/>
        </p:nvSpPr>
        <p:spPr>
          <a:xfrm>
            <a:off x="3833096" y="2034120"/>
            <a:ext cx="197644" cy="1875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6" name="Right Arrow 75"/>
          <p:cNvSpPr/>
          <p:nvPr/>
        </p:nvSpPr>
        <p:spPr>
          <a:xfrm>
            <a:off x="1663481" y="3154808"/>
            <a:ext cx="197644" cy="1875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7" name="Right Arrow 76"/>
          <p:cNvSpPr/>
          <p:nvPr/>
        </p:nvSpPr>
        <p:spPr>
          <a:xfrm>
            <a:off x="2745619" y="3153406"/>
            <a:ext cx="197644" cy="1875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8" name="Right Arrow 77"/>
          <p:cNvSpPr/>
          <p:nvPr/>
        </p:nvSpPr>
        <p:spPr>
          <a:xfrm>
            <a:off x="3775770" y="3139209"/>
            <a:ext cx="197644" cy="1875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9" name="Right Arrow 78"/>
          <p:cNvSpPr/>
          <p:nvPr/>
        </p:nvSpPr>
        <p:spPr>
          <a:xfrm>
            <a:off x="1681555" y="4297848"/>
            <a:ext cx="197644" cy="1875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0" name="Right Arrow 79"/>
          <p:cNvSpPr/>
          <p:nvPr/>
        </p:nvSpPr>
        <p:spPr>
          <a:xfrm>
            <a:off x="2763693" y="4296446"/>
            <a:ext cx="197644" cy="1875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1" name="Right Arrow 80"/>
          <p:cNvSpPr/>
          <p:nvPr/>
        </p:nvSpPr>
        <p:spPr>
          <a:xfrm>
            <a:off x="3793844" y="4282249"/>
            <a:ext cx="197644" cy="1875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937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70791696"/>
              </p:ext>
            </p:extLst>
          </p:nvPr>
        </p:nvGraphicFramePr>
        <p:xfrm>
          <a:off x="216177" y="1449642"/>
          <a:ext cx="8738980" cy="478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3466" y="1250859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Flow Example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4656" y="1807532"/>
            <a:ext cx="8227457" cy="739856"/>
          </a:xfrm>
        </p:spPr>
        <p:txBody>
          <a:bodyPr/>
          <a:lstStyle/>
          <a:p>
            <a:r>
              <a:rPr lang="en-US" dirty="0" smtClean="0"/>
              <a:t>AWS </a:t>
            </a:r>
            <a:r>
              <a:rPr lang="en-US" dirty="0"/>
              <a:t>Athena </a:t>
            </a:r>
            <a:r>
              <a:rPr lang="en-US" dirty="0" smtClean="0"/>
              <a:t>is used to hourly / </a:t>
            </a:r>
            <a:r>
              <a:rPr lang="en-US" dirty="0"/>
              <a:t>daily process the data – </a:t>
            </a:r>
            <a:r>
              <a:rPr lang="en-US" b="1" dirty="0"/>
              <a:t>filter, </a:t>
            </a:r>
            <a:r>
              <a:rPr lang="en-US" b="1" dirty="0" smtClean="0"/>
              <a:t>join, partition, </a:t>
            </a:r>
            <a:r>
              <a:rPr lang="en-US" b="1" dirty="0" smtClean="0"/>
              <a:t>sort </a:t>
            </a:r>
            <a:r>
              <a:rPr lang="en-US" b="1" dirty="0"/>
              <a:t>and aggregate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into </a:t>
            </a:r>
            <a:r>
              <a:rPr lang="en-US" dirty="0" smtClean="0"/>
              <a:t>parquet </a:t>
            </a:r>
            <a:r>
              <a:rPr lang="en-US" dirty="0" smtClean="0"/>
              <a:t>files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5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Multi-region queries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saved in multiple regions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available options with </a:t>
            </a:r>
            <a:r>
              <a:rPr lang="en-US" b="1" dirty="0" smtClean="0"/>
              <a:t>Athena</a:t>
            </a:r>
            <a:r>
              <a:rPr lang="en-US" dirty="0" smtClean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Single </a:t>
            </a:r>
            <a:r>
              <a:rPr lang="en-US" b="1" dirty="0"/>
              <a:t>query engine in one of the regions </a:t>
            </a:r>
            <a:r>
              <a:rPr lang="en-US" dirty="0"/>
              <a:t>– Like in the good old </a:t>
            </a:r>
            <a:r>
              <a:rPr lang="en-US" dirty="0" smtClean="0"/>
              <a:t>days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Query </a:t>
            </a:r>
            <a:r>
              <a:rPr lang="en-US" b="1" dirty="0"/>
              <a:t>engine per region</a:t>
            </a:r>
            <a:r>
              <a:rPr lang="en-US" dirty="0"/>
              <a:t> – Better performance, but more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82239" y="230970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Demo Query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50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r>
              <a:rPr lang="en-US" dirty="0"/>
              <a:t>We got to </a:t>
            </a:r>
            <a:r>
              <a:rPr lang="en-US" b="1" dirty="0"/>
              <a:t>better analytics by:</a:t>
            </a:r>
            <a:endParaRPr lang="en-US" dirty="0"/>
          </a:p>
          <a:p>
            <a:pPr lvl="1"/>
            <a:r>
              <a:rPr lang="en-US" dirty="0"/>
              <a:t>Using more data</a:t>
            </a:r>
          </a:p>
          <a:p>
            <a:pPr lvl="1"/>
            <a:r>
              <a:rPr lang="en-US" dirty="0"/>
              <a:t>SQL and other engines capabilities</a:t>
            </a:r>
          </a:p>
          <a:p>
            <a:pPr lvl="1"/>
            <a:r>
              <a:rPr lang="en-US" dirty="0"/>
              <a:t>Queries on multiple </a:t>
            </a:r>
            <a:r>
              <a:rPr lang="en-US" dirty="0" smtClean="0"/>
              <a:t>regions</a:t>
            </a:r>
          </a:p>
          <a:p>
            <a:pPr lvl="1"/>
            <a:endParaRPr lang="en-US" b="1" dirty="0"/>
          </a:p>
          <a:p>
            <a:r>
              <a:rPr lang="en-US" b="1" dirty="0"/>
              <a:t>Improvements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Cost reduction in storage and compute</a:t>
            </a:r>
          </a:p>
          <a:p>
            <a:pPr lvl="1"/>
            <a:r>
              <a:rPr lang="en-US" dirty="0"/>
              <a:t>No need to maintain </a:t>
            </a:r>
            <a:r>
              <a:rPr lang="en-US" dirty="0" smtClean="0"/>
              <a:t>servers</a:t>
            </a:r>
          </a:p>
          <a:p>
            <a:pPr lvl="1"/>
            <a:endParaRPr lang="en-US" sz="1050" b="1" dirty="0"/>
          </a:p>
          <a:p>
            <a:pPr algn="ctr"/>
            <a:r>
              <a:rPr lang="en-US" b="1" dirty="0"/>
              <a:t>Will it work for you too? </a:t>
            </a:r>
            <a:r>
              <a:rPr lang="en-US" b="1" dirty="0" smtClean="0"/>
              <a:t>Tip</a:t>
            </a:r>
            <a:r>
              <a:rPr lang="en-US" b="1" dirty="0"/>
              <a:t>: Do a POC with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, Board, Chalk, School, Training, Note,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26" y="1570382"/>
            <a:ext cx="4051110" cy="27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70031" y="4476907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orin@imperva.com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6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About me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Researcher at </a:t>
            </a:r>
            <a:r>
              <a:rPr lang="en-US" dirty="0" smtClean="0"/>
              <a:t>Imperva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Web </a:t>
            </a:r>
            <a:r>
              <a:rPr lang="en-US" dirty="0"/>
              <a:t>application and database </a:t>
            </a:r>
            <a:r>
              <a:rPr lang="en-US" dirty="0" smtClean="0"/>
              <a:t>security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development methodology and </a:t>
            </a:r>
            <a:r>
              <a:rPr lang="en-US" dirty="0" smtClean="0"/>
              <a:t>architecture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Cloud </a:t>
            </a:r>
            <a:r>
              <a:rPr lang="en-US" dirty="0"/>
              <a:t>computing, AWS, Docker and Big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Agenda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Data Lake?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Lake structure and flow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Threat-Analytics Data Lake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Multi-region queries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Our Story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was almost in our hands – we saw it coming and 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needed a solution for storing it in a way </a:t>
            </a:r>
            <a:r>
              <a:rPr lang="en-US" b="1" dirty="0" smtClean="0"/>
              <a:t>we can use it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did not know: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much data we are going to keep and for how long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business use-cases are on the way </a:t>
            </a:r>
          </a:p>
          <a:p>
            <a:pPr lvl="1"/>
            <a:endParaRPr lang="en-US" dirty="0"/>
          </a:p>
          <a:p>
            <a:pPr algn="ctr"/>
            <a:r>
              <a:rPr lang="en-US" b="1" dirty="0"/>
              <a:t>Because data is </a:t>
            </a:r>
            <a:r>
              <a:rPr lang="en-US" b="1" dirty="0" smtClean="0"/>
              <a:t>large and the </a:t>
            </a:r>
            <a:r>
              <a:rPr lang="en-US" b="1" dirty="0"/>
              <a:t>requirements are unknown –</a:t>
            </a:r>
          </a:p>
          <a:p>
            <a:pPr algn="ctr"/>
            <a:r>
              <a:rPr lang="en-US" b="1" dirty="0"/>
              <a:t>we </a:t>
            </a:r>
            <a:r>
              <a:rPr lang="en-US" b="1" dirty="0" smtClean="0"/>
              <a:t>decided </a:t>
            </a:r>
            <a:r>
              <a:rPr lang="en-US" b="1" dirty="0"/>
              <a:t>to go with a Data Lake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Data Lake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9523" y="1642534"/>
            <a:ext cx="4191000" cy="3005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b="0" i="0" kern="1200">
                <a:solidFill>
                  <a:srgbClr val="232F3E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232F3E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232F3E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232F3E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232F3E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Collection of files stored in a distributed file system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Information is stored in its native form, with little or no processing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Flexible and allows great amount </a:t>
            </a:r>
            <a:r>
              <a:rPr lang="en-US" sz="2000" dirty="0" smtClean="0">
                <a:solidFill>
                  <a:schemeClr val="bg1"/>
                </a:solidFill>
              </a:rPr>
              <a:t>of data </a:t>
            </a:r>
            <a:r>
              <a:rPr lang="en-US" sz="2000" dirty="0">
                <a:solidFill>
                  <a:schemeClr val="bg1"/>
                </a:solidFill>
              </a:rPr>
              <a:t>to be stored, queried and </a:t>
            </a:r>
            <a:r>
              <a:rPr lang="en-US" sz="2000" dirty="0" smtClean="0">
                <a:solidFill>
                  <a:schemeClr val="bg1"/>
                </a:solidFill>
              </a:rPr>
              <a:t>analyzed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2" descr="Image result for &quot;data lak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22" y="2184399"/>
            <a:ext cx="4344612" cy="19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The Data</a:t>
            </a:r>
            <a:endParaRPr lang="en-US" sz="24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458824927"/>
              </p:ext>
            </p:extLst>
          </p:nvPr>
        </p:nvGraphicFramePr>
        <p:xfrm>
          <a:off x="614855" y="1852451"/>
          <a:ext cx="7864768" cy="288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The Users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4376119"/>
              </p:ext>
            </p:extLst>
          </p:nvPr>
        </p:nvGraphicFramePr>
        <p:xfrm>
          <a:off x="1199430" y="1744133"/>
          <a:ext cx="6778710" cy="320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2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Answer new business questions faster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02077045"/>
              </p:ext>
            </p:extLst>
          </p:nvPr>
        </p:nvGraphicFramePr>
        <p:xfrm>
          <a:off x="2758440" y="1744133"/>
          <a:ext cx="3691890" cy="330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Query Engine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3424385"/>
              </p:ext>
            </p:extLst>
          </p:nvPr>
        </p:nvGraphicFramePr>
        <p:xfrm>
          <a:off x="1440180" y="2003346"/>
          <a:ext cx="3435191" cy="219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640170" y="3268980"/>
            <a:ext cx="2303964" cy="927582"/>
            <a:chOff x="5685890" y="2857500"/>
            <a:chExt cx="2303964" cy="927582"/>
          </a:xfrm>
        </p:grpSpPr>
        <p:grpSp>
          <p:nvGrpSpPr>
            <p:cNvPr id="7" name="Group 6"/>
            <p:cNvGrpSpPr/>
            <p:nvPr/>
          </p:nvGrpSpPr>
          <p:grpSpPr>
            <a:xfrm>
              <a:off x="5685890" y="2857500"/>
              <a:ext cx="2303964" cy="927582"/>
              <a:chOff x="22948" y="849036"/>
              <a:chExt cx="2233752" cy="94727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2948" y="849036"/>
                <a:ext cx="2233752" cy="947277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ounded Rectangle 4"/>
              <p:cNvSpPr txBox="1"/>
              <p:nvPr/>
            </p:nvSpPr>
            <p:spPr>
              <a:xfrm>
                <a:off x="69190" y="895278"/>
                <a:ext cx="2141268" cy="8547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" tIns="11430" rIns="11430" bIns="11430" numCol="1" spcCol="1270" anchor="ctr" anchorCtr="0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dirty="0"/>
              </a:p>
              <a:p>
                <a:pPr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/>
                  <a:t>Database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89442" y="2953702"/>
              <a:ext cx="831455" cy="360998"/>
              <a:chOff x="1383727" y="947280"/>
              <a:chExt cx="806117" cy="42540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383727" y="947280"/>
                <a:ext cx="806117" cy="42540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ounded Rectangle 6"/>
              <p:cNvSpPr txBox="1"/>
              <p:nvPr/>
            </p:nvSpPr>
            <p:spPr>
              <a:xfrm>
                <a:off x="1396187" y="959740"/>
                <a:ext cx="781197" cy="4004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22860" rIns="22860" bIns="22860" numCol="1" spcCol="1270" anchor="ctr" anchorCtr="0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dirty="0"/>
                  <a:t>Query Engine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3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543</Words>
  <Application>Microsoft Office PowerPoint</Application>
  <PresentationFormat>On-screen Show (16:9)</PresentationFormat>
  <Paragraphs>173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Amazon Ember</vt:lpstr>
      <vt:lpstr>Amazon Ember Light</vt:lpstr>
      <vt:lpstr>Arial</vt:lpstr>
      <vt:lpstr>Calibri</vt:lpstr>
      <vt:lpstr>Consolas</vt:lpstr>
      <vt:lpstr>Courier New</vt:lpstr>
      <vt:lpstr>Helvetica Neue</vt:lpstr>
      <vt:lpstr>Lucida Console</vt:lpstr>
      <vt:lpstr>Times New Roman</vt:lpstr>
      <vt:lpstr>Verdana</vt:lpstr>
      <vt:lpstr>DeckTemplate-AWS</vt:lpstr>
      <vt:lpstr>PowerPoint Presentation</vt:lpstr>
      <vt:lpstr>About me</vt:lpstr>
      <vt:lpstr>Agenda</vt:lpstr>
      <vt:lpstr>Our Story</vt:lpstr>
      <vt:lpstr>Data Lake</vt:lpstr>
      <vt:lpstr>The Data</vt:lpstr>
      <vt:lpstr>The Users</vt:lpstr>
      <vt:lpstr>Answer new business questions faster</vt:lpstr>
      <vt:lpstr>Query Engine</vt:lpstr>
      <vt:lpstr>Data Structure Example</vt:lpstr>
      <vt:lpstr>CSV to Parquet Example</vt:lpstr>
      <vt:lpstr>Architecture and Flow</vt:lpstr>
      <vt:lpstr>Flow Example</vt:lpstr>
      <vt:lpstr>Multi-region queries</vt:lpstr>
      <vt:lpstr>Demo Query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Ori Nakar</cp:lastModifiedBy>
  <cp:revision>90</cp:revision>
  <dcterms:created xsi:type="dcterms:W3CDTF">2015-11-23T23:45:57Z</dcterms:created>
  <dcterms:modified xsi:type="dcterms:W3CDTF">2018-12-23T11:24:57Z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