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2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925B-AC44-B141-8F64-09643C7A01F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D8A9A-D7E1-9B48-9B96-64F36D16C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Cfncluster</a:t>
            </a:r>
            <a:r>
              <a:rPr lang="en-US" dirty="0"/>
              <a:t> single subnet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8A9A-D7E1-9B48-9B96-64F36D16C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Cfncluster</a:t>
            </a:r>
            <a:r>
              <a:rPr lang="en-US" dirty="0"/>
              <a:t> two subnets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8A9A-D7E1-9B48-9B96-64F36D16C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Cfncluster</a:t>
            </a:r>
            <a:r>
              <a:rPr lang="en-US" dirty="0"/>
              <a:t> </a:t>
            </a:r>
            <a:r>
              <a:rPr lang="en-US"/>
              <a:t>private with</a:t>
            </a:r>
            <a:r>
              <a:rPr lang="en-US" baseline="0"/>
              <a:t> 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8A9A-D7E1-9B48-9B96-64F36D16C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Cfncluster</a:t>
            </a:r>
            <a:r>
              <a:rPr lang="en-US" dirty="0"/>
              <a:t> two subnets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8A9A-D7E1-9B48-9B96-64F36D16C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602E-A871-104C-8CA4-348484235D5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4624-29A8-4147-8F42-4AE8624E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em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2.e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97873" y="708482"/>
            <a:ext cx="5278150" cy="5196903"/>
            <a:chOff x="2051751" y="708482"/>
            <a:chExt cx="5024272" cy="5196903"/>
          </a:xfrm>
        </p:grpSpPr>
        <p:sp>
          <p:nvSpPr>
            <p:cNvPr id="6" name="Rounded Rectangle 5"/>
            <p:cNvSpPr/>
            <p:nvPr/>
          </p:nvSpPr>
          <p:spPr>
            <a:xfrm>
              <a:off x="2051751" y="1250857"/>
              <a:ext cx="5024272" cy="465452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35"/>
            <p:cNvSpPr txBox="1">
              <a:spLocks noChangeArrowheads="1"/>
            </p:cNvSpPr>
            <p:nvPr/>
          </p:nvSpPr>
          <p:spPr bwMode="auto">
            <a:xfrm>
              <a:off x="2322088" y="5674553"/>
              <a:ext cx="446450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8" name="Picture 7" descr="VPC-Clou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21" y="708482"/>
              <a:ext cx="853819" cy="853819"/>
            </a:xfrm>
            <a:prstGeom prst="rect">
              <a:avLst/>
            </a:prstGeom>
          </p:spPr>
        </p:pic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3658515" y="5444365"/>
            <a:ext cx="15573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22088" y="1562301"/>
            <a:ext cx="4464501" cy="411225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06092" y="1798008"/>
            <a:ext cx="3975114" cy="3910856"/>
            <a:chOff x="4629150" y="2824163"/>
            <a:chExt cx="1752600" cy="1859298"/>
          </a:xfrm>
        </p:grpSpPr>
        <p:sp>
          <p:nvSpPr>
            <p:cNvPr id="23" name="Rounded Rectangle 22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subnet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78" y="1621400"/>
            <a:ext cx="257000" cy="287235"/>
          </a:xfrm>
          <a:prstGeom prst="rect">
            <a:avLst/>
          </a:prstGeom>
        </p:spPr>
      </p:pic>
      <p:pic>
        <p:nvPicPr>
          <p:cNvPr id="26" name="Picture 25" descr="VPC-Internet-Gatew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13" y="3062107"/>
            <a:ext cx="731520" cy="7315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058897" y="2940258"/>
            <a:ext cx="975109" cy="853369"/>
            <a:chOff x="2703111" y="2081161"/>
            <a:chExt cx="975109" cy="853369"/>
          </a:xfrm>
        </p:grpSpPr>
        <p:pic>
          <p:nvPicPr>
            <p:cNvPr id="27" name="Picture 26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932" y="2081161"/>
              <a:ext cx="731520" cy="73152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703111" y="2780642"/>
              <a:ext cx="97510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>
                  <a:latin typeface="Helvetica Neue"/>
                  <a:cs typeface="Helvetica Neue"/>
                </a:rPr>
                <a:t>MasterServer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pic>
        <p:nvPicPr>
          <p:cNvPr id="30" name="Picture 29" descr="EC2-Instanc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16" y="2940258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66580" y="3738708"/>
            <a:ext cx="11129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>
                <a:latin typeface="Helvetica Neue"/>
                <a:cs typeface="Helvetica Neue"/>
              </a:rPr>
              <a:t>ComputeFleet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7134" y="3695632"/>
            <a:ext cx="5207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IGW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51066" y="2772964"/>
            <a:ext cx="1514734" cy="1459608"/>
            <a:chOff x="463550" y="760413"/>
            <a:chExt cx="1709738" cy="1733550"/>
          </a:xfrm>
        </p:grpSpPr>
        <p:sp>
          <p:nvSpPr>
            <p:cNvPr id="34" name="Rounded Rectangle 33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19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97873" y="708482"/>
            <a:ext cx="5278150" cy="5196903"/>
            <a:chOff x="2051751" y="708482"/>
            <a:chExt cx="5024272" cy="5196903"/>
          </a:xfrm>
        </p:grpSpPr>
        <p:sp>
          <p:nvSpPr>
            <p:cNvPr id="6" name="Rounded Rectangle 5"/>
            <p:cNvSpPr/>
            <p:nvPr/>
          </p:nvSpPr>
          <p:spPr>
            <a:xfrm>
              <a:off x="2051751" y="1250857"/>
              <a:ext cx="5024272" cy="465452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35"/>
            <p:cNvSpPr txBox="1">
              <a:spLocks noChangeArrowheads="1"/>
            </p:cNvSpPr>
            <p:nvPr/>
          </p:nvSpPr>
          <p:spPr bwMode="auto">
            <a:xfrm>
              <a:off x="2322088" y="5674553"/>
              <a:ext cx="446450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8" name="Picture 7" descr="VPC-Clou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21" y="708482"/>
              <a:ext cx="853819" cy="853819"/>
            </a:xfrm>
            <a:prstGeom prst="rect">
              <a:avLst/>
            </a:prstGeom>
          </p:spPr>
        </p:pic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3658515" y="5444365"/>
            <a:ext cx="15573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22088" y="1562301"/>
            <a:ext cx="4464501" cy="411225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06092" y="1798008"/>
            <a:ext cx="1419808" cy="3910856"/>
            <a:chOff x="4629150" y="2824163"/>
            <a:chExt cx="1752600" cy="1859298"/>
          </a:xfrm>
        </p:grpSpPr>
        <p:sp>
          <p:nvSpPr>
            <p:cNvPr id="23" name="Rounded Rectangle 22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subnet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78" y="1621400"/>
            <a:ext cx="257000" cy="287235"/>
          </a:xfrm>
          <a:prstGeom prst="rect">
            <a:avLst/>
          </a:prstGeom>
        </p:spPr>
      </p:pic>
      <p:pic>
        <p:nvPicPr>
          <p:cNvPr id="26" name="Picture 25" descr="VPC-Internet-Gatew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13" y="3062107"/>
            <a:ext cx="731520" cy="7315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842997" y="2940258"/>
            <a:ext cx="975109" cy="853369"/>
            <a:chOff x="2703111" y="2081161"/>
            <a:chExt cx="975109" cy="853369"/>
          </a:xfrm>
        </p:grpSpPr>
        <p:pic>
          <p:nvPicPr>
            <p:cNvPr id="27" name="Picture 26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932" y="2081161"/>
              <a:ext cx="731520" cy="73152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703111" y="2780642"/>
              <a:ext cx="97510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>
                  <a:latin typeface="Helvetica Neue"/>
                  <a:cs typeface="Helvetica Neue"/>
                </a:rPr>
                <a:t>MasterServer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pic>
        <p:nvPicPr>
          <p:cNvPr id="30" name="Picture 29" descr="EC2-Instanc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16" y="2940258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38080" y="3738708"/>
            <a:ext cx="11129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>
                <a:latin typeface="Helvetica Neue"/>
                <a:cs typeface="Helvetica Neue"/>
              </a:rPr>
              <a:t>ComputeFleet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7134" y="3695632"/>
            <a:ext cx="5207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IGW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822566" y="2772964"/>
            <a:ext cx="1514734" cy="1459608"/>
            <a:chOff x="463550" y="760413"/>
            <a:chExt cx="1709738" cy="1733550"/>
          </a:xfrm>
        </p:grpSpPr>
        <p:sp>
          <p:nvSpPr>
            <p:cNvPr id="34" name="Rounded Rectangle 33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20592" y="1772608"/>
            <a:ext cx="2181808" cy="3910856"/>
            <a:chOff x="4629150" y="2824163"/>
            <a:chExt cx="1752600" cy="1859298"/>
          </a:xfrm>
        </p:grpSpPr>
        <p:sp>
          <p:nvSpPr>
            <p:cNvPr id="37" name="Rounded Rectangle 36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subnet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66" y="1621400"/>
            <a:ext cx="257000" cy="2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87303" y="708482"/>
            <a:ext cx="5278150" cy="5196903"/>
            <a:chOff x="2051751" y="708482"/>
            <a:chExt cx="5024272" cy="5196903"/>
          </a:xfrm>
        </p:grpSpPr>
        <p:sp>
          <p:nvSpPr>
            <p:cNvPr id="6" name="Rounded Rectangle 5"/>
            <p:cNvSpPr/>
            <p:nvPr/>
          </p:nvSpPr>
          <p:spPr>
            <a:xfrm>
              <a:off x="2051751" y="1250857"/>
              <a:ext cx="5024272" cy="465452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35"/>
            <p:cNvSpPr txBox="1">
              <a:spLocks noChangeArrowheads="1"/>
            </p:cNvSpPr>
            <p:nvPr/>
          </p:nvSpPr>
          <p:spPr bwMode="auto">
            <a:xfrm>
              <a:off x="2322088" y="5674553"/>
              <a:ext cx="446450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8" name="Picture 7" descr="VPC-Clou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21" y="708482"/>
              <a:ext cx="853819" cy="853819"/>
            </a:xfrm>
            <a:prstGeom prst="rect">
              <a:avLst/>
            </a:prstGeom>
          </p:spPr>
        </p:pic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5360645" y="5444365"/>
            <a:ext cx="15573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024218" y="1562301"/>
            <a:ext cx="4464501" cy="411225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08222" y="1798008"/>
            <a:ext cx="3946778" cy="3910856"/>
            <a:chOff x="4629150" y="2824163"/>
            <a:chExt cx="1752600" cy="1859298"/>
          </a:xfrm>
        </p:grpSpPr>
        <p:sp>
          <p:nvSpPr>
            <p:cNvPr id="23" name="Rounded Rectangle 22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subnet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608" y="1621400"/>
            <a:ext cx="257000" cy="28723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656252" y="2940258"/>
            <a:ext cx="975109" cy="853369"/>
            <a:chOff x="2703111" y="2081161"/>
            <a:chExt cx="975109" cy="853369"/>
          </a:xfrm>
        </p:grpSpPr>
        <p:pic>
          <p:nvPicPr>
            <p:cNvPr id="27" name="Picture 26" descr="EC2-Instanc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932" y="2081161"/>
              <a:ext cx="731520" cy="73152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703111" y="2780642"/>
              <a:ext cx="97510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>
                  <a:latin typeface="Helvetica Neue"/>
                  <a:cs typeface="Helvetica Neue"/>
                </a:rPr>
                <a:t>MasterServer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pic>
        <p:nvPicPr>
          <p:cNvPr id="30" name="Picture 29" descr="EC2-Instanc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71" y="2940258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406835" y="3738708"/>
            <a:ext cx="11129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>
                <a:latin typeface="Helvetica Neue"/>
                <a:cs typeface="Helvetica Neue"/>
              </a:rPr>
              <a:t>ComputeFleet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1639" y="3632132"/>
            <a:ext cx="5207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Direct Connect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191321" y="2772964"/>
            <a:ext cx="1514734" cy="1459608"/>
            <a:chOff x="463550" y="760413"/>
            <a:chExt cx="1709738" cy="1733550"/>
          </a:xfrm>
        </p:grpSpPr>
        <p:sp>
          <p:nvSpPr>
            <p:cNvPr id="34" name="Rounded Rectangle 33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976" y="1286083"/>
            <a:ext cx="1879273" cy="3100304"/>
            <a:chOff x="4676775" y="4879368"/>
            <a:chExt cx="1752600" cy="1830689"/>
          </a:xfrm>
        </p:grpSpPr>
        <p:sp>
          <p:nvSpPr>
            <p:cNvPr id="41" name="Rounded Rectangle 40"/>
            <p:cNvSpPr/>
            <p:nvPr/>
          </p:nvSpPr>
          <p:spPr>
            <a:xfrm>
              <a:off x="4676775" y="4879368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2" name="TextBox 37"/>
            <p:cNvSpPr txBox="1">
              <a:spLocks noChangeArrowheads="1"/>
            </p:cNvSpPr>
            <p:nvPr/>
          </p:nvSpPr>
          <p:spPr bwMode="auto">
            <a:xfrm>
              <a:off x="4768850" y="6478282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corporate data center</a:t>
              </a:r>
            </a:p>
          </p:txBody>
        </p:sp>
      </p:grpSp>
      <p:pic>
        <p:nvPicPr>
          <p:cNvPr id="43" name="Picture 42" descr="Corporate-Data-Cent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7" y="998256"/>
            <a:ext cx="573651" cy="573651"/>
          </a:xfrm>
          <a:prstGeom prst="rect">
            <a:avLst/>
          </a:prstGeom>
        </p:spPr>
      </p:pic>
      <p:pic>
        <p:nvPicPr>
          <p:cNvPr id="44" name="Picture 43" descr="Traditional-Server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4" y="1406848"/>
            <a:ext cx="731520" cy="73152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87387" y="2179561"/>
            <a:ext cx="11052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HTTP Proxy</a:t>
            </a:r>
          </a:p>
        </p:txBody>
      </p:sp>
      <p:pic>
        <p:nvPicPr>
          <p:cNvPr id="46" name="Picture 45" descr="Direct-Connec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59" y="2908219"/>
            <a:ext cx="731520" cy="73152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endCxn id="46" idx="1"/>
          </p:cNvCxnSpPr>
          <p:nvPr/>
        </p:nvCxnSpPr>
        <p:spPr>
          <a:xfrm>
            <a:off x="2287881" y="3270250"/>
            <a:ext cx="831278" cy="37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7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71870" y="1250857"/>
            <a:ext cx="6204153" cy="465452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2081870" y="5674553"/>
            <a:ext cx="46900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Helvetica Neue"/>
                <a:ea typeface="Verdana" pitchFamily="34" charset="0"/>
                <a:cs typeface="Helvetica Neue"/>
              </a:rPr>
              <a:t>virtual private cloud</a:t>
            </a:r>
          </a:p>
        </p:txBody>
      </p:sp>
      <p:pic>
        <p:nvPicPr>
          <p:cNvPr id="8" name="Picture 7" descr="VPC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15" y="708482"/>
            <a:ext cx="896963" cy="853819"/>
          </a:xfrm>
          <a:prstGeom prst="rect">
            <a:avLst/>
          </a:prstGeom>
        </p:spPr>
      </p:pic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3658515" y="5444365"/>
            <a:ext cx="15573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Availability Zone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22088" y="1562301"/>
            <a:ext cx="4464501" cy="411225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06092" y="1798008"/>
            <a:ext cx="1419808" cy="3910856"/>
            <a:chOff x="4629150" y="2824163"/>
            <a:chExt cx="1752600" cy="1859298"/>
          </a:xfrm>
        </p:grpSpPr>
        <p:sp>
          <p:nvSpPr>
            <p:cNvPr id="23" name="Rounded Rectangle 22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subnet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78" y="1621400"/>
            <a:ext cx="257000" cy="28723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42997" y="3639739"/>
            <a:ext cx="9751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>
                <a:latin typeface="Helvetica Neue"/>
                <a:cs typeface="Helvetica Neue"/>
              </a:rPr>
              <a:t>MasterServer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0" name="Picture 29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16" y="2940258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38080" y="3738708"/>
            <a:ext cx="111299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>
                <a:latin typeface="Helvetica Neue"/>
                <a:cs typeface="Helvetica Neue"/>
              </a:rPr>
              <a:t>ComputeFleet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342" y="3738708"/>
            <a:ext cx="5207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IGW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55642" y="2772964"/>
            <a:ext cx="1662236" cy="1465236"/>
            <a:chOff x="388010" y="760413"/>
            <a:chExt cx="1876229" cy="1740234"/>
          </a:xfrm>
        </p:grpSpPr>
        <p:sp>
          <p:nvSpPr>
            <p:cNvPr id="34" name="Rounded Rectangle 33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5" name="TextBox 31"/>
            <p:cNvSpPr txBox="1">
              <a:spLocks noChangeArrowheads="1"/>
            </p:cNvSpPr>
            <p:nvPr/>
          </p:nvSpPr>
          <p:spPr bwMode="auto">
            <a:xfrm>
              <a:off x="388010" y="2226492"/>
              <a:ext cx="1876229" cy="274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Helvetica Neue"/>
                  <a:ea typeface="Verdana" pitchFamily="34" charset="0"/>
                  <a:cs typeface="Helvetica Neue"/>
                </a:rPr>
                <a:t>ECS Container Instances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20592" y="1772608"/>
            <a:ext cx="2181808" cy="3910856"/>
            <a:chOff x="4629150" y="2824163"/>
            <a:chExt cx="1752600" cy="1859298"/>
          </a:xfrm>
        </p:grpSpPr>
        <p:sp>
          <p:nvSpPr>
            <p:cNvPr id="37" name="Rounded Rectangle 36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4670321" y="4451686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subnet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066" y="1621400"/>
            <a:ext cx="257000" cy="2872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CE7062-A260-9C46-A782-518F4D1AC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53" y="4258471"/>
            <a:ext cx="538195" cy="55555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C589DD-A941-5548-9A5D-F5DB5283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28" y="3167773"/>
            <a:ext cx="538196" cy="5642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9A86588-B759-0E4E-8DA7-658F7F782281}"/>
              </a:ext>
            </a:extLst>
          </p:cNvPr>
          <p:cNvSpPr txBox="1"/>
          <p:nvPr/>
        </p:nvSpPr>
        <p:spPr>
          <a:xfrm>
            <a:off x="1745812" y="3684954"/>
            <a:ext cx="5207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Router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4E94FC7-ED14-0A41-A44D-A6A21ABA30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20" y="3020236"/>
            <a:ext cx="551151" cy="571564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045127D-822D-EF4E-9A5E-9319F281F49B}"/>
              </a:ext>
            </a:extLst>
          </p:cNvPr>
          <p:cNvCxnSpPr>
            <a:cxnSpLocks/>
            <a:stCxn id="45" idx="1"/>
            <a:endCxn id="41" idx="3"/>
          </p:cNvCxnSpPr>
          <p:nvPr/>
        </p:nvCxnSpPr>
        <p:spPr>
          <a:xfrm rot="10800000" flipV="1">
            <a:off x="1945124" y="3306018"/>
            <a:ext cx="1095296" cy="14387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A022612-25B8-144E-98AF-5FD4E36309DF}"/>
              </a:ext>
            </a:extLst>
          </p:cNvPr>
          <p:cNvCxnSpPr>
            <a:cxnSpLocks/>
            <a:stCxn id="40" idx="1"/>
            <a:endCxn id="41" idx="2"/>
          </p:cNvCxnSpPr>
          <p:nvPr/>
        </p:nvCxnSpPr>
        <p:spPr>
          <a:xfrm rot="10800000">
            <a:off x="1676027" y="3732010"/>
            <a:ext cx="1385427" cy="8042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8E92904A-58D0-734C-8BA4-AB8BF097F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5" y="3173055"/>
            <a:ext cx="538196" cy="5642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3F5A5D-3FC8-BA4B-9DE0-A946087682CD}"/>
              </a:ext>
            </a:extLst>
          </p:cNvPr>
          <p:cNvCxnSpPr>
            <a:cxnSpLocks/>
            <a:stCxn id="41" idx="1"/>
            <a:endCxn id="46" idx="3"/>
          </p:cNvCxnSpPr>
          <p:nvPr/>
        </p:nvCxnSpPr>
        <p:spPr>
          <a:xfrm flipH="1">
            <a:off x="1139431" y="3449892"/>
            <a:ext cx="267497" cy="5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5D0E4C-658B-034C-B77D-37D78250893F}"/>
              </a:ext>
            </a:extLst>
          </p:cNvPr>
          <p:cNvSpPr txBox="1"/>
          <p:nvPr/>
        </p:nvSpPr>
        <p:spPr>
          <a:xfrm>
            <a:off x="2904241" y="4814028"/>
            <a:ext cx="8235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NAT Gateway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FF6E95A-9E7A-D94E-B57C-82B925921B5B}"/>
              </a:ext>
            </a:extLst>
          </p:cNvPr>
          <p:cNvCxnSpPr>
            <a:stCxn id="30" idx="1"/>
            <a:endCxn id="41" idx="0"/>
          </p:cNvCxnSpPr>
          <p:nvPr/>
        </p:nvCxnSpPr>
        <p:spPr>
          <a:xfrm rot="10800000">
            <a:off x="1676026" y="3167774"/>
            <a:ext cx="3552790" cy="138245"/>
          </a:xfrm>
          <a:prstGeom prst="bentConnector4">
            <a:avLst>
              <a:gd name="adj1" fmla="val 28556"/>
              <a:gd name="adj2" fmla="val 672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8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82</Words>
  <Application>Microsoft Macintosh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 Web Services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Ballantyne, Dougal</dc:creator>
  <cp:lastModifiedBy>Microsoft Office User</cp:lastModifiedBy>
  <cp:revision>8</cp:revision>
  <dcterms:created xsi:type="dcterms:W3CDTF">2015-01-04T14:30:48Z</dcterms:created>
  <dcterms:modified xsi:type="dcterms:W3CDTF">2018-11-26T10:48:35Z</dcterms:modified>
</cp:coreProperties>
</file>