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925B-AC44-B141-8F64-09643C7A01F1}" type="datetimeFigureOut">
              <a:rPr lang="en-US" smtClean="0"/>
              <a:t>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8A9A-D7E1-9B48-9B96-64F36D16C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Cfncluster</a:t>
            </a:r>
            <a:r>
              <a:rPr lang="en-US" dirty="0" smtClean="0"/>
              <a:t> single subnet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8A9A-D7E1-9B48-9B96-64F36D16C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Cfncluster</a:t>
            </a:r>
            <a:r>
              <a:rPr lang="en-US" dirty="0" smtClean="0"/>
              <a:t> two subnets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8A9A-D7E1-9B48-9B96-64F36D16C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Cfncluster</a:t>
            </a:r>
            <a:r>
              <a:rPr lang="en-US" dirty="0" smtClean="0"/>
              <a:t> </a:t>
            </a:r>
            <a:r>
              <a:rPr lang="en-US" smtClean="0"/>
              <a:t>private with</a:t>
            </a:r>
            <a:r>
              <a:rPr lang="en-US" baseline="0" smtClean="0"/>
              <a:t> 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8A9A-D7E1-9B48-9B96-64F36D16C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602E-A871-104C-8CA4-348484235D5C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97873" y="708482"/>
            <a:ext cx="5278150" cy="5196903"/>
            <a:chOff x="2051751" y="708482"/>
            <a:chExt cx="5024272" cy="5196903"/>
          </a:xfrm>
        </p:grpSpPr>
        <p:sp>
          <p:nvSpPr>
            <p:cNvPr id="6" name="Rounded Rectangle 5"/>
            <p:cNvSpPr/>
            <p:nvPr/>
          </p:nvSpPr>
          <p:spPr>
            <a:xfrm>
              <a:off x="2051751" y="1250857"/>
              <a:ext cx="5024272" cy="465452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35"/>
            <p:cNvSpPr txBox="1">
              <a:spLocks noChangeArrowheads="1"/>
            </p:cNvSpPr>
            <p:nvPr/>
          </p:nvSpPr>
          <p:spPr bwMode="auto">
            <a:xfrm>
              <a:off x="2322088" y="5674553"/>
              <a:ext cx="446450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virtual private cloud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8" name="Picture 7" descr="VPC-Clou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21" y="708482"/>
              <a:ext cx="853819" cy="853819"/>
            </a:xfrm>
            <a:prstGeom prst="rect">
              <a:avLst/>
            </a:prstGeom>
          </p:spPr>
        </p:pic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3658515" y="5444365"/>
            <a:ext cx="15573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22088" y="1562301"/>
            <a:ext cx="4464501" cy="411225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06092" y="1798008"/>
            <a:ext cx="3975114" cy="3910856"/>
            <a:chOff x="4629150" y="2824163"/>
            <a:chExt cx="1752600" cy="1859298"/>
          </a:xfrm>
        </p:grpSpPr>
        <p:sp>
          <p:nvSpPr>
            <p:cNvPr id="23" name="Rounded Rectangle 2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</a:t>
              </a:r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78" y="1621400"/>
            <a:ext cx="257000" cy="287235"/>
          </a:xfrm>
          <a:prstGeom prst="rect">
            <a:avLst/>
          </a:prstGeom>
        </p:spPr>
      </p:pic>
      <p:pic>
        <p:nvPicPr>
          <p:cNvPr id="26" name="Picture 25" descr="VPC-Internet-Gatew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13" y="3062107"/>
            <a:ext cx="731520" cy="7315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058897" y="2940258"/>
            <a:ext cx="975109" cy="853369"/>
            <a:chOff x="2703111" y="2081161"/>
            <a:chExt cx="975109" cy="853369"/>
          </a:xfrm>
        </p:grpSpPr>
        <p:pic>
          <p:nvPicPr>
            <p:cNvPr id="27" name="Picture 26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932" y="2081161"/>
              <a:ext cx="731520" cy="7315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703111" y="2780642"/>
              <a:ext cx="9751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Helvetica Neue"/>
                  <a:cs typeface="Helvetica Neue"/>
                </a:rPr>
                <a:t>MasterServer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pic>
        <p:nvPicPr>
          <p:cNvPr id="30" name="Picture 29" descr="EC2-Instanc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16" y="2940258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66580" y="3738708"/>
            <a:ext cx="11129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ComputeFleet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7134" y="3695632"/>
            <a:ext cx="5207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IGW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251066" y="2772964"/>
            <a:ext cx="1514734" cy="1459608"/>
            <a:chOff x="463550" y="760413"/>
            <a:chExt cx="1709738" cy="1733550"/>
          </a:xfrm>
        </p:grpSpPr>
        <p:sp>
          <p:nvSpPr>
            <p:cNvPr id="34" name="Rounded Rectangle 33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19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97873" y="708482"/>
            <a:ext cx="5278150" cy="5196903"/>
            <a:chOff x="2051751" y="708482"/>
            <a:chExt cx="5024272" cy="5196903"/>
          </a:xfrm>
        </p:grpSpPr>
        <p:sp>
          <p:nvSpPr>
            <p:cNvPr id="6" name="Rounded Rectangle 5"/>
            <p:cNvSpPr/>
            <p:nvPr/>
          </p:nvSpPr>
          <p:spPr>
            <a:xfrm>
              <a:off x="2051751" y="1250857"/>
              <a:ext cx="5024272" cy="465452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35"/>
            <p:cNvSpPr txBox="1">
              <a:spLocks noChangeArrowheads="1"/>
            </p:cNvSpPr>
            <p:nvPr/>
          </p:nvSpPr>
          <p:spPr bwMode="auto">
            <a:xfrm>
              <a:off x="2322088" y="5674553"/>
              <a:ext cx="446450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virtual private cloud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8" name="Picture 7" descr="VPC-Clou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21" y="708482"/>
              <a:ext cx="853819" cy="853819"/>
            </a:xfrm>
            <a:prstGeom prst="rect">
              <a:avLst/>
            </a:prstGeom>
          </p:spPr>
        </p:pic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3658515" y="5444365"/>
            <a:ext cx="15573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22088" y="1562301"/>
            <a:ext cx="4464501" cy="411225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06092" y="1798008"/>
            <a:ext cx="1419808" cy="3910856"/>
            <a:chOff x="4629150" y="2824163"/>
            <a:chExt cx="1752600" cy="1859298"/>
          </a:xfrm>
        </p:grpSpPr>
        <p:sp>
          <p:nvSpPr>
            <p:cNvPr id="23" name="Rounded Rectangle 2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</a:t>
              </a:r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78" y="1621400"/>
            <a:ext cx="257000" cy="287235"/>
          </a:xfrm>
          <a:prstGeom prst="rect">
            <a:avLst/>
          </a:prstGeom>
        </p:spPr>
      </p:pic>
      <p:pic>
        <p:nvPicPr>
          <p:cNvPr id="26" name="Picture 25" descr="VPC-Internet-Gatew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13" y="3062107"/>
            <a:ext cx="731520" cy="7315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842997" y="2940258"/>
            <a:ext cx="975109" cy="853369"/>
            <a:chOff x="2703111" y="2081161"/>
            <a:chExt cx="975109" cy="853369"/>
          </a:xfrm>
        </p:grpSpPr>
        <p:pic>
          <p:nvPicPr>
            <p:cNvPr id="27" name="Picture 26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932" y="2081161"/>
              <a:ext cx="731520" cy="7315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703111" y="2780642"/>
              <a:ext cx="9751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Helvetica Neue"/>
                  <a:cs typeface="Helvetica Neue"/>
                </a:rPr>
                <a:t>MasterServer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pic>
        <p:nvPicPr>
          <p:cNvPr id="30" name="Picture 29" descr="EC2-Instanc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16" y="2940258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38080" y="3738708"/>
            <a:ext cx="11129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ComputeFleet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7134" y="3695632"/>
            <a:ext cx="5207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IGW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22566" y="2772964"/>
            <a:ext cx="1514734" cy="1459608"/>
            <a:chOff x="463550" y="760413"/>
            <a:chExt cx="1709738" cy="1733550"/>
          </a:xfrm>
        </p:grpSpPr>
        <p:sp>
          <p:nvSpPr>
            <p:cNvPr id="34" name="Rounded Rectangle 33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20592" y="1772608"/>
            <a:ext cx="2181808" cy="3910856"/>
            <a:chOff x="4629150" y="2824163"/>
            <a:chExt cx="1752600" cy="1859298"/>
          </a:xfrm>
        </p:grpSpPr>
        <p:sp>
          <p:nvSpPr>
            <p:cNvPr id="37" name="Rounded Rectangle 36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</a:t>
              </a:r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66" y="1621400"/>
            <a:ext cx="257000" cy="2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87303" y="708482"/>
            <a:ext cx="5278150" cy="5196903"/>
            <a:chOff x="2051751" y="708482"/>
            <a:chExt cx="5024272" cy="5196903"/>
          </a:xfrm>
        </p:grpSpPr>
        <p:sp>
          <p:nvSpPr>
            <p:cNvPr id="6" name="Rounded Rectangle 5"/>
            <p:cNvSpPr/>
            <p:nvPr/>
          </p:nvSpPr>
          <p:spPr>
            <a:xfrm>
              <a:off x="2051751" y="1250857"/>
              <a:ext cx="5024272" cy="465452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35"/>
            <p:cNvSpPr txBox="1">
              <a:spLocks noChangeArrowheads="1"/>
            </p:cNvSpPr>
            <p:nvPr/>
          </p:nvSpPr>
          <p:spPr bwMode="auto">
            <a:xfrm>
              <a:off x="2322088" y="5674553"/>
              <a:ext cx="446450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virtual private cloud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8" name="Picture 7" descr="VPC-Clou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21" y="708482"/>
              <a:ext cx="853819" cy="853819"/>
            </a:xfrm>
            <a:prstGeom prst="rect">
              <a:avLst/>
            </a:prstGeom>
          </p:spPr>
        </p:pic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5360645" y="5444365"/>
            <a:ext cx="15573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024218" y="1562301"/>
            <a:ext cx="4464501" cy="411225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08222" y="1798008"/>
            <a:ext cx="3946778" cy="3910856"/>
            <a:chOff x="4629150" y="2824163"/>
            <a:chExt cx="1752600" cy="1859298"/>
          </a:xfrm>
        </p:grpSpPr>
        <p:sp>
          <p:nvSpPr>
            <p:cNvPr id="23" name="Rounded Rectangle 2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</a:t>
              </a:r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608" y="1621400"/>
            <a:ext cx="257000" cy="28723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656252" y="2940258"/>
            <a:ext cx="975109" cy="853369"/>
            <a:chOff x="2703111" y="2081161"/>
            <a:chExt cx="975109" cy="853369"/>
          </a:xfrm>
        </p:grpSpPr>
        <p:pic>
          <p:nvPicPr>
            <p:cNvPr id="27" name="Picture 26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932" y="2081161"/>
              <a:ext cx="731520" cy="7315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703111" y="2780642"/>
              <a:ext cx="9751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Helvetica Neue"/>
                  <a:cs typeface="Helvetica Neue"/>
                </a:rPr>
                <a:t>MasterServer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pic>
        <p:nvPicPr>
          <p:cNvPr id="30" name="Picture 29" descr="EC2-Instanc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71" y="2940258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406835" y="3738708"/>
            <a:ext cx="11129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ComputeFleet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1639" y="3632132"/>
            <a:ext cx="5207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Direct Connect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191321" y="2772964"/>
            <a:ext cx="1514734" cy="1459608"/>
            <a:chOff x="463550" y="760413"/>
            <a:chExt cx="1709738" cy="1733550"/>
          </a:xfrm>
        </p:grpSpPr>
        <p:sp>
          <p:nvSpPr>
            <p:cNvPr id="34" name="Rounded Rectangle 33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976" y="1286083"/>
            <a:ext cx="1879273" cy="3100304"/>
            <a:chOff x="4676775" y="4879368"/>
            <a:chExt cx="1752600" cy="1830689"/>
          </a:xfrm>
        </p:grpSpPr>
        <p:sp>
          <p:nvSpPr>
            <p:cNvPr id="41" name="Rounded Rectangle 40"/>
            <p:cNvSpPr/>
            <p:nvPr/>
          </p:nvSpPr>
          <p:spPr>
            <a:xfrm>
              <a:off x="4676775" y="4879368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2" name="TextBox 37"/>
            <p:cNvSpPr txBox="1">
              <a:spLocks noChangeArrowheads="1"/>
            </p:cNvSpPr>
            <p:nvPr/>
          </p:nvSpPr>
          <p:spPr bwMode="auto">
            <a:xfrm>
              <a:off x="4768850" y="6478282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corporate data center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3" name="Picture 42" descr="Corporate-Data-Cent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7" y="998256"/>
            <a:ext cx="573651" cy="573651"/>
          </a:xfrm>
          <a:prstGeom prst="rect">
            <a:avLst/>
          </a:prstGeom>
        </p:spPr>
      </p:pic>
      <p:pic>
        <p:nvPicPr>
          <p:cNvPr id="44" name="Picture 43" descr="Traditional-Server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4" y="1406848"/>
            <a:ext cx="731520" cy="7315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87387" y="2179561"/>
            <a:ext cx="11052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HTTP Proxy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46" name="Picture 45" descr="Direct-Connec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59" y="2908219"/>
            <a:ext cx="731520" cy="73152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endCxn id="46" idx="1"/>
          </p:cNvCxnSpPr>
          <p:nvPr/>
        </p:nvCxnSpPr>
        <p:spPr>
          <a:xfrm>
            <a:off x="2287881" y="3270250"/>
            <a:ext cx="831278" cy="37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7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60</Words>
  <Application>Microsoft Macintosh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Amazon Web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Ballantyne, Dougal</dc:creator>
  <cp:lastModifiedBy>Ballantyne, Dougal</cp:lastModifiedBy>
  <cp:revision>6</cp:revision>
  <dcterms:created xsi:type="dcterms:W3CDTF">2015-01-04T14:30:48Z</dcterms:created>
  <dcterms:modified xsi:type="dcterms:W3CDTF">2015-01-04T19:01:22Z</dcterms:modified>
</cp:coreProperties>
</file>