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CCD3E0-19BB-9D49-9E5E-610C806E312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22C813B-D004-D643-ACB5-6D1DEC62205C}">
      <dgm:prSet phldrT="[Text]"/>
      <dgm:spPr/>
      <dgm:t>
        <a:bodyPr/>
        <a:lstStyle/>
        <a:p>
          <a:r>
            <a:rPr lang="en-US" dirty="0"/>
            <a:t>Cluster Controller</a:t>
          </a:r>
        </a:p>
      </dgm:t>
    </dgm:pt>
    <dgm:pt modelId="{3399EF27-1052-894C-9CF6-B9DE0B706ACE}" type="parTrans" cxnId="{834B0892-61F1-304F-ADC4-81250D3082A2}">
      <dgm:prSet/>
      <dgm:spPr/>
      <dgm:t>
        <a:bodyPr/>
        <a:lstStyle/>
        <a:p>
          <a:endParaRPr lang="en-US"/>
        </a:p>
      </dgm:t>
    </dgm:pt>
    <dgm:pt modelId="{AA2C58BA-729B-5146-AB53-C8DC7D780F1C}" type="sibTrans" cxnId="{834B0892-61F1-304F-ADC4-81250D3082A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Install uninstall update</a:t>
          </a:r>
        </a:p>
      </dgm:t>
    </dgm:pt>
    <dgm:pt modelId="{172473E1-21E8-C644-9F6C-890570D73778}">
      <dgm:prSet phldrT="[Text]"/>
      <dgm:spPr/>
      <dgm:t>
        <a:bodyPr/>
        <a:lstStyle/>
        <a:p>
          <a:r>
            <a:rPr lang="en-US" dirty="0"/>
            <a:t>Package Controller</a:t>
          </a:r>
        </a:p>
      </dgm:t>
    </dgm:pt>
    <dgm:pt modelId="{1D50D55F-2C46-2D41-9A6E-88FE39DA54A0}" type="parTrans" cxnId="{3ADD6DF7-6153-9F4B-B3E6-2C645CE4D2D6}">
      <dgm:prSet/>
      <dgm:spPr/>
      <dgm:t>
        <a:bodyPr/>
        <a:lstStyle/>
        <a:p>
          <a:endParaRPr lang="en-US"/>
        </a:p>
      </dgm:t>
    </dgm:pt>
    <dgm:pt modelId="{B27A0711-F358-9C4D-B80A-0511884A904C}" type="sibTrans" cxnId="{3ADD6DF7-6153-9F4B-B3E6-2C645CE4D2D6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Install uninstall update</a:t>
          </a:r>
          <a:endParaRPr lang="en-US"/>
        </a:p>
      </dgm:t>
    </dgm:pt>
    <dgm:pt modelId="{4877966B-F274-6D44-8A10-F7C1BF7932AB}">
      <dgm:prSet phldrT="[Text]"/>
      <dgm:spPr/>
      <dgm:t>
        <a:bodyPr/>
        <a:lstStyle/>
        <a:p>
          <a:r>
            <a:rPr lang="en-US" dirty="0"/>
            <a:t>Package</a:t>
          </a:r>
        </a:p>
      </dgm:t>
    </dgm:pt>
    <dgm:pt modelId="{DB6BB7AC-03DA-434D-900D-423F78415364}" type="parTrans" cxnId="{E32E49CD-52E6-2341-A2C8-35EEA442E585}">
      <dgm:prSet/>
      <dgm:spPr/>
      <dgm:t>
        <a:bodyPr/>
        <a:lstStyle/>
        <a:p>
          <a:endParaRPr lang="en-US"/>
        </a:p>
      </dgm:t>
    </dgm:pt>
    <dgm:pt modelId="{4807D735-FF84-EB41-A114-BBE1F20B1AE6}" type="sibTrans" cxnId="{E32E49CD-52E6-2341-A2C8-35EEA442E585}">
      <dgm:prSet/>
      <dgm:spPr/>
      <dgm:t>
        <a:bodyPr/>
        <a:lstStyle/>
        <a:p>
          <a:endParaRPr lang="en-US"/>
        </a:p>
      </dgm:t>
    </dgm:pt>
    <dgm:pt modelId="{9D554F63-E8F9-0547-A129-4DD2CBCB27BF}" type="pres">
      <dgm:prSet presAssocID="{78CCD3E0-19BB-9D49-9E5E-610C806E3120}" presName="Name0" presStyleCnt="0">
        <dgm:presLayoutVars>
          <dgm:dir/>
          <dgm:resizeHandles val="exact"/>
        </dgm:presLayoutVars>
      </dgm:prSet>
      <dgm:spPr/>
    </dgm:pt>
    <dgm:pt modelId="{5C8850B0-1C27-2C45-BD8E-499AD0A747EB}" type="pres">
      <dgm:prSet presAssocID="{322C813B-D004-D643-ACB5-6D1DEC62205C}" presName="node" presStyleLbl="node1" presStyleIdx="0" presStyleCnt="3">
        <dgm:presLayoutVars>
          <dgm:bulletEnabled val="1"/>
        </dgm:presLayoutVars>
      </dgm:prSet>
      <dgm:spPr/>
    </dgm:pt>
    <dgm:pt modelId="{299C70C1-E89B-3143-8BFC-5224A920C3B5}" type="pres">
      <dgm:prSet presAssocID="{AA2C58BA-729B-5146-AB53-C8DC7D780F1C}" presName="sibTrans" presStyleLbl="sibTrans2D1" presStyleIdx="0" presStyleCnt="2"/>
      <dgm:spPr/>
    </dgm:pt>
    <dgm:pt modelId="{9EC8189A-DFC4-E84E-BA62-DAC353B3630F}" type="pres">
      <dgm:prSet presAssocID="{AA2C58BA-729B-5146-AB53-C8DC7D780F1C}" presName="connectorText" presStyleLbl="sibTrans2D1" presStyleIdx="0" presStyleCnt="2"/>
      <dgm:spPr/>
    </dgm:pt>
    <dgm:pt modelId="{B9F44145-F18E-1A4B-B14F-A1A940E9ECD3}" type="pres">
      <dgm:prSet presAssocID="{172473E1-21E8-C644-9F6C-890570D73778}" presName="node" presStyleLbl="node1" presStyleIdx="1" presStyleCnt="3">
        <dgm:presLayoutVars>
          <dgm:bulletEnabled val="1"/>
        </dgm:presLayoutVars>
      </dgm:prSet>
      <dgm:spPr/>
    </dgm:pt>
    <dgm:pt modelId="{962556C9-1C5D-824B-9486-AE16D0D6A373}" type="pres">
      <dgm:prSet presAssocID="{B27A0711-F358-9C4D-B80A-0511884A904C}" presName="sibTrans" presStyleLbl="sibTrans2D1" presStyleIdx="1" presStyleCnt="2"/>
      <dgm:spPr/>
    </dgm:pt>
    <dgm:pt modelId="{448CBC76-FB5B-EA41-AE5A-7F9AFCF4511C}" type="pres">
      <dgm:prSet presAssocID="{B27A0711-F358-9C4D-B80A-0511884A904C}" presName="connectorText" presStyleLbl="sibTrans2D1" presStyleIdx="1" presStyleCnt="2"/>
      <dgm:spPr/>
    </dgm:pt>
    <dgm:pt modelId="{F8F0B275-B0FC-F34D-8A87-3F995FD6CDE9}" type="pres">
      <dgm:prSet presAssocID="{4877966B-F274-6D44-8A10-F7C1BF7932AB}" presName="node" presStyleLbl="node1" presStyleIdx="2" presStyleCnt="3">
        <dgm:presLayoutVars>
          <dgm:bulletEnabled val="1"/>
        </dgm:presLayoutVars>
      </dgm:prSet>
      <dgm:spPr/>
    </dgm:pt>
  </dgm:ptLst>
  <dgm:cxnLst>
    <dgm:cxn modelId="{C070F20E-9DC9-D24D-9754-D6C633C65B02}" type="presOf" srcId="{AA2C58BA-729B-5146-AB53-C8DC7D780F1C}" destId="{9EC8189A-DFC4-E84E-BA62-DAC353B3630F}" srcOrd="1" destOrd="0" presId="urn:microsoft.com/office/officeart/2005/8/layout/process1"/>
    <dgm:cxn modelId="{B8455910-B5AA-9A47-B033-D73D9DF1734F}" type="presOf" srcId="{4877966B-F274-6D44-8A10-F7C1BF7932AB}" destId="{F8F0B275-B0FC-F34D-8A87-3F995FD6CDE9}" srcOrd="0" destOrd="0" presId="urn:microsoft.com/office/officeart/2005/8/layout/process1"/>
    <dgm:cxn modelId="{F986B515-34B6-D447-B563-F71E455520C1}" type="presOf" srcId="{322C813B-D004-D643-ACB5-6D1DEC62205C}" destId="{5C8850B0-1C27-2C45-BD8E-499AD0A747EB}" srcOrd="0" destOrd="0" presId="urn:microsoft.com/office/officeart/2005/8/layout/process1"/>
    <dgm:cxn modelId="{8491402C-FD8B-2B44-9B3B-D9A5F0ECBCEC}" type="presOf" srcId="{78CCD3E0-19BB-9D49-9E5E-610C806E3120}" destId="{9D554F63-E8F9-0547-A129-4DD2CBCB27BF}" srcOrd="0" destOrd="0" presId="urn:microsoft.com/office/officeart/2005/8/layout/process1"/>
    <dgm:cxn modelId="{85B10D49-73B8-1744-A9FF-E4F1AC21D194}" type="presOf" srcId="{B27A0711-F358-9C4D-B80A-0511884A904C}" destId="{448CBC76-FB5B-EA41-AE5A-7F9AFCF4511C}" srcOrd="1" destOrd="0" presId="urn:microsoft.com/office/officeart/2005/8/layout/process1"/>
    <dgm:cxn modelId="{33AE5A89-5E58-0945-A9F5-BD119546AE28}" type="presOf" srcId="{AA2C58BA-729B-5146-AB53-C8DC7D780F1C}" destId="{299C70C1-E89B-3143-8BFC-5224A920C3B5}" srcOrd="0" destOrd="0" presId="urn:microsoft.com/office/officeart/2005/8/layout/process1"/>
    <dgm:cxn modelId="{834B0892-61F1-304F-ADC4-81250D3082A2}" srcId="{78CCD3E0-19BB-9D49-9E5E-610C806E3120}" destId="{322C813B-D004-D643-ACB5-6D1DEC62205C}" srcOrd="0" destOrd="0" parTransId="{3399EF27-1052-894C-9CF6-B9DE0B706ACE}" sibTransId="{AA2C58BA-729B-5146-AB53-C8DC7D780F1C}"/>
    <dgm:cxn modelId="{E32E49CD-52E6-2341-A2C8-35EEA442E585}" srcId="{78CCD3E0-19BB-9D49-9E5E-610C806E3120}" destId="{4877966B-F274-6D44-8A10-F7C1BF7932AB}" srcOrd="2" destOrd="0" parTransId="{DB6BB7AC-03DA-434D-900D-423F78415364}" sibTransId="{4807D735-FF84-EB41-A114-BBE1F20B1AE6}"/>
    <dgm:cxn modelId="{BAD79CDF-B08E-D74C-B113-F7C09B4B6F5C}" type="presOf" srcId="{B27A0711-F358-9C4D-B80A-0511884A904C}" destId="{962556C9-1C5D-824B-9486-AE16D0D6A373}" srcOrd="0" destOrd="0" presId="urn:microsoft.com/office/officeart/2005/8/layout/process1"/>
    <dgm:cxn modelId="{D52401F1-B51F-224A-B4E9-45533DB74FFB}" type="presOf" srcId="{172473E1-21E8-C644-9F6C-890570D73778}" destId="{B9F44145-F18E-1A4B-B14F-A1A940E9ECD3}" srcOrd="0" destOrd="0" presId="urn:microsoft.com/office/officeart/2005/8/layout/process1"/>
    <dgm:cxn modelId="{3ADD6DF7-6153-9F4B-B3E6-2C645CE4D2D6}" srcId="{78CCD3E0-19BB-9D49-9E5E-610C806E3120}" destId="{172473E1-21E8-C644-9F6C-890570D73778}" srcOrd="1" destOrd="0" parTransId="{1D50D55F-2C46-2D41-9A6E-88FE39DA54A0}" sibTransId="{B27A0711-F358-9C4D-B80A-0511884A904C}"/>
    <dgm:cxn modelId="{1159C9E6-E98C-6746-94D2-A8428F04A1DE}" type="presParOf" srcId="{9D554F63-E8F9-0547-A129-4DD2CBCB27BF}" destId="{5C8850B0-1C27-2C45-BD8E-499AD0A747EB}" srcOrd="0" destOrd="0" presId="urn:microsoft.com/office/officeart/2005/8/layout/process1"/>
    <dgm:cxn modelId="{9FD51501-3031-684F-A1FF-87D72ADEA222}" type="presParOf" srcId="{9D554F63-E8F9-0547-A129-4DD2CBCB27BF}" destId="{299C70C1-E89B-3143-8BFC-5224A920C3B5}" srcOrd="1" destOrd="0" presId="urn:microsoft.com/office/officeart/2005/8/layout/process1"/>
    <dgm:cxn modelId="{FEEB0AB8-F550-F24B-92B1-F4ED04624BC7}" type="presParOf" srcId="{299C70C1-E89B-3143-8BFC-5224A920C3B5}" destId="{9EC8189A-DFC4-E84E-BA62-DAC353B3630F}" srcOrd="0" destOrd="0" presId="urn:microsoft.com/office/officeart/2005/8/layout/process1"/>
    <dgm:cxn modelId="{FC5C0EA1-4449-944C-9BB1-F9111F2D8A64}" type="presParOf" srcId="{9D554F63-E8F9-0547-A129-4DD2CBCB27BF}" destId="{B9F44145-F18E-1A4B-B14F-A1A940E9ECD3}" srcOrd="2" destOrd="0" presId="urn:microsoft.com/office/officeart/2005/8/layout/process1"/>
    <dgm:cxn modelId="{460D0853-86AC-0042-8A3D-5595511CE90B}" type="presParOf" srcId="{9D554F63-E8F9-0547-A129-4DD2CBCB27BF}" destId="{962556C9-1C5D-824B-9486-AE16D0D6A373}" srcOrd="3" destOrd="0" presId="urn:microsoft.com/office/officeart/2005/8/layout/process1"/>
    <dgm:cxn modelId="{AB598716-D63C-1346-AAD4-BDD7DAFF4CF2}" type="presParOf" srcId="{962556C9-1C5D-824B-9486-AE16D0D6A373}" destId="{448CBC76-FB5B-EA41-AE5A-7F9AFCF4511C}" srcOrd="0" destOrd="0" presId="urn:microsoft.com/office/officeart/2005/8/layout/process1"/>
    <dgm:cxn modelId="{61AAF7DC-0885-2A46-9F63-E94E65AD19F9}" type="presParOf" srcId="{9D554F63-E8F9-0547-A129-4DD2CBCB27BF}" destId="{F8F0B275-B0FC-F34D-8A87-3F995FD6CDE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850B0-1C27-2C45-BD8E-499AD0A747EB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Cluster Controller</a:t>
          </a:r>
        </a:p>
      </dsp:txBody>
      <dsp:txXfrm>
        <a:off x="44665" y="2106299"/>
        <a:ext cx="2060143" cy="1206068"/>
      </dsp:txXfrm>
    </dsp:sp>
    <dsp:sp modelId="{299C70C1-E89B-3143-8BFC-5224A920C3B5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Install uninstall update</a:t>
          </a:r>
        </a:p>
      </dsp:txBody>
      <dsp:txXfrm>
        <a:off x="2355850" y="2550475"/>
        <a:ext cx="316861" cy="317716"/>
      </dsp:txXfrm>
    </dsp:sp>
    <dsp:sp modelId="{B9F44145-F18E-1A4B-B14F-A1A940E9ECD3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Package Controller</a:t>
          </a:r>
        </a:p>
      </dsp:txBody>
      <dsp:txXfrm>
        <a:off x="3033928" y="2106299"/>
        <a:ext cx="2060143" cy="1206068"/>
      </dsp:txXfrm>
    </dsp:sp>
    <dsp:sp modelId="{962556C9-1C5D-824B-9486-AE16D0D6A373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solidFill>
                <a:schemeClr val="tx1"/>
              </a:solidFill>
            </a:rPr>
            <a:t>Install uninstall update</a:t>
          </a:r>
          <a:endParaRPr lang="en-US" sz="700" kern="1200"/>
        </a:p>
      </dsp:txBody>
      <dsp:txXfrm>
        <a:off x="5345112" y="2550475"/>
        <a:ext cx="316861" cy="317716"/>
      </dsp:txXfrm>
    </dsp:sp>
    <dsp:sp modelId="{F8F0B275-B0FC-F34D-8A87-3F995FD6CDE9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Package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7F5B-1528-2645-BCCE-0BD585FC4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CFAA7-CF25-6743-9668-BFA05B025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96943-8310-4040-A538-8E9978B5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3463-D4C0-DE4E-A568-7B74D0FA06C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26504-E78B-E445-9414-63636677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B9FF7-D8B0-6046-B9C4-B97C3C89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270F-BD57-7F4F-8BB0-92E5B07A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D071-1E7C-0245-9B70-D156CE23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022EF-B7A7-C246-970B-B3B707B01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EC2B-BCEB-B440-9156-9CEA3DE2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3463-D4C0-DE4E-A568-7B74D0FA06C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BE4AD-6428-0745-8DCB-9D0818C7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0C74-74B1-914B-BD0C-02A1CA34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270F-BD57-7F4F-8BB0-92E5B07A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6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A4B15-BD92-AE4C-A0AE-F5421C42A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344F7-5B71-4F42-A01C-4C22F9C8B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684E-FFC5-9347-8DA3-8496EEA5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3463-D4C0-DE4E-A568-7B74D0FA06C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6A883-5B88-0D48-9DF6-52A420F8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CC57B-7D9A-2E4D-B8B3-B4BD8267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270F-BD57-7F4F-8BB0-92E5B07A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CF46-FB77-454B-97CB-9FFE8FBE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F748-E470-3C4B-B412-84AB647C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DF254-4A74-3647-B296-8B9F880A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3463-D4C0-DE4E-A568-7B74D0FA06C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08CA-AB97-774D-B96B-675D36A4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C162F-56F9-E64D-8F6B-2E8FE949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270F-BD57-7F4F-8BB0-92E5B07A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5C3E-59C5-A64A-A109-E1F0A82E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9283D-3D69-6047-AE89-204614C3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F1477-8F21-2A45-833F-6E3A232F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3463-D4C0-DE4E-A568-7B74D0FA06C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7E36C-AC3D-6C46-B572-DBC5FDA7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9632-9121-7D40-AFB7-0F54CD47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270F-BD57-7F4F-8BB0-92E5B07A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2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E7BD-382F-CB4C-AE2D-2C1825B2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0404-8288-CF4D-A8D5-C2AC6F23C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B93F8-841D-ED40-8E7C-FFD3D9900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F1BF4-238E-8B46-8A84-AA0AAFB4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3463-D4C0-DE4E-A568-7B74D0FA06C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B7EAB-DDCB-2F4D-8BAD-D4FBE518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F1C9-5F3F-034F-A445-F5DC224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270F-BD57-7F4F-8BB0-92E5B07A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17BB-A5AD-5A4F-B6C2-FFE8C9CD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5227A-5DFE-CF42-947C-1635AC7C8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C13D6-4C50-A945-B577-97A53DBF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F6192-2F88-BA4D-9AA6-7A16D9DAA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583B7-4E02-0843-A13C-9860941AF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DB8B2-6C56-7E48-BAE4-86271731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3463-D4C0-DE4E-A568-7B74D0FA06C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07B32-26CE-2B4A-B2E9-490B00BA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DD680-A07C-7145-9B16-BABC548D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270F-BD57-7F4F-8BB0-92E5B07A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4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30F0-03C5-E14D-880E-03B1D6FA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8EA19-0BA1-E341-85F6-17F34483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3463-D4C0-DE4E-A568-7B74D0FA06C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40991-5990-2A4D-934F-1AF34687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F0F31-05AA-6D43-A135-7573650D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270F-BD57-7F4F-8BB0-92E5B07A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A161B-9A64-2B4F-9043-392E295B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3463-D4C0-DE4E-A568-7B74D0FA06C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DF216-3F9A-EF48-86E6-E9C8F546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58842-AF70-744E-84DE-926F301F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270F-BD57-7F4F-8BB0-92E5B07A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0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87EA-7454-C840-8738-14BB4245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7874-763E-5B49-A838-EB66DBA3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8D053-B2D4-1744-943A-552F84D2A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693CB-24F0-4B47-BD83-E80F3E52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3463-D4C0-DE4E-A568-7B74D0FA06C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9EF21-5942-DC42-9245-7C589360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FC5A-8A54-D14F-96ED-F4FEB275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270F-BD57-7F4F-8BB0-92E5B07A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4398-C414-344C-8427-9E5B9B1D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FD964-4469-9B44-991C-F25C13475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A10DA-5733-1A4E-8E7D-AC603814C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45E7-035E-7249-8DD4-A50FADFE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3463-D4C0-DE4E-A568-7B74D0FA06C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EF3BB-1335-2D45-8BDE-46ADAECF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0555B-C2C5-3B45-B60A-6F52332C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270F-BD57-7F4F-8BB0-92E5B07A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7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CF45A-4554-854E-9AF2-3A5D017D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36ABE-7C20-9342-8287-4933FE674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5A2A-70CE-5740-A022-A835651CF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3463-D4C0-DE4E-A568-7B74D0FA06C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D8E08-ADE1-A84F-BE22-5FD0E0AE2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C7FA-7660-1848-8E1F-E7628A2E1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5270F-BD57-7F4F-8BB0-92E5B07A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7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3BC18F-BEAA-B94F-A8AC-82E6DA584A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9097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76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2021-09-27T15:24:58Z</dcterms:created>
  <dcterms:modified xsi:type="dcterms:W3CDTF">2022-04-29T20:36:53Z</dcterms:modified>
</cp:coreProperties>
</file>