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1" r:id="rId4"/>
    <p:sldId id="272" r:id="rId5"/>
    <p:sldId id="273" r:id="rId6"/>
    <p:sldId id="274" r:id="rId7"/>
    <p:sldId id="285" r:id="rId8"/>
    <p:sldId id="275" r:id="rId9"/>
    <p:sldId id="276" r:id="rId10"/>
    <p:sldId id="277" r:id="rId11"/>
    <p:sldId id="278" r:id="rId12"/>
    <p:sldId id="279" r:id="rId13"/>
    <p:sldId id="280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E"/>
    <a:srgbClr val="1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37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magic</a:t>
            </a:r>
            <a:endParaRPr 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8796" y="2239346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5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8796" y="2239346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41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  <a:ln>
              <a:noFill/>
              <a:prstDash val="lgDashDot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Helvetica"/>
                  <a:cs typeface="Helvetica"/>
                </a:rPr>
                <a:t>imposter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8796" y="2239346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9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  <a:ln>
              <a:noFill/>
              <a:prstDash val="lgDash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Helvetica"/>
                  <a:cs typeface="Helvetica"/>
                </a:rPr>
                <a:t>imposter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8796" y="2239346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27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28796" y="2239346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8796" y="215495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8796" y="215495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http</a:t>
            </a:r>
            <a:endParaRPr lang="en-US" dirty="0">
              <a:solidFill>
                <a:srgbClr val="A6A6A6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1805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magic</a:t>
            </a: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</a:rPr>
              <a:t>magic</a:t>
            </a:r>
            <a:endParaRPr lang="en-US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6" idx="2"/>
            <a:endCxn id="14" idx="0"/>
          </p:cNvCxnSpPr>
          <p:nvPr/>
        </p:nvCxnSpPr>
        <p:spPr>
          <a:xfrm>
            <a:off x="5678082" y="1854981"/>
            <a:ext cx="0" cy="108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82" y="2154950"/>
            <a:ext cx="4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6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  <a:ln>
              <a:noFill/>
              <a:prstDash val="lgDashDot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6" idx="2"/>
            <a:endCxn id="14" idx="0"/>
          </p:cNvCxnSpPr>
          <p:nvPr/>
        </p:nvCxnSpPr>
        <p:spPr>
          <a:xfrm>
            <a:off x="5678082" y="1854981"/>
            <a:ext cx="0" cy="108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82" y="2154950"/>
            <a:ext cx="4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8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  <a:ln>
              <a:noFill/>
              <a:prstDash val="lgDashDotDot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6" idx="2"/>
            <a:endCxn id="14" idx="0"/>
          </p:cNvCxnSpPr>
          <p:nvPr/>
        </p:nvCxnSpPr>
        <p:spPr>
          <a:xfrm>
            <a:off x="5678082" y="1854981"/>
            <a:ext cx="0" cy="108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82" y="2154950"/>
            <a:ext cx="4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magic</a:t>
            </a:r>
            <a:endParaRPr lang="en-US" b="1" i="1" dirty="0"/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16" idx="2"/>
            <a:endCxn id="14" idx="0"/>
          </p:cNvCxnSpPr>
          <p:nvPr/>
        </p:nvCxnSpPr>
        <p:spPr>
          <a:xfrm>
            <a:off x="5678082" y="1854981"/>
            <a:ext cx="0" cy="1089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82" y="2154950"/>
            <a:ext cx="4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1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82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A6A6A6"/>
                </a:solidFill>
              </a:rPr>
              <a:t>magic</a:t>
            </a:r>
            <a:endParaRPr lang="en-US" b="1" i="1" dirty="0">
              <a:solidFill>
                <a:srgbClr val="A6A6A6"/>
              </a:solidFill>
            </a:endParaRPr>
          </a:p>
        </p:txBody>
      </p: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5882" y="1171284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7" name="Straight Arrow Connector 6"/>
          <p:cNvCxnSpPr>
            <a:stCxn id="16" idx="2"/>
            <a:endCxn id="14" idx="0"/>
          </p:cNvCxnSpPr>
          <p:nvPr/>
        </p:nvCxnSpPr>
        <p:spPr>
          <a:xfrm>
            <a:off x="5678082" y="1854981"/>
            <a:ext cx="0" cy="1089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8082" y="2154950"/>
            <a:ext cx="4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tcp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57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83</Words>
  <Application>Microsoft Macintosh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Byars</dc:creator>
  <cp:lastModifiedBy>Brandon Byars</cp:lastModifiedBy>
  <cp:revision>12</cp:revision>
  <dcterms:created xsi:type="dcterms:W3CDTF">2014-02-01T03:55:12Z</dcterms:created>
  <dcterms:modified xsi:type="dcterms:W3CDTF">2014-02-02T14:46:57Z</dcterms:modified>
</cp:coreProperties>
</file>