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26232F3-DBEE-4F55-AC27-BD430700E980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52842F0-E2DA-4CE0-A1B7-CC8ACA165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Emily Quarles and Andrew Schultz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2960"/>
            <a:ext cx="6705600" cy="1828800"/>
          </a:xfrm>
        </p:spPr>
        <p:txBody>
          <a:bodyPr/>
          <a:lstStyle/>
          <a:p>
            <a:r>
              <a:rPr lang="en-US" sz="4000" dirty="0" smtClean="0"/>
              <a:t>Virtual model train 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99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train moves according to a series of transformations specified by whatever tile it is 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999"/>
            <a:ext cx="3119438" cy="326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switch from edit mode to running mode with the spacebar.</a:t>
            </a:r>
          </a:p>
          <a:p>
            <a:r>
              <a:rPr lang="en-US" dirty="0" smtClean="0"/>
              <a:t>The speed is controlled with “+” and “-”.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track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321547" cy="425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3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edit mode, you can hit the letter/number address of a tile to change it.</a:t>
            </a:r>
          </a:p>
          <a:p>
            <a:r>
              <a:rPr lang="en-US" dirty="0" smtClean="0"/>
              <a:t>Tile changes cycle through all the track options.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mode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6" y="1981200"/>
            <a:ext cx="43546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2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the train runs out of connected track, the program will automatically go to edit mode so you can correct the problem.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877290"/>
            <a:ext cx="4476470" cy="437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1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the train leaves the field entirely, it will fall down.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5" y="1905000"/>
            <a:ext cx="4495800" cy="435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shapes are possible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105638" cy="500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02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51</TotalTime>
  <Words>129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Virtual model train set</vt:lpstr>
      <vt:lpstr>Model train</vt:lpstr>
      <vt:lpstr>Train track</vt:lpstr>
      <vt:lpstr>Editing mode</vt:lpstr>
      <vt:lpstr>crashing</vt:lpstr>
      <vt:lpstr>falling</vt:lpstr>
      <vt:lpstr>Many shapes are possible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model train set</dc:title>
  <dc:creator>Emily</dc:creator>
  <cp:lastModifiedBy>Emily</cp:lastModifiedBy>
  <cp:revision>5</cp:revision>
  <dcterms:created xsi:type="dcterms:W3CDTF">2013-12-10T03:08:22Z</dcterms:created>
  <dcterms:modified xsi:type="dcterms:W3CDTF">2013-12-10T04:00:10Z</dcterms:modified>
</cp:coreProperties>
</file>