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58" r:id="rId3"/>
    <p:sldId id="260" r:id="rId4"/>
    <p:sldId id="262" r:id="rId5"/>
    <p:sldId id="302" r:id="rId6"/>
    <p:sldId id="304" r:id="rId7"/>
    <p:sldId id="303" r:id="rId8"/>
    <p:sldId id="278" r:id="rId9"/>
    <p:sldId id="307" r:id="rId10"/>
    <p:sldId id="305" r:id="rId11"/>
    <p:sldId id="308" r:id="rId12"/>
    <p:sldId id="310" r:id="rId13"/>
    <p:sldId id="311" r:id="rId14"/>
    <p:sldId id="312" r:id="rId15"/>
  </p:sldIdLst>
  <p:sldSz cx="9144000" cy="5143500" type="screen16x9"/>
  <p:notesSz cx="6858000" cy="9144000"/>
  <p:embeddedFontLst>
    <p:embeddedFont>
      <p:font typeface="Big Shoulders Text Light" panose="020B0604020202020204" charset="0"/>
      <p:regular r:id="rId17"/>
      <p:bold r:id="rId18"/>
    </p:embeddedFont>
    <p:embeddedFont>
      <p:font typeface="Blinker" panose="020B0604020202020204" charset="0"/>
      <p:regular r:id="rId19"/>
      <p:bold r:id="rId20"/>
    </p:embeddedFont>
    <p:embeddedFont>
      <p:font typeface="Blinker SemiBold" panose="020B0604020202020204" charset="0"/>
      <p:regular r:id="rId21"/>
      <p:bold r:id="rId22"/>
    </p:embeddedFont>
    <p:embeddedFont>
      <p:font typeface="Fira Sans Condensed Medium" panose="020B06030500000200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2E31"/>
    <a:srgbClr val="B4F244"/>
    <a:srgbClr val="ED1F5E"/>
    <a:srgbClr val="607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EBC09A-51D0-41D1-9BE3-17F586ECE955}">
  <a:tblStyle styleId="{0AEBC09A-51D0-41D1-9BE3-17F586ECE9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5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d3e212a6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d3e212a6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664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a25d6e3485_0_8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a25d6e3485_0_8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70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ab38256eb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ab38256eb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25d6e3485_0_8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25d6e3485_0_8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a25d6e3485_0_1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a25d6e3485_0_1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ac75ad7f69_1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ac75ad7f69_1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651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25d6e3485_0_8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25d6e3485_0_8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20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ga25d6e3485_0_8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5" name="Google Shape;2835;ga25d6e3485_0_8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25d6e3485_0_8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25d6e3485_0_8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165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d3e212a6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d3e212a6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07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 b="1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637228" y="2573586"/>
            <a:ext cx="4466851" cy="4466944"/>
            <a:chOff x="4826272" y="-586639"/>
            <a:chExt cx="4466851" cy="4466944"/>
          </a:xfrm>
        </p:grpSpPr>
        <p:sp>
          <p:nvSpPr>
            <p:cNvPr id="13" name="Google Shape;13;p2"/>
            <p:cNvSpPr/>
            <p:nvPr/>
          </p:nvSpPr>
          <p:spPr>
            <a:xfrm rot="3192930">
              <a:off x="5463920" y="51285"/>
              <a:ext cx="3191553" cy="3191094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3192930">
              <a:off x="5606430" y="170765"/>
              <a:ext cx="2960223" cy="2960249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3192930">
              <a:off x="5748583" y="290066"/>
              <a:ext cx="2729352" cy="2729378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3192930">
              <a:off x="5890915" y="409010"/>
              <a:ext cx="2498507" cy="2498966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3192930">
              <a:off x="6033241" y="528373"/>
              <a:ext cx="2267661" cy="2267661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3192930">
              <a:off x="6175394" y="647674"/>
              <a:ext cx="2036790" cy="203679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3192930">
              <a:off x="6317537" y="766970"/>
              <a:ext cx="1805919" cy="1805945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3192930">
              <a:off x="6459669" y="886261"/>
              <a:ext cx="1575074" cy="1575074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3192930">
              <a:off x="6601817" y="1005572"/>
              <a:ext cx="1344228" cy="1344202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3192930">
              <a:off x="6744337" y="1125032"/>
              <a:ext cx="1112898" cy="1113382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3192930">
              <a:off x="6886490" y="1244333"/>
              <a:ext cx="882027" cy="882511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3192930">
              <a:off x="7028827" y="1363726"/>
              <a:ext cx="651156" cy="651181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3192930">
              <a:off x="7170954" y="1483027"/>
              <a:ext cx="420336" cy="42031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488461" y="-1838315"/>
            <a:ext cx="5195283" cy="5194829"/>
            <a:chOff x="2939461" y="-1097015"/>
            <a:chExt cx="5195283" cy="5194829"/>
          </a:xfrm>
        </p:grpSpPr>
        <p:sp>
          <p:nvSpPr>
            <p:cNvPr id="27" name="Google Shape;27;p2"/>
            <p:cNvSpPr/>
            <p:nvPr/>
          </p:nvSpPr>
          <p:spPr>
            <a:xfrm rot="821724">
              <a:off x="3387261" y="-649133"/>
              <a:ext cx="4299684" cy="4299066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821724">
              <a:off x="3574447" y="-512444"/>
              <a:ext cx="3988035" cy="3988069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821724">
              <a:off x="3761028" y="-375828"/>
              <a:ext cx="3677003" cy="3677038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821724">
              <a:off x="3947681" y="-239817"/>
              <a:ext cx="3366007" cy="3366625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821724">
              <a:off x="4134306" y="-103230"/>
              <a:ext cx="3055010" cy="3055010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21724">
              <a:off x="4320887" y="33386"/>
              <a:ext cx="2743979" cy="2743979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821724">
              <a:off x="4507463" y="170001"/>
              <a:ext cx="2432947" cy="2432982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821724">
              <a:off x="4694010" y="306614"/>
              <a:ext cx="2121951" cy="2121951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821724">
              <a:off x="4880591" y="443234"/>
              <a:ext cx="1810954" cy="1810919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821724">
              <a:off x="5067781" y="579889"/>
              <a:ext cx="1499304" cy="1499957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821724">
              <a:off x="5254362" y="716505"/>
              <a:ext cx="1188273" cy="1188926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821724">
              <a:off x="5441016" y="853130"/>
              <a:ext cx="877242" cy="877276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821724">
              <a:off x="5627563" y="989746"/>
              <a:ext cx="566279" cy="566245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-2527143" y="-2355382"/>
            <a:ext cx="4783996" cy="4995679"/>
            <a:chOff x="-11503756" y="-7170832"/>
            <a:chExt cx="4783996" cy="4995679"/>
          </a:xfrm>
        </p:grpSpPr>
        <p:sp>
          <p:nvSpPr>
            <p:cNvPr id="41" name="Google Shape;41;p2"/>
            <p:cNvSpPr/>
            <p:nvPr/>
          </p:nvSpPr>
          <p:spPr>
            <a:xfrm rot="-4010284">
              <a:off x="-10014305" y="-5215960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4010284">
              <a:off x="-10255911" y="-5319321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4010284">
              <a:off x="-10490515" y="-5419695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4010284">
              <a:off x="-10711138" y="-5514079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4010284">
              <a:off x="-10945750" y="-5614448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4010284">
              <a:off x="-11187349" y="-5717799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4010284">
              <a:off x="-10414254" y="-543377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4010284">
              <a:off x="-10544542" y="-5489512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4010284">
              <a:off x="-10816820" y="-560599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4010284">
              <a:off x="-11043719" y="-570306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4010284">
              <a:off x="-11278183" y="-5803371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4010284">
              <a:off x="-11496583" y="-589680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4010284">
              <a:off x="-11735409" y="-599897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6805507" y="2573568"/>
            <a:ext cx="4783996" cy="4995679"/>
            <a:chOff x="-13842256" y="-7832082"/>
            <a:chExt cx="4783996" cy="4995679"/>
          </a:xfrm>
        </p:grpSpPr>
        <p:sp>
          <p:nvSpPr>
            <p:cNvPr id="55" name="Google Shape;55;p2"/>
            <p:cNvSpPr/>
            <p:nvPr/>
          </p:nvSpPr>
          <p:spPr>
            <a:xfrm rot="6789716">
              <a:off x="-13570683" y="-6398182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6789716">
              <a:off x="-13329077" y="-6294821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6789716">
              <a:off x="-13094472" y="-6194462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6789716">
              <a:off x="-12873849" y="-6100078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6789716">
              <a:off x="-12639238" y="-5999709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6789716">
              <a:off x="-12397639" y="-5896343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6789716">
              <a:off x="-14073909" y="-666022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6789716">
              <a:off x="-13943621" y="-6604488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6789716">
              <a:off x="-13671342" y="-648800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6789716">
              <a:off x="-13444444" y="-639093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6789716">
              <a:off x="-13209980" y="-6290629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6789716">
              <a:off x="-12991579" y="-619719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6789716">
              <a:off x="-12752754" y="-609502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2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23"/>
          <p:cNvSpPr txBox="1">
            <a:spLocks noGrp="1"/>
          </p:cNvSpPr>
          <p:nvPr>
            <p:ph type="body" idx="1"/>
          </p:nvPr>
        </p:nvSpPr>
        <p:spPr>
          <a:xfrm>
            <a:off x="707500" y="1237675"/>
            <a:ext cx="3712200" cy="3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89" name="Google Shape;589;p23"/>
          <p:cNvSpPr txBox="1">
            <a:spLocks noGrp="1"/>
          </p:cNvSpPr>
          <p:nvPr>
            <p:ph type="body" idx="2"/>
          </p:nvPr>
        </p:nvSpPr>
        <p:spPr>
          <a:xfrm>
            <a:off x="4710975" y="1237675"/>
            <a:ext cx="3712200" cy="3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590" name="Google Shape;590;p23"/>
          <p:cNvGrpSpPr/>
          <p:nvPr/>
        </p:nvGrpSpPr>
        <p:grpSpPr>
          <a:xfrm>
            <a:off x="-1738225" y="-2808425"/>
            <a:ext cx="4624725" cy="4238675"/>
            <a:chOff x="-1738225" y="-2808425"/>
            <a:chExt cx="4624725" cy="4238675"/>
          </a:xfrm>
        </p:grpSpPr>
        <p:sp>
          <p:nvSpPr>
            <p:cNvPr id="591" name="Google Shape;591;p23"/>
            <p:cNvSpPr/>
            <p:nvPr/>
          </p:nvSpPr>
          <p:spPr>
            <a:xfrm>
              <a:off x="-80150" y="-1444425"/>
              <a:ext cx="1308575" cy="1511425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-287600" y="-1615400"/>
              <a:ext cx="1723475" cy="1852625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-495050" y="-1785625"/>
              <a:ext cx="2137600" cy="219307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-701750" y="-1955850"/>
              <a:ext cx="2551750" cy="2534275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-909200" y="-2126825"/>
              <a:ext cx="2966650" cy="2875450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-1116650" y="-2297025"/>
              <a:ext cx="3381550" cy="3215875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-1324100" y="-2467250"/>
              <a:ext cx="3795700" cy="3557075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-1530775" y="-2638225"/>
              <a:ext cx="4209825" cy="3898250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-1738225" y="-2808425"/>
              <a:ext cx="4624725" cy="4238675"/>
            </a:xfrm>
            <a:custGeom>
              <a:avLst/>
              <a:gdLst/>
              <a:ahLst/>
              <a:cxnLst/>
              <a:rect l="l" t="t" r="r" b="b"/>
              <a:pathLst>
                <a:path w="184989" h="169547" fill="none" extrusionOk="0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23"/>
          <p:cNvGrpSpPr/>
          <p:nvPr/>
        </p:nvGrpSpPr>
        <p:grpSpPr>
          <a:xfrm>
            <a:off x="5359300" y="4206150"/>
            <a:ext cx="4624725" cy="4238675"/>
            <a:chOff x="-2409450" y="-1233250"/>
            <a:chExt cx="4624725" cy="4238675"/>
          </a:xfrm>
        </p:grpSpPr>
        <p:sp>
          <p:nvSpPr>
            <p:cNvPr id="601" name="Google Shape;601;p23"/>
            <p:cNvSpPr/>
            <p:nvPr/>
          </p:nvSpPr>
          <p:spPr>
            <a:xfrm>
              <a:off x="-751375" y="130750"/>
              <a:ext cx="1308575" cy="1511425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-958825" y="-40225"/>
              <a:ext cx="1723475" cy="1852625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-1166275" y="-210450"/>
              <a:ext cx="2137600" cy="219307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-1372975" y="-380675"/>
              <a:ext cx="2551750" cy="2534275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-1580425" y="-551650"/>
              <a:ext cx="2966650" cy="2875450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-1787875" y="-721850"/>
              <a:ext cx="3381550" cy="3215875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-1995325" y="-892075"/>
              <a:ext cx="3795700" cy="3557075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-2202000" y="-1063050"/>
              <a:ext cx="4209825" cy="3898250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-2409450" y="-1233250"/>
              <a:ext cx="4624725" cy="4238675"/>
            </a:xfrm>
            <a:custGeom>
              <a:avLst/>
              <a:gdLst/>
              <a:ahLst/>
              <a:cxnLst/>
              <a:rect l="l" t="t" r="r" b="b"/>
              <a:pathLst>
                <a:path w="184989" h="169547" fill="none" extrusionOk="0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5"/>
          <p:cNvGrpSpPr/>
          <p:nvPr/>
        </p:nvGrpSpPr>
        <p:grpSpPr>
          <a:xfrm>
            <a:off x="-3160953" y="1242175"/>
            <a:ext cx="6405925" cy="7396775"/>
            <a:chOff x="-3160953" y="1242175"/>
            <a:chExt cx="6405925" cy="7396775"/>
          </a:xfrm>
        </p:grpSpPr>
        <p:sp>
          <p:nvSpPr>
            <p:cNvPr id="644" name="Google Shape;644;p25"/>
            <p:cNvSpPr/>
            <p:nvPr/>
          </p:nvSpPr>
          <p:spPr>
            <a:xfrm>
              <a:off x="-625178" y="417002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-707253" y="40758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-789328" y="39808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-870628" y="388657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-952703" y="37923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-1034778" y="369812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-1116078" y="36031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-1198153" y="350892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-1279453" y="34147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-1361528" y="33197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-1443603" y="322547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-1524903" y="31312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-1606978" y="303627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-1689028" y="29420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-1770353" y="284782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-1852428" y="27536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-1934478" y="26586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-2015803" y="256437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-2097853" y="24701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-2179928" y="237517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-2261228" y="228092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-2343303" y="21867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-2425378" y="209172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-2506678" y="19975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-2588753" y="190327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-2670053" y="180827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-2752128" y="17140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-2834203" y="161982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-2915503" y="15256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-2997578" y="143062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3079653" y="13364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-3160953" y="124217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5916597" y="-3340725"/>
            <a:ext cx="6405925" cy="7396775"/>
            <a:chOff x="-3160953" y="-3340725"/>
            <a:chExt cx="6405925" cy="7396775"/>
          </a:xfrm>
        </p:grpSpPr>
        <p:sp>
          <p:nvSpPr>
            <p:cNvPr id="677" name="Google Shape;677;p25"/>
            <p:cNvSpPr/>
            <p:nvPr/>
          </p:nvSpPr>
          <p:spPr>
            <a:xfrm>
              <a:off x="-625178" y="-41287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-707253" y="-5071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-789328" y="-6021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-870628" y="-69632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-952703" y="-7905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-1034778" y="-88477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-1116078" y="-9797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-1198153" y="-107397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-1279453" y="-11682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-1361528" y="-12632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1443603" y="-135742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1524903" y="-14516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1606978" y="-154662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-1689028" y="-16408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-1770353" y="-173507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-1852428" y="-18293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-1934478" y="-19243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-2015803" y="-201852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-2097853" y="-21127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-2179928" y="-220772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-2261228" y="-230197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-2343303" y="-23962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2425378" y="-249117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2506678" y="-25854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2588753" y="-267962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2670053" y="-277462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2752128" y="-28688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-2834203" y="-296307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2915503" y="-30573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-2997578" y="-315227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-3079653" y="-32465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-3160953" y="-334072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6"/>
          <p:cNvGrpSpPr/>
          <p:nvPr/>
        </p:nvGrpSpPr>
        <p:grpSpPr>
          <a:xfrm>
            <a:off x="-3079214" y="-2854916"/>
            <a:ext cx="9015075" cy="9014606"/>
            <a:chOff x="-3079214" y="-2854916"/>
            <a:chExt cx="9015075" cy="9014606"/>
          </a:xfrm>
        </p:grpSpPr>
        <p:sp>
          <p:nvSpPr>
            <p:cNvPr id="711" name="Google Shape;711;p26"/>
            <p:cNvSpPr/>
            <p:nvPr/>
          </p:nvSpPr>
          <p:spPr>
            <a:xfrm rot="1507447">
              <a:off x="-1961033" y="-1736481"/>
              <a:ext cx="6778712" cy="6777737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rot="1507447">
              <a:off x="-1661035" y="-1510582"/>
              <a:ext cx="6287378" cy="6287432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 rot="1507447">
              <a:off x="-1361954" y="-1284887"/>
              <a:ext cx="5797018" cy="5797072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 rot="1507447">
              <a:off x="-1062669" y="-1060109"/>
              <a:ext cx="5306713" cy="5307688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 rot="1507447">
              <a:off x="-763422" y="-834431"/>
              <a:ext cx="4816408" cy="4816408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 rot="1507447">
              <a:off x="-464342" y="-608736"/>
              <a:ext cx="4326048" cy="4326048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 rot="1507447">
              <a:off x="-165273" y="-383043"/>
              <a:ext cx="3835689" cy="383574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 rot="1507447">
              <a:off x="133756" y="-157360"/>
              <a:ext cx="3345383" cy="3345383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rot="1507447">
              <a:off x="432834" y="68347"/>
              <a:ext cx="2855078" cy="2855024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 rot="1507447">
              <a:off x="732843" y="294194"/>
              <a:ext cx="2363744" cy="2364773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 rot="1507447">
              <a:off x="1031924" y="519889"/>
              <a:ext cx="1873384" cy="1874413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rot="1507447">
              <a:off x="1331211" y="745630"/>
              <a:ext cx="1383025" cy="1383079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 rot="1507447">
              <a:off x="1630238" y="971325"/>
              <a:ext cx="892774" cy="89272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2465785" y="15912"/>
            <a:ext cx="8779739" cy="8779939"/>
            <a:chOff x="-2559415" y="-1095563"/>
            <a:chExt cx="8779739" cy="8779939"/>
          </a:xfrm>
        </p:grpSpPr>
        <p:sp>
          <p:nvSpPr>
            <p:cNvPr id="725" name="Google Shape;725;p26"/>
            <p:cNvSpPr/>
            <p:nvPr/>
          </p:nvSpPr>
          <p:spPr>
            <a:xfrm rot="3239528" flipH="1">
              <a:off x="-1312538" y="151865"/>
              <a:ext cx="6285986" cy="6285082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 rot="3239528" flipH="1">
              <a:off x="-1076700" y="326347"/>
              <a:ext cx="5830366" cy="5830416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 rot="3239528" flipH="1">
              <a:off x="-841029" y="501206"/>
              <a:ext cx="5375649" cy="5375699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 rot="3239528" flipH="1">
              <a:off x="-605032" y="675326"/>
              <a:ext cx="4920983" cy="4921887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 rot="3239528" flipH="1">
              <a:off x="-368984" y="850351"/>
              <a:ext cx="4466316" cy="4466316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 rot="3239528" flipH="1">
              <a:off x="-133313" y="1025209"/>
              <a:ext cx="4011600" cy="401160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 rot="3239528" flipH="1">
              <a:off x="102339" y="1200057"/>
              <a:ext cx="3556883" cy="355693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 rot="3239528" flipH="1">
              <a:off x="338000" y="1374936"/>
              <a:ext cx="3102217" cy="3102217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 rot="3239528" flipH="1">
              <a:off x="573632" y="1549774"/>
              <a:ext cx="2647550" cy="2647500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 rot="3239528" flipH="1">
              <a:off x="809489" y="1724216"/>
              <a:ext cx="2191930" cy="2192884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 rot="3239528" flipH="1">
              <a:off x="1045161" y="1899074"/>
              <a:ext cx="1737213" cy="1738167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 rot="3239528" flipH="1">
              <a:off x="1281198" y="2074119"/>
              <a:ext cx="1282497" cy="1282547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 rot="3239528" flipH="1">
              <a:off x="1516820" y="2248977"/>
              <a:ext cx="827880" cy="82783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5894575" y="2050675"/>
            <a:ext cx="2460000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-2194475" y="-570787"/>
            <a:ext cx="7111100" cy="6284325"/>
            <a:chOff x="-2194475" y="-570787"/>
            <a:chExt cx="7111100" cy="6284325"/>
          </a:xfrm>
        </p:grpSpPr>
        <p:sp>
          <p:nvSpPr>
            <p:cNvPr id="73" name="Google Shape;73;p3"/>
            <p:cNvSpPr/>
            <p:nvPr/>
          </p:nvSpPr>
          <p:spPr>
            <a:xfrm>
              <a:off x="706800" y="1816038"/>
              <a:ext cx="1308575" cy="1511425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99350" y="1645063"/>
              <a:ext cx="1723475" cy="1852625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1900" y="1474838"/>
              <a:ext cx="2137600" cy="219307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200" y="1304613"/>
              <a:ext cx="2551750" cy="2534275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22250" y="1133638"/>
              <a:ext cx="2966650" cy="2875450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9700" y="963438"/>
              <a:ext cx="3381550" cy="3215875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537150" y="793213"/>
              <a:ext cx="3795700" cy="3557075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743825" y="622238"/>
              <a:ext cx="4209825" cy="3898250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951275" y="452038"/>
              <a:ext cx="4624725" cy="4238675"/>
            </a:xfrm>
            <a:custGeom>
              <a:avLst/>
              <a:gdLst/>
              <a:ahLst/>
              <a:cxnLst/>
              <a:rect l="l" t="t" r="r" b="b"/>
              <a:pathLst>
                <a:path w="184989" h="169547" fill="none" extrusionOk="0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158725" y="281813"/>
              <a:ext cx="5038875" cy="4579875"/>
            </a:xfrm>
            <a:custGeom>
              <a:avLst/>
              <a:gdLst/>
              <a:ahLst/>
              <a:cxnLst/>
              <a:rect l="l" t="t" r="r" b="b"/>
              <a:pathLst>
                <a:path w="201555" h="183195" fill="none" extrusionOk="0">
                  <a:moveTo>
                    <a:pt x="0" y="82950"/>
                  </a:moveTo>
                  <a:lnTo>
                    <a:pt x="57874" y="0"/>
                  </a:lnTo>
                  <a:lnTo>
                    <a:pt x="158666" y="8633"/>
                  </a:lnTo>
                  <a:lnTo>
                    <a:pt x="201554" y="100215"/>
                  </a:lnTo>
                  <a:lnTo>
                    <a:pt x="143711" y="183195"/>
                  </a:lnTo>
                  <a:lnTo>
                    <a:pt x="42919" y="17453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1365425" y="110838"/>
              <a:ext cx="5453025" cy="4921075"/>
            </a:xfrm>
            <a:custGeom>
              <a:avLst/>
              <a:gdLst/>
              <a:ahLst/>
              <a:cxnLst/>
              <a:rect l="l" t="t" r="r" b="b"/>
              <a:pathLst>
                <a:path w="218121" h="196843" fill="none" extrusionOk="0">
                  <a:moveTo>
                    <a:pt x="1" y="90518"/>
                  </a:moveTo>
                  <a:lnTo>
                    <a:pt x="61370" y="0"/>
                  </a:lnTo>
                  <a:lnTo>
                    <a:pt x="170460" y="7934"/>
                  </a:lnTo>
                  <a:lnTo>
                    <a:pt x="218120" y="106355"/>
                  </a:lnTo>
                  <a:lnTo>
                    <a:pt x="156721" y="196842"/>
                  </a:lnTo>
                  <a:lnTo>
                    <a:pt x="47661" y="1889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1572875" y="-59387"/>
              <a:ext cx="5867925" cy="5261500"/>
            </a:xfrm>
            <a:custGeom>
              <a:avLst/>
              <a:gdLst/>
              <a:ahLst/>
              <a:cxnLst/>
              <a:rect l="l" t="t" r="r" b="b"/>
              <a:pathLst>
                <a:path w="234717" h="210460" fill="none" extrusionOk="0">
                  <a:moveTo>
                    <a:pt x="1" y="98027"/>
                  </a:moveTo>
                  <a:lnTo>
                    <a:pt x="64895" y="1"/>
                  </a:lnTo>
                  <a:lnTo>
                    <a:pt x="182253" y="7205"/>
                  </a:lnTo>
                  <a:lnTo>
                    <a:pt x="234716" y="112434"/>
                  </a:lnTo>
                  <a:lnTo>
                    <a:pt x="169791" y="210460"/>
                  </a:lnTo>
                  <a:lnTo>
                    <a:pt x="52433" y="203286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780325" y="-229587"/>
              <a:ext cx="6282825" cy="5602675"/>
            </a:xfrm>
            <a:custGeom>
              <a:avLst/>
              <a:gdLst/>
              <a:ahLst/>
              <a:cxnLst/>
              <a:rect l="l" t="t" r="r" b="b"/>
              <a:pathLst>
                <a:path w="251313" h="224107" fill="none" extrusionOk="0">
                  <a:moveTo>
                    <a:pt x="1" y="105564"/>
                  </a:moveTo>
                  <a:lnTo>
                    <a:pt x="68452" y="0"/>
                  </a:lnTo>
                  <a:lnTo>
                    <a:pt x="194077" y="6474"/>
                  </a:lnTo>
                  <a:lnTo>
                    <a:pt x="251312" y="118513"/>
                  </a:lnTo>
                  <a:lnTo>
                    <a:pt x="182861" y="224107"/>
                  </a:lnTo>
                  <a:lnTo>
                    <a:pt x="57205" y="21763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87775" y="-400562"/>
              <a:ext cx="6696950" cy="5943875"/>
            </a:xfrm>
            <a:custGeom>
              <a:avLst/>
              <a:gdLst/>
              <a:ahLst/>
              <a:cxnLst/>
              <a:rect l="l" t="t" r="r" b="b"/>
              <a:pathLst>
                <a:path w="267878" h="237755" fill="none" extrusionOk="0">
                  <a:moveTo>
                    <a:pt x="1" y="113133"/>
                  </a:moveTo>
                  <a:lnTo>
                    <a:pt x="71978" y="0"/>
                  </a:lnTo>
                  <a:lnTo>
                    <a:pt x="205901" y="5775"/>
                  </a:lnTo>
                  <a:lnTo>
                    <a:pt x="267878" y="124652"/>
                  </a:lnTo>
                  <a:lnTo>
                    <a:pt x="195931" y="237754"/>
                  </a:lnTo>
                  <a:lnTo>
                    <a:pt x="62008" y="23201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2194475" y="-570787"/>
              <a:ext cx="7111100" cy="6284325"/>
            </a:xfrm>
            <a:custGeom>
              <a:avLst/>
              <a:gdLst/>
              <a:ahLst/>
              <a:cxnLst/>
              <a:rect l="l" t="t" r="r" b="b"/>
              <a:pathLst>
                <a:path w="284444" h="251373" fill="none" extrusionOk="0">
                  <a:moveTo>
                    <a:pt x="1" y="120641"/>
                  </a:moveTo>
                  <a:lnTo>
                    <a:pt x="75473" y="1"/>
                  </a:lnTo>
                  <a:lnTo>
                    <a:pt x="217695" y="5046"/>
                  </a:lnTo>
                  <a:lnTo>
                    <a:pt x="284444" y="130732"/>
                  </a:lnTo>
                  <a:lnTo>
                    <a:pt x="208971" y="251372"/>
                  </a:lnTo>
                  <a:lnTo>
                    <a:pt x="66750" y="24635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841725" y="1779538"/>
            <a:ext cx="3404100" cy="22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841725" y="1166550"/>
            <a:ext cx="3404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1" name="Google Shape;91;p4"/>
          <p:cNvGrpSpPr/>
          <p:nvPr/>
        </p:nvGrpSpPr>
        <p:grpSpPr>
          <a:xfrm>
            <a:off x="-2547268" y="-5954007"/>
            <a:ext cx="8667291" cy="8667613"/>
            <a:chOff x="-2547268" y="-5954007"/>
            <a:chExt cx="8667291" cy="8667613"/>
          </a:xfrm>
        </p:grpSpPr>
        <p:sp>
          <p:nvSpPr>
            <p:cNvPr id="92" name="Google Shape;92;p4"/>
            <p:cNvSpPr/>
            <p:nvPr/>
          </p:nvSpPr>
          <p:spPr>
            <a:xfrm rot="-3724305">
              <a:off x="-1419471" y="-4825661"/>
              <a:ext cx="6411698" cy="6410923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-3724305">
              <a:off x="-1237877" y="-4644797"/>
              <a:ext cx="6048471" cy="6049196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rot="-3724305">
              <a:off x="-1056657" y="-4463176"/>
              <a:ext cx="5685969" cy="568594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3724305">
              <a:off x="-875083" y="-4281743"/>
              <a:ext cx="5323468" cy="5323443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-3724305">
              <a:off x="-694194" y="-4100672"/>
              <a:ext cx="4960966" cy="496094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rot="-3724305">
              <a:off x="-512577" y="-3919040"/>
              <a:ext cx="4597714" cy="45976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rot="-3724305">
              <a:off x="-331358" y="-3738176"/>
              <a:ext cx="4235237" cy="4235962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rot="-3724305">
              <a:off x="-150137" y="-3556555"/>
              <a:ext cx="3872736" cy="3872711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-3724305">
              <a:off x="31436" y="-3375121"/>
              <a:ext cx="3510234" cy="3510209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rot="-3724305">
              <a:off x="212325" y="-3194051"/>
              <a:ext cx="3147732" cy="3147707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03" name="Google Shape;103;p4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990525" y="1517163"/>
            <a:ext cx="2808000" cy="7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990525" y="2343240"/>
            <a:ext cx="28080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66" name="Google Shape;166;p7"/>
          <p:cNvGrpSpPr/>
          <p:nvPr/>
        </p:nvGrpSpPr>
        <p:grpSpPr>
          <a:xfrm>
            <a:off x="-521975" y="-2057798"/>
            <a:ext cx="2950153" cy="3405921"/>
            <a:chOff x="-521975" y="-2057798"/>
            <a:chExt cx="2950153" cy="3405921"/>
          </a:xfrm>
        </p:grpSpPr>
        <p:sp>
          <p:nvSpPr>
            <p:cNvPr id="167" name="Google Shape;167;p7"/>
            <p:cNvSpPr/>
            <p:nvPr/>
          </p:nvSpPr>
          <p:spPr>
            <a:xfrm>
              <a:off x="-521975" y="-2057798"/>
              <a:ext cx="2950153" cy="3405921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-431436" y="-1953061"/>
              <a:ext cx="2767630" cy="3196481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-339454" y="-1846973"/>
              <a:ext cx="2585108" cy="2984248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-247518" y="-1742282"/>
              <a:ext cx="2401189" cy="2774855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-156932" y="-1636149"/>
              <a:ext cx="2220063" cy="2562622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-64997" y="-1530015"/>
              <a:ext cx="2036144" cy="2350343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5589" y="-1425324"/>
              <a:ext cx="1853574" cy="2140949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17525" y="-1319190"/>
              <a:ext cx="1671098" cy="1928670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09507" y="-1214499"/>
              <a:ext cx="1487133" cy="1719277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00093" y="-1108365"/>
              <a:ext cx="1306007" cy="1506998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92028" y="-1002278"/>
              <a:ext cx="1122088" cy="1294765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7"/>
          <p:cNvGrpSpPr/>
          <p:nvPr/>
        </p:nvGrpSpPr>
        <p:grpSpPr>
          <a:xfrm>
            <a:off x="6590050" y="3771327"/>
            <a:ext cx="2950153" cy="3405921"/>
            <a:chOff x="211825" y="-1478023"/>
            <a:chExt cx="2950153" cy="3405921"/>
          </a:xfrm>
        </p:grpSpPr>
        <p:sp>
          <p:nvSpPr>
            <p:cNvPr id="179" name="Google Shape;179;p7"/>
            <p:cNvSpPr/>
            <p:nvPr/>
          </p:nvSpPr>
          <p:spPr>
            <a:xfrm>
              <a:off x="211825" y="-1478023"/>
              <a:ext cx="2950153" cy="3405921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02364" y="-1373286"/>
              <a:ext cx="2767630" cy="3196481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94346" y="-1267198"/>
              <a:ext cx="2585108" cy="2984248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86282" y="-1162507"/>
              <a:ext cx="2401189" cy="2774855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576868" y="-1056374"/>
              <a:ext cx="2220063" cy="2562622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68803" y="-950240"/>
              <a:ext cx="2036144" cy="2350343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759389" y="-845549"/>
              <a:ext cx="1853574" cy="2140949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851325" y="-739415"/>
              <a:ext cx="1671098" cy="1928670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943307" y="-634724"/>
              <a:ext cx="1487133" cy="1719277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1033893" y="-528590"/>
              <a:ext cx="1306007" cy="1506998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1125828" y="-422503"/>
              <a:ext cx="1122088" cy="1294765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2299525" y="1542025"/>
            <a:ext cx="4545000" cy="19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92" name="Google Shape;192;p8"/>
          <p:cNvGrpSpPr/>
          <p:nvPr/>
        </p:nvGrpSpPr>
        <p:grpSpPr>
          <a:xfrm>
            <a:off x="-2086600" y="1312514"/>
            <a:ext cx="4385963" cy="4505512"/>
            <a:chOff x="-2086588" y="1304889"/>
            <a:chExt cx="4385963" cy="4505512"/>
          </a:xfrm>
        </p:grpSpPr>
        <p:sp>
          <p:nvSpPr>
            <p:cNvPr id="193" name="Google Shape;193;p8"/>
            <p:cNvSpPr/>
            <p:nvPr/>
          </p:nvSpPr>
          <p:spPr>
            <a:xfrm rot="-5400000">
              <a:off x="-803746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 rot="-5400000">
              <a:off x="-1130836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 rot="-5400000">
              <a:off x="-1448449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 rot="-5400000">
              <a:off x="-1747133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 rot="-5400000">
              <a:off x="-2064756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 rot="-5400000">
              <a:off x="-2391837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 rot="-5400000">
              <a:off x="-1252058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 rot="-5400000">
              <a:off x="-1428445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 rot="-5400000">
              <a:off x="-1797061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 rot="-5400000">
              <a:off x="-2104241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 rot="-5400000">
              <a:off x="-2421664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 rot="-5400000">
              <a:off x="-2717339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 rot="-5400000">
              <a:off x="-3040666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8"/>
          <p:cNvGrpSpPr/>
          <p:nvPr/>
        </p:nvGrpSpPr>
        <p:grpSpPr>
          <a:xfrm>
            <a:off x="6844525" y="-904286"/>
            <a:ext cx="4385963" cy="4505512"/>
            <a:chOff x="-3146138" y="2178414"/>
            <a:chExt cx="4385963" cy="4505512"/>
          </a:xfrm>
        </p:grpSpPr>
        <p:sp>
          <p:nvSpPr>
            <p:cNvPr id="207" name="Google Shape;207;p8"/>
            <p:cNvSpPr/>
            <p:nvPr/>
          </p:nvSpPr>
          <p:spPr>
            <a:xfrm rot="5400000" flipH="1">
              <a:off x="-3512076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 rot="5400000" flipH="1">
              <a:off x="-3184985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5400000" flipH="1">
              <a:off x="-2867372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5400000" flipH="1">
              <a:off x="-2568688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5400000" flipH="1">
              <a:off x="-2251066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5400000" flipH="1">
              <a:off x="-1923984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 rot="5400000" flipH="1">
              <a:off x="-4100216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 rot="5400000" flipH="1">
              <a:off x="-3923829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rot="5400000" flipH="1">
              <a:off x="-3555213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rot="5400000" flipH="1">
              <a:off x="-3248033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rot="5400000" flipH="1">
              <a:off x="-2930610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rot="5400000" flipH="1">
              <a:off x="-2634935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 rot="5400000" flipH="1">
              <a:off x="-2311608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9"/>
          <p:cNvGrpSpPr/>
          <p:nvPr/>
        </p:nvGrpSpPr>
        <p:grpSpPr>
          <a:xfrm>
            <a:off x="-1808412" y="97700"/>
            <a:ext cx="6405925" cy="7396775"/>
            <a:chOff x="-1808412" y="97700"/>
            <a:chExt cx="6405925" cy="7396775"/>
          </a:xfrm>
        </p:grpSpPr>
        <p:sp>
          <p:nvSpPr>
            <p:cNvPr id="222" name="Google Shape;222;p9"/>
            <p:cNvSpPr/>
            <p:nvPr/>
          </p:nvSpPr>
          <p:spPr>
            <a:xfrm>
              <a:off x="727363" y="3025550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45288" y="2931325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63213" y="2836325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81913" y="2742100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99838" y="2647875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17763" y="2553650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6463" y="2458675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4388" y="2364450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73088" y="2270225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-8987" y="2175225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-91062" y="2081000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172362" y="1986775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-254437" y="1891800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-336487" y="1797575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-417812" y="1703350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-499887" y="1609125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-581937" y="1514125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-663262" y="1419900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-745312" y="1325675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-827387" y="1230700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-908687" y="1136450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-990762" y="1042225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1072837" y="947250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-1154137" y="853025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1236212" y="758800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1317512" y="663800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1399587" y="569575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1481662" y="475350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1562962" y="381125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1645037" y="286150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-1727112" y="191925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1808412" y="97700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4792600" y="2914875"/>
            <a:ext cx="363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5" name="Google Shape;255;p9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3175088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9"/>
          <p:cNvSpPr txBox="1">
            <a:spLocks noGrp="1"/>
          </p:cNvSpPr>
          <p:nvPr>
            <p:ph type="subTitle" idx="1"/>
          </p:nvPr>
        </p:nvSpPr>
        <p:spPr>
          <a:xfrm>
            <a:off x="4792600" y="3886475"/>
            <a:ext cx="36384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>
            <a:spLocks noGrp="1"/>
          </p:cNvSpPr>
          <p:nvPr>
            <p:ph type="title" hasCustomPrompt="1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"/>
          </p:nvPr>
        </p:nvSpPr>
        <p:spPr>
          <a:xfrm>
            <a:off x="2232588" y="2279076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2"/>
          </p:nvPr>
        </p:nvSpPr>
        <p:spPr>
          <a:xfrm>
            <a:off x="2232588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3" hasCustomPrompt="1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4"/>
          </p:nvPr>
        </p:nvSpPr>
        <p:spPr>
          <a:xfrm>
            <a:off x="4724113" y="2279075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5"/>
          </p:nvPr>
        </p:nvSpPr>
        <p:spPr>
          <a:xfrm>
            <a:off x="4724113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6" hasCustomPrompt="1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7"/>
          </p:nvPr>
        </p:nvSpPr>
        <p:spPr>
          <a:xfrm>
            <a:off x="2232588" y="3953283"/>
            <a:ext cx="21924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8"/>
          </p:nvPr>
        </p:nvSpPr>
        <p:spPr>
          <a:xfrm>
            <a:off x="2232588" y="3507374"/>
            <a:ext cx="21924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9" hasCustomPrompt="1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13"/>
          </p:nvPr>
        </p:nvSpPr>
        <p:spPr>
          <a:xfrm>
            <a:off x="4724113" y="3953283"/>
            <a:ext cx="2187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4"/>
          </p:nvPr>
        </p:nvSpPr>
        <p:spPr>
          <a:xfrm>
            <a:off x="4724113" y="3507374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13"/>
          <p:cNvGrpSpPr/>
          <p:nvPr/>
        </p:nvGrpSpPr>
        <p:grpSpPr>
          <a:xfrm>
            <a:off x="-1983675" y="1970175"/>
            <a:ext cx="3173350" cy="3173325"/>
            <a:chOff x="-1983675" y="1970175"/>
            <a:chExt cx="3173350" cy="3173325"/>
          </a:xfrm>
        </p:grpSpPr>
        <p:sp>
          <p:nvSpPr>
            <p:cNvPr id="300" name="Google Shape;300;p13"/>
            <p:cNvSpPr/>
            <p:nvPr/>
          </p:nvSpPr>
          <p:spPr>
            <a:xfrm>
              <a:off x="-1983675" y="1970175"/>
              <a:ext cx="3173350" cy="3173325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1792925" y="2160925"/>
              <a:ext cx="2791850" cy="279185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625750" y="2328100"/>
              <a:ext cx="2457500" cy="245750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458575" y="2495275"/>
              <a:ext cx="2123150" cy="2123150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291400" y="2662450"/>
              <a:ext cx="1788800" cy="17888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1378225" y="2575600"/>
              <a:ext cx="1962492" cy="196249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1540425" y="2413401"/>
              <a:ext cx="2286981" cy="2286981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1709975" y="2243900"/>
              <a:ext cx="2625839" cy="262583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1888600" y="2066600"/>
              <a:ext cx="2980728" cy="2980704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3"/>
          <p:cNvGrpSpPr/>
          <p:nvPr/>
        </p:nvGrpSpPr>
        <p:grpSpPr>
          <a:xfrm>
            <a:off x="7523025" y="-49762"/>
            <a:ext cx="3173350" cy="3173325"/>
            <a:chOff x="7523025" y="-49762"/>
            <a:chExt cx="3173350" cy="3173325"/>
          </a:xfrm>
        </p:grpSpPr>
        <p:sp>
          <p:nvSpPr>
            <p:cNvPr id="310" name="Google Shape;310;p13"/>
            <p:cNvSpPr/>
            <p:nvPr/>
          </p:nvSpPr>
          <p:spPr>
            <a:xfrm>
              <a:off x="7523025" y="-49762"/>
              <a:ext cx="3173350" cy="3173325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7713775" y="140988"/>
              <a:ext cx="2791850" cy="279185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880950" y="308163"/>
              <a:ext cx="2457500" cy="245750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048125" y="475338"/>
              <a:ext cx="2123150" cy="2123150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215300" y="642513"/>
              <a:ext cx="1788800" cy="17888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8128475" y="555662"/>
              <a:ext cx="1962492" cy="196249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966275" y="393463"/>
              <a:ext cx="2286981" cy="2286981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796725" y="223963"/>
              <a:ext cx="2625839" cy="262583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7618100" y="46662"/>
              <a:ext cx="2980728" cy="2980704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3"/>
          <p:cNvGrpSpPr/>
          <p:nvPr/>
        </p:nvGrpSpPr>
        <p:grpSpPr>
          <a:xfrm>
            <a:off x="7712500" y="4053261"/>
            <a:ext cx="2791913" cy="2791891"/>
            <a:chOff x="7712500" y="4053261"/>
            <a:chExt cx="2791913" cy="2791891"/>
          </a:xfrm>
        </p:grpSpPr>
        <p:sp>
          <p:nvSpPr>
            <p:cNvPr id="320" name="Google Shape;320;p13"/>
            <p:cNvSpPr/>
            <p:nvPr/>
          </p:nvSpPr>
          <p:spPr>
            <a:xfrm>
              <a:off x="7712500" y="4053261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880318" y="4221079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027395" y="4368156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8174473" y="4515233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321550" y="4662311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245163" y="4585902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102462" y="4443202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53296" y="4294079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796145" y="4138094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3"/>
          <p:cNvGrpSpPr/>
          <p:nvPr/>
        </p:nvGrpSpPr>
        <p:grpSpPr>
          <a:xfrm>
            <a:off x="-1458575" y="-1723264"/>
            <a:ext cx="2791913" cy="2791891"/>
            <a:chOff x="-1458575" y="-1723264"/>
            <a:chExt cx="2791913" cy="2791891"/>
          </a:xfrm>
        </p:grpSpPr>
        <p:sp>
          <p:nvSpPr>
            <p:cNvPr id="330" name="Google Shape;330;p13"/>
            <p:cNvSpPr/>
            <p:nvPr/>
          </p:nvSpPr>
          <p:spPr>
            <a:xfrm>
              <a:off x="-1458575" y="-1723264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-1290757" y="-1555446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-1143680" y="-1408369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996602" y="-1261292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-849525" y="-1114214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-925912" y="-1190623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1068613" y="-1333323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-1217779" y="-1482446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-1374930" y="-1638431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_COLUMN_TEXT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>
            <a:spLocks noGrp="1"/>
          </p:cNvSpPr>
          <p:nvPr>
            <p:ph type="title"/>
          </p:nvPr>
        </p:nvSpPr>
        <p:spPr>
          <a:xfrm>
            <a:off x="5372250" y="1543913"/>
            <a:ext cx="2808000" cy="7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body" idx="1"/>
          </p:nvPr>
        </p:nvSpPr>
        <p:spPr>
          <a:xfrm>
            <a:off x="5372250" y="2369990"/>
            <a:ext cx="28080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404" name="Google Shape;404;p16"/>
          <p:cNvGrpSpPr/>
          <p:nvPr/>
        </p:nvGrpSpPr>
        <p:grpSpPr>
          <a:xfrm>
            <a:off x="-5513024" y="-2878302"/>
            <a:ext cx="8146492" cy="8146011"/>
            <a:chOff x="-19594249" y="1961573"/>
            <a:chExt cx="8146492" cy="8146011"/>
          </a:xfrm>
        </p:grpSpPr>
        <p:sp>
          <p:nvSpPr>
            <p:cNvPr id="405" name="Google Shape;405;p16"/>
            <p:cNvSpPr/>
            <p:nvPr/>
          </p:nvSpPr>
          <p:spPr>
            <a:xfrm rot="-1137950">
              <a:off x="-18726574" y="2829396"/>
              <a:ext cx="6411140" cy="6410365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 rot="-1137950">
              <a:off x="-18544976" y="3010252"/>
              <a:ext cx="6047945" cy="6048670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 rot="-1137950">
              <a:off x="-18363746" y="3191859"/>
              <a:ext cx="5685475" cy="5685450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 rot="-1137950">
              <a:off x="-18182385" y="3373470"/>
              <a:ext cx="5323004" cy="5322979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 rot="-1137950">
              <a:off x="-18001277" y="3554347"/>
              <a:ext cx="4960534" cy="4960509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-1137950">
              <a:off x="-17819663" y="3735978"/>
              <a:ext cx="4597314" cy="45972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 rot="-1137950">
              <a:off x="-17638441" y="3916834"/>
              <a:ext cx="4234869" cy="4235594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 rot="-1137950">
              <a:off x="-17457211" y="4098441"/>
              <a:ext cx="3872399" cy="3872374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 rot="-1137950">
              <a:off x="-17275850" y="4280052"/>
              <a:ext cx="3509928" cy="3509903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 rot="-1137950">
              <a:off x="-17094741" y="4460929"/>
              <a:ext cx="3147458" cy="3147433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16"/>
          <p:cNvGrpSpPr/>
          <p:nvPr/>
        </p:nvGrpSpPr>
        <p:grpSpPr>
          <a:xfrm>
            <a:off x="5624051" y="1768998"/>
            <a:ext cx="8146492" cy="8146011"/>
            <a:chOff x="-22282299" y="2213398"/>
            <a:chExt cx="8146492" cy="8146011"/>
          </a:xfrm>
        </p:grpSpPr>
        <p:sp>
          <p:nvSpPr>
            <p:cNvPr id="416" name="Google Shape;416;p16"/>
            <p:cNvSpPr/>
            <p:nvPr/>
          </p:nvSpPr>
          <p:spPr>
            <a:xfrm rot="-1137950">
              <a:off x="-21414624" y="3081221"/>
              <a:ext cx="6411140" cy="6410365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 rot="-1137950">
              <a:off x="-21233026" y="3262077"/>
              <a:ext cx="6047945" cy="6048670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 rot="-1137950">
              <a:off x="-21051796" y="3443684"/>
              <a:ext cx="5685475" cy="5685450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 rot="-1137950">
              <a:off x="-20870435" y="3625295"/>
              <a:ext cx="5323004" cy="5322979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 rot="-1137950">
              <a:off x="-20689327" y="3806172"/>
              <a:ext cx="4960534" cy="4960509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 rot="-1137950">
              <a:off x="-20507713" y="3987803"/>
              <a:ext cx="4597314" cy="45972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rot="-1137950">
              <a:off x="-20326491" y="4168659"/>
              <a:ext cx="4234869" cy="4235594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rot="-1137950">
              <a:off x="-20145261" y="4350266"/>
              <a:ext cx="3872399" cy="3872374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rot="-1137950">
              <a:off x="-19963900" y="4531877"/>
              <a:ext cx="3509928" cy="3509903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rot="-1137950">
              <a:off x="-19782791" y="4712754"/>
              <a:ext cx="3147458" cy="3147433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ONLY_2_1_1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"/>
          <p:cNvSpPr txBox="1">
            <a:spLocks noGrp="1"/>
          </p:cNvSpPr>
          <p:nvPr>
            <p:ph type="subTitle" idx="1"/>
          </p:nvPr>
        </p:nvSpPr>
        <p:spPr>
          <a:xfrm>
            <a:off x="2659860" y="2213225"/>
            <a:ext cx="1674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18"/>
          <p:cNvSpPr txBox="1">
            <a:spLocks noGrp="1"/>
          </p:cNvSpPr>
          <p:nvPr>
            <p:ph type="subTitle" idx="2"/>
          </p:nvPr>
        </p:nvSpPr>
        <p:spPr>
          <a:xfrm>
            <a:off x="4906174" y="2219988"/>
            <a:ext cx="1674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18"/>
          <p:cNvSpPr txBox="1">
            <a:spLocks noGrp="1"/>
          </p:cNvSpPr>
          <p:nvPr>
            <p:ph type="ctrTitle"/>
          </p:nvPr>
        </p:nvSpPr>
        <p:spPr>
          <a:xfrm>
            <a:off x="2594775" y="1846475"/>
            <a:ext cx="1805100" cy="27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456" name="Google Shape;456;p18"/>
          <p:cNvSpPr txBox="1">
            <a:spLocks noGrp="1"/>
          </p:cNvSpPr>
          <p:nvPr>
            <p:ph type="ctrTitle" idx="3"/>
          </p:nvPr>
        </p:nvSpPr>
        <p:spPr>
          <a:xfrm>
            <a:off x="4841075" y="1832950"/>
            <a:ext cx="1805100" cy="27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457" name="Google Shape;457;p18"/>
          <p:cNvSpPr txBox="1">
            <a:spLocks noGrp="1"/>
          </p:cNvSpPr>
          <p:nvPr>
            <p:ph type="subTitle" idx="4"/>
          </p:nvPr>
        </p:nvSpPr>
        <p:spPr>
          <a:xfrm>
            <a:off x="2659799" y="4125911"/>
            <a:ext cx="1674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5"/>
          </p:nvPr>
        </p:nvSpPr>
        <p:spPr>
          <a:xfrm>
            <a:off x="4906174" y="4125911"/>
            <a:ext cx="1674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ctrTitle" idx="6"/>
          </p:nvPr>
        </p:nvSpPr>
        <p:spPr>
          <a:xfrm>
            <a:off x="2594700" y="3768525"/>
            <a:ext cx="1805100" cy="27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ctrTitle" idx="7"/>
          </p:nvPr>
        </p:nvSpPr>
        <p:spPr>
          <a:xfrm>
            <a:off x="4841100" y="3768525"/>
            <a:ext cx="1805100" cy="27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62" name="Google Shape;462;p18"/>
          <p:cNvGrpSpPr/>
          <p:nvPr/>
        </p:nvGrpSpPr>
        <p:grpSpPr>
          <a:xfrm>
            <a:off x="-2278350" y="3200525"/>
            <a:ext cx="3602134" cy="3546542"/>
            <a:chOff x="-2278350" y="3200525"/>
            <a:chExt cx="3602134" cy="3546542"/>
          </a:xfrm>
        </p:grpSpPr>
        <p:sp>
          <p:nvSpPr>
            <p:cNvPr id="463" name="Google Shape;463;p18"/>
            <p:cNvSpPr/>
            <p:nvPr/>
          </p:nvSpPr>
          <p:spPr>
            <a:xfrm>
              <a:off x="-1819296" y="3767012"/>
              <a:ext cx="2614155" cy="2565977"/>
            </a:xfrm>
            <a:custGeom>
              <a:avLst/>
              <a:gdLst/>
              <a:ahLst/>
              <a:cxnLst/>
              <a:rect l="l" t="t" r="r" b="b"/>
              <a:pathLst>
                <a:path w="257362" h="252619" extrusionOk="0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-1229650" y="4494957"/>
              <a:ext cx="1153171" cy="1137721"/>
            </a:xfrm>
            <a:custGeom>
              <a:avLst/>
              <a:gdLst/>
              <a:ahLst/>
              <a:cxnLst/>
              <a:rect l="l" t="t" r="r" b="b"/>
              <a:pathLst>
                <a:path w="113529" h="112008" extrusionOk="0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-1250949" y="4449883"/>
              <a:ext cx="1235599" cy="1217387"/>
            </a:xfrm>
            <a:custGeom>
              <a:avLst/>
              <a:gdLst/>
              <a:ahLst/>
              <a:cxnLst/>
              <a:rect l="l" t="t" r="r" b="b"/>
              <a:pathLst>
                <a:path w="121644" h="119851" extrusionOk="0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-1290468" y="4415615"/>
              <a:ext cx="1343360" cy="1321430"/>
            </a:xfrm>
            <a:custGeom>
              <a:avLst/>
              <a:gdLst/>
              <a:ahLst/>
              <a:cxnLst/>
              <a:rect l="l" t="t" r="r" b="b"/>
              <a:pathLst>
                <a:path w="132253" h="130094" extrusionOk="0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-1323496" y="4373008"/>
              <a:ext cx="1458820" cy="1432888"/>
            </a:xfrm>
            <a:custGeom>
              <a:avLst/>
              <a:gdLst/>
              <a:ahLst/>
              <a:cxnLst/>
              <a:rect l="l" t="t" r="r" b="b"/>
              <a:pathLst>
                <a:path w="143620" h="141067" extrusionOk="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-1350046" y="4322998"/>
              <a:ext cx="1551761" cy="1519643"/>
            </a:xfrm>
            <a:custGeom>
              <a:avLst/>
              <a:gdLst/>
              <a:ahLst/>
              <a:cxnLst/>
              <a:rect l="l" t="t" r="r" b="b"/>
              <a:pathLst>
                <a:path w="152770" h="149608" extrusionOk="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-1386782" y="4272987"/>
              <a:ext cx="1664144" cy="1626470"/>
            </a:xfrm>
            <a:custGeom>
              <a:avLst/>
              <a:gdLst/>
              <a:ahLst/>
              <a:cxnLst/>
              <a:rect l="l" t="t" r="r" b="b"/>
              <a:pathLst>
                <a:path w="163834" h="160125" extrusionOk="0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-1463037" y="4175130"/>
              <a:ext cx="1846613" cy="1805232"/>
            </a:xfrm>
            <a:custGeom>
              <a:avLst/>
              <a:gdLst/>
              <a:ahLst/>
              <a:cxnLst/>
              <a:rect l="l" t="t" r="r" b="b"/>
              <a:pathLst>
                <a:path w="181798" h="177724" extrusionOk="0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-1620787" y="3981568"/>
              <a:ext cx="2183141" cy="2138367"/>
            </a:xfrm>
            <a:custGeom>
              <a:avLst/>
              <a:gdLst/>
              <a:ahLst/>
              <a:cxnLst/>
              <a:rect l="l" t="t" r="r" b="b"/>
              <a:pathLst>
                <a:path w="214929" h="210521" extrusionOk="0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-2027057" y="3495347"/>
              <a:ext cx="3050714" cy="2998524"/>
            </a:xfrm>
            <a:custGeom>
              <a:avLst/>
              <a:gdLst/>
              <a:ahLst/>
              <a:cxnLst/>
              <a:rect l="l" t="t" r="r" b="b"/>
              <a:pathLst>
                <a:path w="300341" h="295203" extrusionOk="0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-2278350" y="3200525"/>
              <a:ext cx="3602134" cy="3546542"/>
            </a:xfrm>
            <a:custGeom>
              <a:avLst/>
              <a:gdLst/>
              <a:ahLst/>
              <a:cxnLst/>
              <a:rect l="l" t="t" r="r" b="b"/>
              <a:pathLst>
                <a:path w="354628" h="349155" extrusionOk="0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18"/>
          <p:cNvGrpSpPr/>
          <p:nvPr/>
        </p:nvGrpSpPr>
        <p:grpSpPr>
          <a:xfrm>
            <a:off x="7761550" y="-1609025"/>
            <a:ext cx="3602134" cy="3546542"/>
            <a:chOff x="-3084675" y="315725"/>
            <a:chExt cx="3602134" cy="3546542"/>
          </a:xfrm>
        </p:grpSpPr>
        <p:sp>
          <p:nvSpPr>
            <p:cNvPr id="475" name="Google Shape;475;p18"/>
            <p:cNvSpPr/>
            <p:nvPr/>
          </p:nvSpPr>
          <p:spPr>
            <a:xfrm rot="10800000">
              <a:off x="-2555749" y="729802"/>
              <a:ext cx="2614155" cy="2565977"/>
            </a:xfrm>
            <a:custGeom>
              <a:avLst/>
              <a:gdLst/>
              <a:ahLst/>
              <a:cxnLst/>
              <a:rect l="l" t="t" r="r" b="b"/>
              <a:pathLst>
                <a:path w="257362" h="252619" extrusionOk="0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 rot="10800000">
              <a:off x="-1684411" y="1430114"/>
              <a:ext cx="1153171" cy="1137721"/>
            </a:xfrm>
            <a:custGeom>
              <a:avLst/>
              <a:gdLst/>
              <a:ahLst/>
              <a:cxnLst/>
              <a:rect l="l" t="t" r="r" b="b"/>
              <a:pathLst>
                <a:path w="113529" h="112008" extrusionOk="0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 rot="10800000">
              <a:off x="-1745541" y="1395523"/>
              <a:ext cx="1235599" cy="1217387"/>
            </a:xfrm>
            <a:custGeom>
              <a:avLst/>
              <a:gdLst/>
              <a:ahLst/>
              <a:cxnLst/>
              <a:rect l="l" t="t" r="r" b="b"/>
              <a:pathLst>
                <a:path w="121644" h="119851" extrusionOk="0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 rot="10800000">
              <a:off x="-1813783" y="1325748"/>
              <a:ext cx="1343360" cy="1321430"/>
            </a:xfrm>
            <a:custGeom>
              <a:avLst/>
              <a:gdLst/>
              <a:ahLst/>
              <a:cxnLst/>
              <a:rect l="l" t="t" r="r" b="b"/>
              <a:pathLst>
                <a:path w="132253" h="130094" extrusionOk="0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10800000">
              <a:off x="-1896214" y="1256896"/>
              <a:ext cx="1458820" cy="1432888"/>
            </a:xfrm>
            <a:custGeom>
              <a:avLst/>
              <a:gdLst/>
              <a:ahLst/>
              <a:cxnLst/>
              <a:rect l="l" t="t" r="r" b="b"/>
              <a:pathLst>
                <a:path w="143620" h="141067" extrusionOk="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 rot="10800000">
              <a:off x="-1962606" y="1220151"/>
              <a:ext cx="1551761" cy="1519643"/>
            </a:xfrm>
            <a:custGeom>
              <a:avLst/>
              <a:gdLst/>
              <a:ahLst/>
              <a:cxnLst/>
              <a:rect l="l" t="t" r="r" b="b"/>
              <a:pathLst>
                <a:path w="152770" h="149608" extrusionOk="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 rot="10800000">
              <a:off x="-2038252" y="1163335"/>
              <a:ext cx="1664144" cy="1626470"/>
            </a:xfrm>
            <a:custGeom>
              <a:avLst/>
              <a:gdLst/>
              <a:ahLst/>
              <a:cxnLst/>
              <a:rect l="l" t="t" r="r" b="b"/>
              <a:pathLst>
                <a:path w="163834" h="160125" extrusionOk="0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 rot="10800000">
              <a:off x="-2144467" y="1082431"/>
              <a:ext cx="1846613" cy="1805232"/>
            </a:xfrm>
            <a:custGeom>
              <a:avLst/>
              <a:gdLst/>
              <a:ahLst/>
              <a:cxnLst/>
              <a:rect l="l" t="t" r="r" b="b"/>
              <a:pathLst>
                <a:path w="181798" h="177724" extrusionOk="0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 rot="10800000">
              <a:off x="-2323244" y="942857"/>
              <a:ext cx="2183141" cy="2138367"/>
            </a:xfrm>
            <a:custGeom>
              <a:avLst/>
              <a:gdLst/>
              <a:ahLst/>
              <a:cxnLst/>
              <a:rect l="l" t="t" r="r" b="b"/>
              <a:pathLst>
                <a:path w="214929" h="210521" extrusionOk="0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 rot="10800000">
              <a:off x="-2784546" y="568921"/>
              <a:ext cx="3050714" cy="2998524"/>
            </a:xfrm>
            <a:custGeom>
              <a:avLst/>
              <a:gdLst/>
              <a:ahLst/>
              <a:cxnLst/>
              <a:rect l="l" t="t" r="r" b="b"/>
              <a:pathLst>
                <a:path w="300341" h="295203" extrusionOk="0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>
              <a:off x="-3084675" y="315725"/>
              <a:ext cx="3602134" cy="3546542"/>
            </a:xfrm>
            <a:custGeom>
              <a:avLst/>
              <a:gdLst/>
              <a:ahLst/>
              <a:cxnLst/>
              <a:rect l="l" t="t" r="r" b="b"/>
              <a:pathLst>
                <a:path w="354628" h="349155" extrusionOk="0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9" r:id="rId7"/>
    <p:sldLayoutId id="2147483662" r:id="rId8"/>
    <p:sldLayoutId id="2147483664" r:id="rId9"/>
    <p:sldLayoutId id="2147483669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9"/>
          <p:cNvSpPr txBox="1">
            <a:spLocks noGrp="1"/>
          </p:cNvSpPr>
          <p:nvPr>
            <p:ph type="ctrTitle"/>
          </p:nvPr>
        </p:nvSpPr>
        <p:spPr>
          <a:xfrm>
            <a:off x="2338500" y="931333"/>
            <a:ext cx="4467000" cy="13182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Taquin I.A.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10D5DA2-FCCD-402A-A271-42CCFA8E7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28622"/>
              </p:ext>
            </p:extLst>
          </p:nvPr>
        </p:nvGraphicFramePr>
        <p:xfrm>
          <a:off x="2338500" y="2840566"/>
          <a:ext cx="4467000" cy="1371600"/>
        </p:xfrm>
        <a:graphic>
          <a:graphicData uri="http://schemas.openxmlformats.org/drawingml/2006/table">
            <a:tbl>
              <a:tblPr firstRow="1" bandRow="1">
                <a:tableStyleId>{0AEBC09A-51D0-41D1-9BE3-17F586ECE955}</a:tableStyleId>
              </a:tblPr>
              <a:tblGrid>
                <a:gridCol w="2233500">
                  <a:extLst>
                    <a:ext uri="{9D8B030D-6E8A-4147-A177-3AD203B41FA5}">
                      <a16:colId xmlns:a16="http://schemas.microsoft.com/office/drawing/2014/main" val="3000390676"/>
                    </a:ext>
                  </a:extLst>
                </a:gridCol>
                <a:gridCol w="2233500">
                  <a:extLst>
                    <a:ext uri="{9D8B030D-6E8A-4147-A177-3AD203B41FA5}">
                      <a16:colId xmlns:a16="http://schemas.microsoft.com/office/drawing/2014/main" val="4178085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chemeClr val="lt1"/>
                          </a:solidFill>
                          <a:latin typeface="Big Shoulders Text Light"/>
                          <a:cs typeface="Arial"/>
                          <a:sym typeface="Arial"/>
                        </a:rPr>
                        <a:t>Amri </a:t>
                      </a:r>
                      <a:r>
                        <a:rPr lang="en-US" sz="2400" b="0" i="0" u="none" strike="noStrike" cap="none" dirty="0" err="1">
                          <a:solidFill>
                            <a:schemeClr val="lt1"/>
                          </a:solidFill>
                          <a:latin typeface="Big Shoulders Text Light"/>
                          <a:cs typeface="Arial"/>
                          <a:sym typeface="Arial"/>
                        </a:rPr>
                        <a:t>Aymen</a:t>
                      </a:r>
                      <a:endParaRPr lang="fr-FR" sz="2400" b="0" i="0" u="none" strike="noStrike" cap="none" dirty="0">
                        <a:solidFill>
                          <a:schemeClr val="lt1"/>
                        </a:solidFill>
                        <a:latin typeface="Big Shoulders Text Light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chemeClr val="lt1"/>
                          </a:solidFill>
                          <a:latin typeface="Big Shoulders Text Light"/>
                          <a:cs typeface="Arial"/>
                          <a:sym typeface="Arial"/>
                        </a:rPr>
                        <a:t>Ben Said </a:t>
                      </a:r>
                      <a:r>
                        <a:rPr lang="en-US" sz="2400" b="0" i="0" u="none" strike="noStrike" cap="none" dirty="0" err="1">
                          <a:solidFill>
                            <a:schemeClr val="lt1"/>
                          </a:solidFill>
                          <a:latin typeface="Big Shoulders Text Light"/>
                          <a:cs typeface="Arial"/>
                          <a:sym typeface="Arial"/>
                        </a:rPr>
                        <a:t>Aymen</a:t>
                      </a:r>
                      <a:endParaRPr lang="fr-FR" sz="2400" b="0" i="0" u="none" strike="noStrike" cap="none" dirty="0">
                        <a:solidFill>
                          <a:schemeClr val="lt1"/>
                        </a:solidFill>
                        <a:latin typeface="Big Shoulders Text Light"/>
                        <a:cs typeface="Arial"/>
                        <a:sym typeface="Arial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472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chemeClr val="lt1"/>
                          </a:solidFill>
                          <a:latin typeface="Big Shoulders Text Light"/>
                          <a:sym typeface="Big Shoulders Text Light"/>
                        </a:rPr>
                        <a:t>Krichen Ahmed</a:t>
                      </a:r>
                      <a:endParaRPr lang="fr-FR" sz="2400" b="0" i="0" u="none" strike="noStrike" cap="none" dirty="0">
                        <a:solidFill>
                          <a:schemeClr val="lt1"/>
                        </a:solidFill>
                        <a:latin typeface="Big Shoulders Text Light"/>
                        <a:sym typeface="Big Shoulders Text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 err="1">
                          <a:solidFill>
                            <a:schemeClr val="lt1"/>
                          </a:solidFill>
                          <a:latin typeface="Big Shoulders Text Light"/>
                          <a:cs typeface="Arial"/>
                          <a:sym typeface="Arial"/>
                        </a:rPr>
                        <a:t>Trabelsi</a:t>
                      </a:r>
                      <a:r>
                        <a:rPr lang="en-US" sz="2400" b="0" i="0" u="none" strike="noStrike" cap="none" dirty="0">
                          <a:solidFill>
                            <a:schemeClr val="lt1"/>
                          </a:solidFill>
                          <a:latin typeface="Big Shoulders Text Light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400" b="0" i="0" u="none" strike="noStrike" cap="none" dirty="0" err="1">
                          <a:solidFill>
                            <a:schemeClr val="lt1"/>
                          </a:solidFill>
                          <a:latin typeface="Big Shoulders Text Light"/>
                          <a:cs typeface="Arial"/>
                          <a:sym typeface="Arial"/>
                        </a:rPr>
                        <a:t>Oussema</a:t>
                      </a:r>
                      <a:endParaRPr lang="fr-FR" sz="2400" b="0" i="0" u="none" strike="noStrike" cap="none" dirty="0">
                        <a:solidFill>
                          <a:schemeClr val="lt1"/>
                        </a:solidFill>
                        <a:latin typeface="Big Shoulders Text Light"/>
                        <a:cs typeface="Arial"/>
                        <a:sym typeface="Arial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6942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dirty="0">
                          <a:solidFill>
                            <a:schemeClr val="lt1"/>
                          </a:solidFill>
                          <a:latin typeface="Big Shoulders Text Light"/>
                          <a:cs typeface="Arial"/>
                          <a:sym typeface="Arial"/>
                        </a:rPr>
                        <a:t>Zouari Hamida</a:t>
                      </a:r>
                      <a:endParaRPr lang="fr-FR" sz="2400" b="0" i="0" u="none" strike="noStrike" cap="none" dirty="0">
                        <a:solidFill>
                          <a:schemeClr val="lt1"/>
                        </a:solidFill>
                        <a:latin typeface="Big Shoulders Text Light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00148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BB58F3-86BC-4EF6-8F42-6A5BFA942945}"/>
              </a:ext>
            </a:extLst>
          </p:cNvPr>
          <p:cNvSpPr txBox="1"/>
          <p:nvPr/>
        </p:nvSpPr>
        <p:spPr>
          <a:xfrm>
            <a:off x="2338500" y="2314225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lt1"/>
                </a:solidFill>
                <a:latin typeface="Big Shoulders Text Light"/>
              </a:rPr>
              <a:t>Présenté</a:t>
            </a:r>
            <a:r>
              <a:rPr lang="en-US" sz="2400" dirty="0">
                <a:solidFill>
                  <a:schemeClr val="lt1"/>
                </a:solidFill>
                <a:latin typeface="Big Shoulders Text Light"/>
              </a:rPr>
              <a:t> par :</a:t>
            </a:r>
            <a:endParaRPr lang="fr-FR" sz="2400" b="0" i="0" u="none" strike="noStrike" cap="none" dirty="0">
              <a:solidFill>
                <a:schemeClr val="lt1"/>
              </a:solidFill>
              <a:latin typeface="Big Shoulders Text Light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5152030" y="2050675"/>
            <a:ext cx="3202545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lang="en-US" dirty="0"/>
          </a:p>
        </p:txBody>
      </p:sp>
      <p:sp>
        <p:nvSpPr>
          <p:cNvPr id="792" name="Google Shape;792;p33"/>
          <p:cNvSpPr txBox="1">
            <a:spLocks noGrp="1"/>
          </p:cNvSpPr>
          <p:nvPr>
            <p:ph type="title" idx="2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" name="Google Shape;793;p33">
            <a:extLst>
              <a:ext uri="{FF2B5EF4-FFF2-40B4-BE49-F238E27FC236}">
                <a16:creationId xmlns:a16="http://schemas.microsoft.com/office/drawing/2014/main" id="{98A16D84-00E0-4200-B7DA-4210B832AA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24101" y="2871139"/>
            <a:ext cx="23211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7944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" grpId="0"/>
      <p:bldP spid="79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3019BD-66E8-4904-A2B8-1D390D57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3737" y="908355"/>
            <a:ext cx="6316526" cy="993006"/>
          </a:xfrm>
        </p:spPr>
        <p:txBody>
          <a:bodyPr/>
          <a:lstStyle/>
          <a:p>
            <a:pPr marL="127000" indent="0">
              <a:buNone/>
            </a:pPr>
            <a:r>
              <a:rPr lang="fr-FR" dirty="0"/>
              <a:t>L'architecture à deux niveaux (aussi appelée architecture 2-tier) caractérise les systèmes clients/serveurs pour lesquels le client demande une ressource et le serveur la lui fournit directement, en utilisant ses propres ressources.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F8886C-15C8-42FD-B58F-8F0A37B2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950" y="326271"/>
            <a:ext cx="3404100" cy="546486"/>
          </a:xfrm>
        </p:spPr>
        <p:txBody>
          <a:bodyPr/>
          <a:lstStyle/>
          <a:p>
            <a:r>
              <a:rPr lang="en" sz="3600" dirty="0"/>
              <a:t>Technologies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D07E4-BD8A-4A66-93F7-51BD19E6CB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3598" y="2320074"/>
            <a:ext cx="2257778" cy="2257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64BBBD-2CFB-4FF1-A9D1-A0131C528B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54580" y="2590731"/>
            <a:ext cx="2286000" cy="17164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25FB3F-FD6B-4A74-A6CC-19483133B001}"/>
              </a:ext>
            </a:extLst>
          </p:cNvPr>
          <p:cNvCxnSpPr>
            <a:cxnSpLocks/>
          </p:cNvCxnSpPr>
          <p:nvPr/>
        </p:nvCxnSpPr>
        <p:spPr>
          <a:xfrm>
            <a:off x="2384975" y="2946399"/>
            <a:ext cx="3576006" cy="1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2F09B6-9AEA-4CB6-9524-44D81051AF6E}"/>
              </a:ext>
            </a:extLst>
          </p:cNvPr>
          <p:cNvCxnSpPr>
            <a:cxnSpLocks/>
          </p:cNvCxnSpPr>
          <p:nvPr/>
        </p:nvCxnSpPr>
        <p:spPr>
          <a:xfrm flipH="1">
            <a:off x="2384975" y="3856872"/>
            <a:ext cx="3473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335BF876-6CE3-4061-B715-2DAE1852CB65}"/>
              </a:ext>
            </a:extLst>
          </p:cNvPr>
          <p:cNvSpPr txBox="1">
            <a:spLocks/>
          </p:cNvSpPr>
          <p:nvPr/>
        </p:nvSpPr>
        <p:spPr>
          <a:xfrm>
            <a:off x="3247066" y="3191569"/>
            <a:ext cx="1741507" cy="43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127000" indent="0">
              <a:buFont typeface="Big Shoulders Text Light"/>
              <a:buNone/>
            </a:pPr>
            <a:r>
              <a:rPr lang="en-US" sz="2000" dirty="0"/>
              <a:t>{“API”: “REST”}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C81593FA-DA72-4EE9-9206-D64E641D7B7A}"/>
              </a:ext>
            </a:extLst>
          </p:cNvPr>
          <p:cNvSpPr txBox="1">
            <a:spLocks/>
          </p:cNvSpPr>
          <p:nvPr/>
        </p:nvSpPr>
        <p:spPr>
          <a:xfrm>
            <a:off x="3622448" y="2427755"/>
            <a:ext cx="1101060" cy="43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127000" indent="0">
              <a:buFont typeface="Big Shoulders Text Light"/>
              <a:buNone/>
            </a:pPr>
            <a:r>
              <a:rPr lang="en-US" sz="2000" dirty="0"/>
              <a:t>GET</a:t>
            </a: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0941A9E0-7390-4162-BE2A-2F998591E84E}"/>
              </a:ext>
            </a:extLst>
          </p:cNvPr>
          <p:cNvSpPr txBox="1">
            <a:spLocks/>
          </p:cNvSpPr>
          <p:nvPr/>
        </p:nvSpPr>
        <p:spPr>
          <a:xfrm>
            <a:off x="3622448" y="3856872"/>
            <a:ext cx="1101060" cy="43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127000" indent="0">
              <a:buFont typeface="Big Shoulders Text Light"/>
              <a:buNone/>
            </a:pPr>
            <a:r>
              <a:rPr lang="en-US" sz="2000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2281196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8"/>
          <p:cNvSpPr txBox="1">
            <a:spLocks noGrp="1"/>
          </p:cNvSpPr>
          <p:nvPr>
            <p:ph type="title"/>
          </p:nvPr>
        </p:nvSpPr>
        <p:spPr>
          <a:xfrm>
            <a:off x="0" y="202110"/>
            <a:ext cx="9239533" cy="7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Backend</a:t>
            </a:r>
            <a:endParaRPr sz="3600" dirty="0"/>
          </a:p>
        </p:txBody>
      </p:sp>
      <p:sp>
        <p:nvSpPr>
          <p:cNvPr id="918" name="Google Shape;918;p38"/>
          <p:cNvSpPr txBox="1">
            <a:spLocks noGrp="1"/>
          </p:cNvSpPr>
          <p:nvPr>
            <p:ph type="body" idx="1"/>
          </p:nvPr>
        </p:nvSpPr>
        <p:spPr>
          <a:xfrm>
            <a:off x="5372250" y="2571750"/>
            <a:ext cx="2393326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Web Framework basé sur Python pour crée des API du backend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459AFE-CF5B-4953-979A-F39CE16C8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596" y="2161895"/>
            <a:ext cx="2511770" cy="573074"/>
          </a:xfrm>
          <a:prstGeom prst="rect">
            <a:avLst/>
          </a:prstGeom>
        </p:spPr>
      </p:pic>
      <p:sp>
        <p:nvSpPr>
          <p:cNvPr id="8" name="Google Shape;2846;p52">
            <a:extLst>
              <a:ext uri="{FF2B5EF4-FFF2-40B4-BE49-F238E27FC236}">
                <a16:creationId xmlns:a16="http://schemas.microsoft.com/office/drawing/2014/main" id="{4A2EE7AF-E01A-4E71-92A6-95391D113B61}"/>
              </a:ext>
            </a:extLst>
          </p:cNvPr>
          <p:cNvSpPr/>
          <p:nvPr/>
        </p:nvSpPr>
        <p:spPr>
          <a:xfrm>
            <a:off x="1378424" y="1437775"/>
            <a:ext cx="3700732" cy="2301900"/>
          </a:xfrm>
          <a:prstGeom prst="round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chemeClr val="accent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2853;p52">
            <a:extLst>
              <a:ext uri="{FF2B5EF4-FFF2-40B4-BE49-F238E27FC236}">
                <a16:creationId xmlns:a16="http://schemas.microsoft.com/office/drawing/2014/main" id="{D1CE589A-AA5E-4D3D-8AA7-CF7FBEEE95F2}"/>
              </a:ext>
            </a:extLst>
          </p:cNvPr>
          <p:cNvPicPr preferRelativeResize="0"/>
          <p:nvPr/>
        </p:nvPicPr>
        <p:blipFill rotWithShape="1">
          <a:blip r:embed="rId4"/>
          <a:srcRect l="1382" r="1669"/>
          <a:stretch/>
        </p:blipFill>
        <p:spPr>
          <a:xfrm>
            <a:off x="1557022" y="1612200"/>
            <a:ext cx="3307644" cy="1919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6000000" sx="90000" sy="90000" algn="tl" rotWithShape="0">
              <a:schemeClr val="tx1">
                <a:alpha val="50000"/>
              </a:scheme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45745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" grpId="0"/>
      <p:bldP spid="918" grpId="0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8"/>
          <p:cNvSpPr txBox="1">
            <a:spLocks noGrp="1"/>
          </p:cNvSpPr>
          <p:nvPr>
            <p:ph type="title"/>
          </p:nvPr>
        </p:nvSpPr>
        <p:spPr>
          <a:xfrm>
            <a:off x="0" y="202110"/>
            <a:ext cx="9239533" cy="7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Frontend</a:t>
            </a:r>
            <a:endParaRPr sz="3600" dirty="0"/>
          </a:p>
        </p:txBody>
      </p:sp>
      <p:sp>
        <p:nvSpPr>
          <p:cNvPr id="918" name="Google Shape;918;p38"/>
          <p:cNvSpPr txBox="1">
            <a:spLocks noGrp="1"/>
          </p:cNvSpPr>
          <p:nvPr>
            <p:ph type="body" idx="1"/>
          </p:nvPr>
        </p:nvSpPr>
        <p:spPr>
          <a:xfrm>
            <a:off x="5126200" y="2283905"/>
            <a:ext cx="2393326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est un Framework javascript permet de crée la partie frontend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87865-3205-47EB-A2BD-32DD98491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241" y="1869866"/>
            <a:ext cx="2435312" cy="573074"/>
          </a:xfrm>
          <a:prstGeom prst="rect">
            <a:avLst/>
          </a:prstGeom>
        </p:spPr>
      </p:pic>
      <p:sp>
        <p:nvSpPr>
          <p:cNvPr id="12" name="Google Shape;2847;p52">
            <a:extLst>
              <a:ext uri="{FF2B5EF4-FFF2-40B4-BE49-F238E27FC236}">
                <a16:creationId xmlns:a16="http://schemas.microsoft.com/office/drawing/2014/main" id="{CF6FE9E2-4CA0-492D-9FAD-EDB99EC01253}"/>
              </a:ext>
            </a:extLst>
          </p:cNvPr>
          <p:cNvSpPr/>
          <p:nvPr/>
        </p:nvSpPr>
        <p:spPr>
          <a:xfrm>
            <a:off x="1749730" y="1239109"/>
            <a:ext cx="2754463" cy="2673939"/>
          </a:xfrm>
          <a:prstGeom prst="roundRect">
            <a:avLst>
              <a:gd name="adj" fmla="val 20889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chemeClr val="accent6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2854;p52">
            <a:extLst>
              <a:ext uri="{FF2B5EF4-FFF2-40B4-BE49-F238E27FC236}">
                <a16:creationId xmlns:a16="http://schemas.microsoft.com/office/drawing/2014/main" id="{9FFC884C-9275-457A-88F4-82D9D42FA238}"/>
              </a:ext>
            </a:extLst>
          </p:cNvPr>
          <p:cNvPicPr preferRelativeResize="0"/>
          <p:nvPr/>
        </p:nvPicPr>
        <p:blipFill rotWithShape="1">
          <a:blip r:embed="rId4"/>
          <a:srcRect l="-1727" t="-2950" r="-1393" b="-3406"/>
          <a:stretch/>
        </p:blipFill>
        <p:spPr>
          <a:xfrm>
            <a:off x="1897742" y="1299503"/>
            <a:ext cx="2392487" cy="25444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5700000" algn="tl" rotWithShape="0">
              <a:srgbClr val="B52E31">
                <a:alpha val="5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13504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" grpId="0"/>
      <p:bldP spid="918" grpId="0" build="p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p50"/>
          <p:cNvSpPr txBox="1">
            <a:spLocks noGrp="1"/>
          </p:cNvSpPr>
          <p:nvPr>
            <p:ph type="title"/>
          </p:nvPr>
        </p:nvSpPr>
        <p:spPr>
          <a:xfrm>
            <a:off x="2299525" y="1542025"/>
            <a:ext cx="4545000" cy="19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Merci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61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1"/>
          <p:cNvSpPr txBox="1">
            <a:spLocks noGrp="1"/>
          </p:cNvSpPr>
          <p:nvPr>
            <p:ph type="subTitle" idx="5"/>
          </p:nvPr>
        </p:nvSpPr>
        <p:spPr>
          <a:xfrm>
            <a:off x="4779184" y="2158670"/>
            <a:ext cx="1789001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Algorithme A*</a:t>
            </a:r>
            <a:endParaRPr dirty="0"/>
          </a:p>
        </p:txBody>
      </p:sp>
      <p:sp>
        <p:nvSpPr>
          <p:cNvPr id="769" name="Google Shape;769;p31"/>
          <p:cNvSpPr txBox="1">
            <a:spLocks noGrp="1"/>
          </p:cNvSpPr>
          <p:nvPr>
            <p:ph type="subTitle" idx="2"/>
          </p:nvPr>
        </p:nvSpPr>
        <p:spPr>
          <a:xfrm>
            <a:off x="2256539" y="2147536"/>
            <a:ext cx="165079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jeu Taquin</a:t>
            </a:r>
            <a:endParaRPr dirty="0"/>
          </a:p>
        </p:txBody>
      </p:sp>
      <p:sp>
        <p:nvSpPr>
          <p:cNvPr id="775" name="Google Shape;775;p31"/>
          <p:cNvSpPr txBox="1">
            <a:spLocks noGrp="1"/>
          </p:cNvSpPr>
          <p:nvPr>
            <p:ph type="title" idx="15"/>
          </p:nvPr>
        </p:nvSpPr>
        <p:spPr>
          <a:xfrm>
            <a:off x="3894666" y="474295"/>
            <a:ext cx="1354668" cy="639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Plan</a:t>
            </a:r>
            <a:endParaRPr sz="4000" dirty="0"/>
          </a:p>
        </p:txBody>
      </p:sp>
      <p:sp>
        <p:nvSpPr>
          <p:cNvPr id="777" name="Google Shape;777;p31"/>
          <p:cNvSpPr txBox="1">
            <a:spLocks noGrp="1"/>
          </p:cNvSpPr>
          <p:nvPr>
            <p:ph type="title"/>
          </p:nvPr>
        </p:nvSpPr>
        <p:spPr>
          <a:xfrm>
            <a:off x="2657584" y="1637078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778" name="Google Shape;778;p31"/>
          <p:cNvSpPr txBox="1">
            <a:spLocks noGrp="1"/>
          </p:cNvSpPr>
          <p:nvPr>
            <p:ph type="title" idx="3"/>
          </p:nvPr>
        </p:nvSpPr>
        <p:spPr>
          <a:xfrm>
            <a:off x="5236672" y="1637078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37" name="Google Shape;768;p31">
            <a:extLst>
              <a:ext uri="{FF2B5EF4-FFF2-40B4-BE49-F238E27FC236}">
                <a16:creationId xmlns:a16="http://schemas.microsoft.com/office/drawing/2014/main" id="{832DD3FF-7FD2-46FB-B6AC-5A17164B3ABD}"/>
              </a:ext>
            </a:extLst>
          </p:cNvPr>
          <p:cNvSpPr txBox="1">
            <a:spLocks/>
          </p:cNvSpPr>
          <p:nvPr/>
        </p:nvSpPr>
        <p:spPr>
          <a:xfrm>
            <a:off x="3473722" y="3880031"/>
            <a:ext cx="2187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pPr marL="0" indent="0" algn="ctr"/>
            <a:r>
              <a:rPr lang="en-US" dirty="0"/>
              <a:t>Technologies</a:t>
            </a:r>
          </a:p>
        </p:txBody>
      </p:sp>
      <p:sp>
        <p:nvSpPr>
          <p:cNvPr id="38" name="Google Shape;778;p31">
            <a:extLst>
              <a:ext uri="{FF2B5EF4-FFF2-40B4-BE49-F238E27FC236}">
                <a16:creationId xmlns:a16="http://schemas.microsoft.com/office/drawing/2014/main" id="{C61B28B5-02D2-49DD-8D74-483D0808107C}"/>
              </a:ext>
            </a:extLst>
          </p:cNvPr>
          <p:cNvSpPr txBox="1">
            <a:spLocks/>
          </p:cNvSpPr>
          <p:nvPr/>
        </p:nvSpPr>
        <p:spPr>
          <a:xfrm>
            <a:off x="4143022" y="3403125"/>
            <a:ext cx="8487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linker SemiBold"/>
              <a:buNone/>
              <a:defRPr sz="3400" b="0" i="0" u="none" strike="noStrike" cap="none">
                <a:solidFill>
                  <a:schemeClr val="accen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pPr algn="ctr"/>
            <a:r>
              <a:rPr lang="en" sz="4000" dirty="0"/>
              <a:t>03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" grpId="0" build="p"/>
      <p:bldP spid="769" grpId="0" build="p"/>
      <p:bldP spid="775" grpId="0"/>
      <p:bldP spid="777" grpId="0"/>
      <p:bldP spid="778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5410200" y="2050675"/>
            <a:ext cx="2944375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jeu Taquin</a:t>
            </a:r>
            <a:endParaRPr dirty="0"/>
          </a:p>
        </p:txBody>
      </p:sp>
      <p:sp>
        <p:nvSpPr>
          <p:cNvPr id="792" name="Google Shape;792;p33"/>
          <p:cNvSpPr txBox="1">
            <a:spLocks noGrp="1"/>
          </p:cNvSpPr>
          <p:nvPr>
            <p:ph type="title" idx="2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93" name="Google Shape;793;p33"/>
          <p:cNvSpPr txBox="1">
            <a:spLocks noGrp="1"/>
          </p:cNvSpPr>
          <p:nvPr>
            <p:ph type="subTitle" idx="1"/>
          </p:nvPr>
        </p:nvSpPr>
        <p:spPr>
          <a:xfrm>
            <a:off x="5410200" y="3119300"/>
            <a:ext cx="23211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Formulation du probleme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" grpId="0"/>
      <p:bldP spid="792" grpId="0"/>
      <p:bldP spid="7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5"/>
          <p:cNvSpPr txBox="1">
            <a:spLocks noGrp="1"/>
          </p:cNvSpPr>
          <p:nvPr>
            <p:ph type="body" idx="1"/>
          </p:nvPr>
        </p:nvSpPr>
        <p:spPr>
          <a:xfrm>
            <a:off x="841725" y="1779538"/>
            <a:ext cx="3404100" cy="22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taquin est un jeu solitaire en forme de damier (n*n) crée par Sam </a:t>
            </a:r>
            <a:r>
              <a:rPr lang="fr-FR" dirty="0" err="1"/>
              <a:t>Loyd</a:t>
            </a:r>
            <a:r>
              <a:rPr lang="fr-FR" dirty="0"/>
              <a:t>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n*n-1 </a:t>
            </a:r>
            <a:r>
              <a:rPr lang="fr-FR" dirty="0"/>
              <a:t>carreaux</a:t>
            </a:r>
            <a:r>
              <a:rPr lang="en-US" dirty="0"/>
              <a:t> </a:t>
            </a:r>
            <a:r>
              <a:rPr lang="fr-FR" dirty="0"/>
              <a:t>numérotés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Un </a:t>
            </a:r>
            <a:r>
              <a:rPr lang="fr-FR" dirty="0"/>
              <a:t>carreau</a:t>
            </a:r>
            <a:r>
              <a:rPr lang="en-US" dirty="0"/>
              <a:t> vide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-FR" dirty="0"/>
              <a:t>D</a:t>
            </a:r>
            <a:r>
              <a:rPr lang="en" dirty="0"/>
              <a:t>eplacer les autres carreaux vers le vide.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Remettre dans l'ordre les carreaux à partir d'une configuration initiale quelconque</a:t>
            </a:r>
            <a:endParaRPr dirty="0"/>
          </a:p>
        </p:txBody>
      </p:sp>
      <p:sp>
        <p:nvSpPr>
          <p:cNvPr id="840" name="Google Shape;840;p35"/>
          <p:cNvSpPr txBox="1">
            <a:spLocks noGrp="1"/>
          </p:cNvSpPr>
          <p:nvPr>
            <p:ph type="title"/>
          </p:nvPr>
        </p:nvSpPr>
        <p:spPr>
          <a:xfrm>
            <a:off x="841725" y="1075257"/>
            <a:ext cx="3404100" cy="6129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Jeu Taquin</a:t>
            </a:r>
            <a:endParaRPr sz="3600" dirty="0"/>
          </a:p>
        </p:txBody>
      </p:sp>
      <p:pic>
        <p:nvPicPr>
          <p:cNvPr id="841" name="Google Shape;841;p35"/>
          <p:cNvPicPr preferRelativeResize="0"/>
          <p:nvPr/>
        </p:nvPicPr>
        <p:blipFill>
          <a:blip r:embed="rId3"/>
          <a:srcRect t="722" b="722"/>
          <a:stretch/>
        </p:blipFill>
        <p:spPr>
          <a:xfrm>
            <a:off x="4570025" y="696625"/>
            <a:ext cx="3695100" cy="369510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42" name="Google Shape;842;p35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843" name="Google Shape;843;p35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" grpId="0" uiExpand="1" build="p"/>
      <p:bldP spid="8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4"/>
          <p:cNvSpPr txBox="1">
            <a:spLocks noGrp="1"/>
          </p:cNvSpPr>
          <p:nvPr>
            <p:ph type="title" idx="8"/>
          </p:nvPr>
        </p:nvSpPr>
        <p:spPr>
          <a:xfrm>
            <a:off x="311807" y="392608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Formulation du probleme</a:t>
            </a:r>
            <a:endParaRPr sz="3600" dirty="0"/>
          </a:p>
        </p:txBody>
      </p:sp>
      <p:sp>
        <p:nvSpPr>
          <p:cNvPr id="1128" name="Google Shape;1128;p44"/>
          <p:cNvSpPr txBox="1">
            <a:spLocks noGrp="1"/>
          </p:cNvSpPr>
          <p:nvPr>
            <p:ph type="ctrTitle" idx="3"/>
          </p:nvPr>
        </p:nvSpPr>
        <p:spPr>
          <a:xfrm>
            <a:off x="3298194" y="1763616"/>
            <a:ext cx="18051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É</a:t>
            </a:r>
            <a:r>
              <a:rPr lang="en" dirty="0"/>
              <a:t>tat initial</a:t>
            </a:r>
            <a:endParaRPr dirty="0"/>
          </a:p>
        </p:txBody>
      </p:sp>
      <p:sp>
        <p:nvSpPr>
          <p:cNvPr id="1129" name="Google Shape;1129;p44"/>
          <p:cNvSpPr txBox="1">
            <a:spLocks noGrp="1"/>
          </p:cNvSpPr>
          <p:nvPr>
            <p:ph type="subTitle" idx="4"/>
          </p:nvPr>
        </p:nvSpPr>
        <p:spPr>
          <a:xfrm>
            <a:off x="1174019" y="4246149"/>
            <a:ext cx="1947916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Etant donne un état et une action, cela renvoie l’état résultant</a:t>
            </a:r>
            <a:endParaRPr dirty="0"/>
          </a:p>
        </p:txBody>
      </p:sp>
      <p:sp>
        <p:nvSpPr>
          <p:cNvPr id="1130" name="Google Shape;1130;p44"/>
          <p:cNvSpPr txBox="1">
            <a:spLocks noGrp="1"/>
          </p:cNvSpPr>
          <p:nvPr>
            <p:ph type="subTitle" idx="1"/>
          </p:nvPr>
        </p:nvSpPr>
        <p:spPr>
          <a:xfrm>
            <a:off x="1211443" y="2049214"/>
            <a:ext cx="1815170" cy="657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L’emplacement des (n*n-1) pièces et celui de la case vide.</a:t>
            </a:r>
            <a:endParaRPr lang="en-US" dirty="0"/>
          </a:p>
        </p:txBody>
      </p:sp>
      <p:sp>
        <p:nvSpPr>
          <p:cNvPr id="1131" name="Google Shape;1131;p44"/>
          <p:cNvSpPr txBox="1">
            <a:spLocks noGrp="1"/>
          </p:cNvSpPr>
          <p:nvPr>
            <p:ph type="subTitle" idx="2"/>
          </p:nvPr>
        </p:nvSpPr>
        <p:spPr>
          <a:xfrm>
            <a:off x="3353957" y="2156781"/>
            <a:ext cx="1674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fr-FR" dirty="0"/>
              <a:t>Carreaux</a:t>
            </a:r>
            <a:r>
              <a:rPr lang="en-US" dirty="0"/>
              <a:t> </a:t>
            </a:r>
            <a:r>
              <a:rPr lang="fr-FR" dirty="0"/>
              <a:t>numérotés non ordonnées.</a:t>
            </a:r>
          </a:p>
        </p:txBody>
      </p:sp>
      <p:sp>
        <p:nvSpPr>
          <p:cNvPr id="1132" name="Google Shape;1132;p44"/>
          <p:cNvSpPr txBox="1">
            <a:spLocks noGrp="1"/>
          </p:cNvSpPr>
          <p:nvPr>
            <p:ph type="ctrTitle"/>
          </p:nvPr>
        </p:nvSpPr>
        <p:spPr>
          <a:xfrm>
            <a:off x="1217456" y="1756150"/>
            <a:ext cx="18051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É</a:t>
            </a:r>
            <a:r>
              <a:rPr lang="en" dirty="0"/>
              <a:t>tats </a:t>
            </a:r>
            <a:endParaRPr dirty="0"/>
          </a:p>
        </p:txBody>
      </p:sp>
      <p:sp>
        <p:nvSpPr>
          <p:cNvPr id="1133" name="Google Shape;1133;p44"/>
          <p:cNvSpPr txBox="1">
            <a:spLocks noGrp="1"/>
          </p:cNvSpPr>
          <p:nvPr>
            <p:ph type="subTitle" idx="5"/>
          </p:nvPr>
        </p:nvSpPr>
        <p:spPr>
          <a:xfrm>
            <a:off x="3433052" y="4026264"/>
            <a:ext cx="1674900" cy="5163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Il </a:t>
            </a:r>
            <a:r>
              <a:rPr lang="en-US" dirty="0" err="1"/>
              <a:t>vérifie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l’état</a:t>
            </a:r>
            <a:r>
              <a:rPr lang="en-US" dirty="0"/>
              <a:t> correspond à la configuration finale </a:t>
            </a:r>
            <a:endParaRPr dirty="0"/>
          </a:p>
        </p:txBody>
      </p:sp>
      <p:sp>
        <p:nvSpPr>
          <p:cNvPr id="1134" name="Google Shape;1134;p44"/>
          <p:cNvSpPr txBox="1">
            <a:spLocks noGrp="1"/>
          </p:cNvSpPr>
          <p:nvPr>
            <p:ph type="ctrTitle" idx="6"/>
          </p:nvPr>
        </p:nvSpPr>
        <p:spPr>
          <a:xfrm>
            <a:off x="864415" y="3654452"/>
            <a:ext cx="2455153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Modele de transition</a:t>
            </a:r>
            <a:endParaRPr dirty="0"/>
          </a:p>
        </p:txBody>
      </p:sp>
      <p:sp>
        <p:nvSpPr>
          <p:cNvPr id="1135" name="Google Shape;1135;p44"/>
          <p:cNvSpPr txBox="1">
            <a:spLocks noGrp="1"/>
          </p:cNvSpPr>
          <p:nvPr>
            <p:ph type="ctrTitle" idx="7"/>
          </p:nvPr>
        </p:nvSpPr>
        <p:spPr>
          <a:xfrm>
            <a:off x="3375896" y="3603606"/>
            <a:ext cx="18051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du but</a:t>
            </a:r>
            <a:endParaRPr dirty="0"/>
          </a:p>
        </p:txBody>
      </p:sp>
      <p:sp>
        <p:nvSpPr>
          <p:cNvPr id="1137" name="Google Shape;1137;p44"/>
          <p:cNvSpPr/>
          <p:nvPr/>
        </p:nvSpPr>
        <p:spPr>
          <a:xfrm>
            <a:off x="3874379" y="1054620"/>
            <a:ext cx="642579" cy="6345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accent2">
                <a:alpha val="8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2" name="Google Shape;1142;p44"/>
          <p:cNvGrpSpPr/>
          <p:nvPr/>
        </p:nvGrpSpPr>
        <p:grpSpPr>
          <a:xfrm>
            <a:off x="1808180" y="1023472"/>
            <a:ext cx="634500" cy="634500"/>
            <a:chOff x="5426325" y="1121991"/>
            <a:chExt cx="634500" cy="634500"/>
          </a:xfrm>
        </p:grpSpPr>
        <p:sp>
          <p:nvSpPr>
            <p:cNvPr id="1143" name="Google Shape;1143;p44"/>
            <p:cNvSpPr/>
            <p:nvPr/>
          </p:nvSpPr>
          <p:spPr>
            <a:xfrm>
              <a:off x="5426325" y="1121991"/>
              <a:ext cx="634500" cy="634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5">
                  <a:alpha val="8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5538178" y="1234045"/>
              <a:ext cx="410786" cy="410383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5702114" y="1511374"/>
              <a:ext cx="68525" cy="68489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5662888" y="1297261"/>
              <a:ext cx="162688" cy="201511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4"/>
          <p:cNvGrpSpPr/>
          <p:nvPr/>
        </p:nvGrpSpPr>
        <p:grpSpPr>
          <a:xfrm>
            <a:off x="5864910" y="1084813"/>
            <a:ext cx="634500" cy="634500"/>
            <a:chOff x="3180138" y="3012276"/>
            <a:chExt cx="634500" cy="634500"/>
          </a:xfrm>
        </p:grpSpPr>
        <p:sp>
          <p:nvSpPr>
            <p:cNvPr id="1148" name="Google Shape;1148;p44"/>
            <p:cNvSpPr/>
            <p:nvPr/>
          </p:nvSpPr>
          <p:spPr>
            <a:xfrm>
              <a:off x="3180138" y="3012276"/>
              <a:ext cx="634500" cy="634500"/>
            </a:xfrm>
            <a:prstGeom prst="ellipse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3291856" y="3130980"/>
              <a:ext cx="314903" cy="3153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3396972" y="3216826"/>
              <a:ext cx="125645" cy="108914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3377278" y="3261630"/>
              <a:ext cx="118119" cy="100509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3490764" y="3329469"/>
              <a:ext cx="211869" cy="21188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3559411" y="3399806"/>
              <a:ext cx="72053" cy="72058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3410793" y="3250306"/>
              <a:ext cx="78312" cy="78775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55;p44"/>
          <p:cNvGrpSpPr/>
          <p:nvPr/>
        </p:nvGrpSpPr>
        <p:grpSpPr>
          <a:xfrm>
            <a:off x="3874379" y="2881694"/>
            <a:ext cx="634500" cy="634500"/>
            <a:chOff x="5406025" y="3020850"/>
            <a:chExt cx="634500" cy="634500"/>
          </a:xfrm>
        </p:grpSpPr>
        <p:sp>
          <p:nvSpPr>
            <p:cNvPr id="1156" name="Google Shape;1156;p44"/>
            <p:cNvSpPr/>
            <p:nvPr/>
          </p:nvSpPr>
          <p:spPr>
            <a:xfrm>
              <a:off x="5406025" y="3020850"/>
              <a:ext cx="634500" cy="634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5510685" y="3176964"/>
              <a:ext cx="359967" cy="350879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5562453" y="3135104"/>
              <a:ext cx="359014" cy="351909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9" name="Google Shape;1159;p44"/>
          <p:cNvCxnSpPr>
            <a:cxnSpLocks/>
          </p:cNvCxnSpPr>
          <p:nvPr/>
        </p:nvCxnSpPr>
        <p:spPr>
          <a:xfrm flipV="1">
            <a:off x="3233080" y="1012131"/>
            <a:ext cx="0" cy="178215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0" name="Google Shape;1160;p44"/>
          <p:cNvCxnSpPr>
            <a:cxnSpLocks/>
          </p:cNvCxnSpPr>
          <p:nvPr/>
        </p:nvCxnSpPr>
        <p:spPr>
          <a:xfrm>
            <a:off x="1109405" y="2794281"/>
            <a:ext cx="6250951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1159;p44">
            <a:extLst>
              <a:ext uri="{FF2B5EF4-FFF2-40B4-BE49-F238E27FC236}">
                <a16:creationId xmlns:a16="http://schemas.microsoft.com/office/drawing/2014/main" id="{AE56F630-8346-405E-8587-A1D69813365D}"/>
              </a:ext>
            </a:extLst>
          </p:cNvPr>
          <p:cNvCxnSpPr>
            <a:cxnSpLocks/>
          </p:cNvCxnSpPr>
          <p:nvPr/>
        </p:nvCxnSpPr>
        <p:spPr>
          <a:xfrm flipV="1">
            <a:off x="5269623" y="1023472"/>
            <a:ext cx="9987" cy="1770809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128;p44">
            <a:extLst>
              <a:ext uri="{FF2B5EF4-FFF2-40B4-BE49-F238E27FC236}">
                <a16:creationId xmlns:a16="http://schemas.microsoft.com/office/drawing/2014/main" id="{0EE19CB9-B4A5-41F8-A863-D1337EC48B6B}"/>
              </a:ext>
            </a:extLst>
          </p:cNvPr>
          <p:cNvSpPr txBox="1">
            <a:spLocks/>
          </p:cNvSpPr>
          <p:nvPr/>
        </p:nvSpPr>
        <p:spPr>
          <a:xfrm>
            <a:off x="5279610" y="1744411"/>
            <a:ext cx="18051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 dirty="0"/>
              <a:t>Actions</a:t>
            </a:r>
          </a:p>
        </p:txBody>
      </p:sp>
      <p:sp>
        <p:nvSpPr>
          <p:cNvPr id="39" name="Google Shape;1131;p44">
            <a:extLst>
              <a:ext uri="{FF2B5EF4-FFF2-40B4-BE49-F238E27FC236}">
                <a16:creationId xmlns:a16="http://schemas.microsoft.com/office/drawing/2014/main" id="{4D0E20DB-DDCA-4742-BFF1-0E146B31A539}"/>
              </a:ext>
            </a:extLst>
          </p:cNvPr>
          <p:cNvSpPr txBox="1">
            <a:spLocks/>
          </p:cNvSpPr>
          <p:nvPr/>
        </p:nvSpPr>
        <p:spPr>
          <a:xfrm>
            <a:off x="5197913" y="2033617"/>
            <a:ext cx="2318444" cy="691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ig Shoulders Text Light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ig Shoulders Text Light"/>
              <a:buNone/>
              <a:defRPr sz="1000" b="0" i="0" u="none" strike="noStrike" cap="none">
                <a:solidFill>
                  <a:srgbClr val="000000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ig Shoulders Text Light"/>
              <a:buNone/>
              <a:defRPr sz="1000" b="0" i="0" u="none" strike="noStrike" cap="none">
                <a:solidFill>
                  <a:srgbClr val="000000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ig Shoulders Text Light"/>
              <a:buNone/>
              <a:defRPr sz="1000" b="0" i="0" u="none" strike="noStrike" cap="none">
                <a:solidFill>
                  <a:srgbClr val="000000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ig Shoulders Text Light"/>
              <a:buNone/>
              <a:defRPr sz="1000" b="0" i="0" u="none" strike="noStrike" cap="none">
                <a:solidFill>
                  <a:srgbClr val="000000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ig Shoulders Text Light"/>
              <a:buNone/>
              <a:defRPr sz="1000" b="0" i="0" u="none" strike="noStrike" cap="none">
                <a:solidFill>
                  <a:srgbClr val="000000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ig Shoulders Text Light"/>
              <a:buNone/>
              <a:defRPr sz="1000" b="0" i="0" u="none" strike="noStrike" cap="none">
                <a:solidFill>
                  <a:srgbClr val="000000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ig Shoulders Text Light"/>
              <a:buNone/>
              <a:defRPr sz="1000" b="0" i="0" u="none" strike="noStrike" cap="none">
                <a:solidFill>
                  <a:srgbClr val="000000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ig Shoulders Text Light"/>
              <a:buNone/>
              <a:defRPr sz="1000" b="0" i="0" u="none" strike="noStrike" cap="none">
                <a:solidFill>
                  <a:srgbClr val="000000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0" indent="0"/>
            <a:r>
              <a:rPr lang="fr-FR" dirty="0"/>
              <a:t>Différents sous-ensembles d’actions sont possibles selon l’endroit de la case vide.</a:t>
            </a:r>
            <a:endParaRPr lang="en-US" dirty="0"/>
          </a:p>
        </p:txBody>
      </p:sp>
      <p:sp>
        <p:nvSpPr>
          <p:cNvPr id="40" name="Google Shape;1133;p44">
            <a:extLst>
              <a:ext uri="{FF2B5EF4-FFF2-40B4-BE49-F238E27FC236}">
                <a16:creationId xmlns:a16="http://schemas.microsoft.com/office/drawing/2014/main" id="{3678EEF2-748B-49EF-827E-B3103BD15E9E}"/>
              </a:ext>
            </a:extLst>
          </p:cNvPr>
          <p:cNvSpPr txBox="1">
            <a:spLocks/>
          </p:cNvSpPr>
          <p:nvPr/>
        </p:nvSpPr>
        <p:spPr>
          <a:xfrm>
            <a:off x="5380385" y="3893713"/>
            <a:ext cx="1902302" cy="9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ig Shoulders Text Light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ig Shoulders Text Light"/>
              <a:buNone/>
              <a:defRPr sz="1000" b="0" i="0" u="none" strike="noStrike" cap="none">
                <a:solidFill>
                  <a:srgbClr val="000000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ig Shoulders Text Light"/>
              <a:buNone/>
              <a:defRPr sz="1000" b="0" i="0" u="none" strike="noStrike" cap="none">
                <a:solidFill>
                  <a:srgbClr val="000000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ig Shoulders Text Light"/>
              <a:buNone/>
              <a:defRPr sz="1000" b="0" i="0" u="none" strike="noStrike" cap="none">
                <a:solidFill>
                  <a:srgbClr val="000000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ig Shoulders Text Light"/>
              <a:buNone/>
              <a:defRPr sz="1000" b="0" i="0" u="none" strike="noStrike" cap="none">
                <a:solidFill>
                  <a:srgbClr val="000000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ig Shoulders Text Light"/>
              <a:buNone/>
              <a:defRPr sz="1000" b="0" i="0" u="none" strike="noStrike" cap="none">
                <a:solidFill>
                  <a:srgbClr val="000000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ig Shoulders Text Light"/>
              <a:buNone/>
              <a:defRPr sz="1000" b="0" i="0" u="none" strike="noStrike" cap="none">
                <a:solidFill>
                  <a:srgbClr val="000000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ig Shoulders Text Light"/>
              <a:buNone/>
              <a:defRPr sz="1000" b="0" i="0" u="none" strike="noStrike" cap="none">
                <a:solidFill>
                  <a:srgbClr val="000000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ig Shoulders Text Light"/>
              <a:buNone/>
              <a:defRPr sz="1000" b="0" i="0" u="none" strike="noStrike" cap="none">
                <a:solidFill>
                  <a:srgbClr val="000000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0" indent="0"/>
            <a:r>
              <a:rPr lang="fr-FR" dirty="0"/>
              <a:t>Chaque étape coute 1, et le cout de chemin est donc le nombre d’étapes dans le chemin. </a:t>
            </a:r>
            <a:endParaRPr lang="en-US" dirty="0"/>
          </a:p>
        </p:txBody>
      </p:sp>
      <p:sp>
        <p:nvSpPr>
          <p:cNvPr id="41" name="Google Shape;1135;p44">
            <a:extLst>
              <a:ext uri="{FF2B5EF4-FFF2-40B4-BE49-F238E27FC236}">
                <a16:creationId xmlns:a16="http://schemas.microsoft.com/office/drawing/2014/main" id="{8940B253-D580-443B-8277-B9243EB1DC9F}"/>
              </a:ext>
            </a:extLst>
          </p:cNvPr>
          <p:cNvSpPr txBox="1">
            <a:spLocks/>
          </p:cNvSpPr>
          <p:nvPr/>
        </p:nvSpPr>
        <p:spPr>
          <a:xfrm>
            <a:off x="5300970" y="3600886"/>
            <a:ext cx="2017751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 dirty="0"/>
              <a:t>Cout du chemin</a:t>
            </a:r>
          </a:p>
        </p:txBody>
      </p:sp>
      <p:sp>
        <p:nvSpPr>
          <p:cNvPr id="48" name="Google Shape;1156;p44">
            <a:extLst>
              <a:ext uri="{FF2B5EF4-FFF2-40B4-BE49-F238E27FC236}">
                <a16:creationId xmlns:a16="http://schemas.microsoft.com/office/drawing/2014/main" id="{1558E123-4D84-4BF6-A062-5D12E51DE92E}"/>
              </a:ext>
            </a:extLst>
          </p:cNvPr>
          <p:cNvSpPr/>
          <p:nvPr/>
        </p:nvSpPr>
        <p:spPr>
          <a:xfrm>
            <a:off x="5864910" y="2915869"/>
            <a:ext cx="634500" cy="634500"/>
          </a:xfrm>
          <a:prstGeom prst="ellipse">
            <a:avLst/>
          </a:prstGeom>
          <a:noFill/>
          <a:ln w="19050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tx2">
                <a:lumMod val="7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15030;p72">
            <a:extLst>
              <a:ext uri="{FF2B5EF4-FFF2-40B4-BE49-F238E27FC236}">
                <a16:creationId xmlns:a16="http://schemas.microsoft.com/office/drawing/2014/main" id="{5DFC2439-983D-4CF6-A761-F7876D9FD62F}"/>
              </a:ext>
            </a:extLst>
          </p:cNvPr>
          <p:cNvGrpSpPr/>
          <p:nvPr/>
        </p:nvGrpSpPr>
        <p:grpSpPr>
          <a:xfrm>
            <a:off x="4033713" y="1162997"/>
            <a:ext cx="315388" cy="420377"/>
            <a:chOff x="5194002" y="1511297"/>
            <a:chExt cx="259605" cy="346024"/>
          </a:xfrm>
          <a:solidFill>
            <a:schemeClr val="bg1"/>
          </a:solidFill>
        </p:grpSpPr>
        <p:sp>
          <p:nvSpPr>
            <p:cNvPr id="52" name="Google Shape;15031;p72">
              <a:extLst>
                <a:ext uri="{FF2B5EF4-FFF2-40B4-BE49-F238E27FC236}">
                  <a16:creationId xmlns:a16="http://schemas.microsoft.com/office/drawing/2014/main" id="{C64A7538-EFD4-41CF-8AF3-E364C95AD3A6}"/>
                </a:ext>
              </a:extLst>
            </p:cNvPr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032;p72">
              <a:extLst>
                <a:ext uri="{FF2B5EF4-FFF2-40B4-BE49-F238E27FC236}">
                  <a16:creationId xmlns:a16="http://schemas.microsoft.com/office/drawing/2014/main" id="{E1141A1E-4B5E-4AD6-9876-FAB9E535B855}"/>
                </a:ext>
              </a:extLst>
            </p:cNvPr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033;p72">
              <a:extLst>
                <a:ext uri="{FF2B5EF4-FFF2-40B4-BE49-F238E27FC236}">
                  <a16:creationId xmlns:a16="http://schemas.microsoft.com/office/drawing/2014/main" id="{F815CFA9-BEA0-4365-8D26-1AFA2E057083}"/>
                </a:ext>
              </a:extLst>
            </p:cNvPr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034;p72">
              <a:extLst>
                <a:ext uri="{FF2B5EF4-FFF2-40B4-BE49-F238E27FC236}">
                  <a16:creationId xmlns:a16="http://schemas.microsoft.com/office/drawing/2014/main" id="{FE7C0C38-C1FE-421D-A885-48A803F9873C}"/>
                </a:ext>
              </a:extLst>
            </p:cNvPr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5067;p72">
            <a:extLst>
              <a:ext uri="{FF2B5EF4-FFF2-40B4-BE49-F238E27FC236}">
                <a16:creationId xmlns:a16="http://schemas.microsoft.com/office/drawing/2014/main" id="{F62A9A9A-E67B-4729-A31E-DAD7F95A30B9}"/>
              </a:ext>
            </a:extLst>
          </p:cNvPr>
          <p:cNvGrpSpPr/>
          <p:nvPr/>
        </p:nvGrpSpPr>
        <p:grpSpPr>
          <a:xfrm>
            <a:off x="1880957" y="2935498"/>
            <a:ext cx="514005" cy="459921"/>
            <a:chOff x="4670239" y="1541599"/>
            <a:chExt cx="359679" cy="321833"/>
          </a:xfrm>
          <a:solidFill>
            <a:schemeClr val="bg1"/>
          </a:solidFill>
        </p:grpSpPr>
        <p:sp>
          <p:nvSpPr>
            <p:cNvPr id="63" name="Google Shape;15068;p72">
              <a:extLst>
                <a:ext uri="{FF2B5EF4-FFF2-40B4-BE49-F238E27FC236}">
                  <a16:creationId xmlns:a16="http://schemas.microsoft.com/office/drawing/2014/main" id="{7F76E1A4-2A93-40EA-B3CE-1C913C178534}"/>
                </a:ext>
              </a:extLst>
            </p:cNvPr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069;p72">
              <a:extLst>
                <a:ext uri="{FF2B5EF4-FFF2-40B4-BE49-F238E27FC236}">
                  <a16:creationId xmlns:a16="http://schemas.microsoft.com/office/drawing/2014/main" id="{4F511028-F1C2-4C4A-BEF7-498232B01C23}"/>
                </a:ext>
              </a:extLst>
            </p:cNvPr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070;p72">
              <a:extLst>
                <a:ext uri="{FF2B5EF4-FFF2-40B4-BE49-F238E27FC236}">
                  <a16:creationId xmlns:a16="http://schemas.microsoft.com/office/drawing/2014/main" id="{2B8A8D18-CB64-409A-923A-85CDA110E49B}"/>
                </a:ext>
              </a:extLst>
            </p:cNvPr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071;p72">
              <a:extLst>
                <a:ext uri="{FF2B5EF4-FFF2-40B4-BE49-F238E27FC236}">
                  <a16:creationId xmlns:a16="http://schemas.microsoft.com/office/drawing/2014/main" id="{16ED3225-71A4-4341-AA1B-848812962CAC}"/>
                </a:ext>
              </a:extLst>
            </p:cNvPr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072;p72">
              <a:extLst>
                <a:ext uri="{FF2B5EF4-FFF2-40B4-BE49-F238E27FC236}">
                  <a16:creationId xmlns:a16="http://schemas.microsoft.com/office/drawing/2014/main" id="{981AA67A-AD49-4195-910F-3A1F2BD59C87}"/>
                </a:ext>
              </a:extLst>
            </p:cNvPr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15078;p72">
            <a:extLst>
              <a:ext uri="{FF2B5EF4-FFF2-40B4-BE49-F238E27FC236}">
                <a16:creationId xmlns:a16="http://schemas.microsoft.com/office/drawing/2014/main" id="{A1A31C5C-2BFD-4893-A72F-5B68245002E9}"/>
              </a:ext>
            </a:extLst>
          </p:cNvPr>
          <p:cNvGrpSpPr/>
          <p:nvPr/>
        </p:nvGrpSpPr>
        <p:grpSpPr>
          <a:xfrm>
            <a:off x="5943098" y="2985962"/>
            <a:ext cx="483265" cy="482168"/>
            <a:chOff x="2302788" y="1505981"/>
            <a:chExt cx="336188" cy="335425"/>
          </a:xfrm>
          <a:solidFill>
            <a:schemeClr val="bg1"/>
          </a:solidFill>
        </p:grpSpPr>
        <p:sp>
          <p:nvSpPr>
            <p:cNvPr id="69" name="Google Shape;15079;p72">
              <a:extLst>
                <a:ext uri="{FF2B5EF4-FFF2-40B4-BE49-F238E27FC236}">
                  <a16:creationId xmlns:a16="http://schemas.microsoft.com/office/drawing/2014/main" id="{0F5A91BB-4E63-4EFA-8395-5B81A25677CB}"/>
                </a:ext>
              </a:extLst>
            </p:cNvPr>
            <p:cNvSpPr/>
            <p:nvPr/>
          </p:nvSpPr>
          <p:spPr>
            <a:xfrm>
              <a:off x="2302788" y="1505981"/>
              <a:ext cx="336188" cy="335425"/>
            </a:xfrm>
            <a:custGeom>
              <a:avLst/>
              <a:gdLst/>
              <a:ahLst/>
              <a:cxnLst/>
              <a:rect l="l" t="t" r="r" b="b"/>
              <a:pathLst>
                <a:path w="10562" h="10538" extrusionOk="0">
                  <a:moveTo>
                    <a:pt x="5275" y="1"/>
                  </a:moveTo>
                  <a:cubicBezTo>
                    <a:pt x="3858" y="1"/>
                    <a:pt x="2536" y="548"/>
                    <a:pt x="1548" y="1548"/>
                  </a:cubicBezTo>
                  <a:cubicBezTo>
                    <a:pt x="548" y="2549"/>
                    <a:pt x="0" y="3870"/>
                    <a:pt x="0" y="5263"/>
                  </a:cubicBezTo>
                  <a:cubicBezTo>
                    <a:pt x="0" y="6668"/>
                    <a:pt x="548" y="8002"/>
                    <a:pt x="1548" y="8990"/>
                  </a:cubicBezTo>
                  <a:cubicBezTo>
                    <a:pt x="2548" y="9990"/>
                    <a:pt x="3870" y="10538"/>
                    <a:pt x="5275" y="10538"/>
                  </a:cubicBezTo>
                  <a:cubicBezTo>
                    <a:pt x="6680" y="10538"/>
                    <a:pt x="8013" y="9990"/>
                    <a:pt x="8989" y="8990"/>
                  </a:cubicBezTo>
                  <a:cubicBezTo>
                    <a:pt x="9990" y="7990"/>
                    <a:pt x="10537" y="6668"/>
                    <a:pt x="10537" y="5263"/>
                  </a:cubicBezTo>
                  <a:cubicBezTo>
                    <a:pt x="10561" y="5192"/>
                    <a:pt x="10549" y="5085"/>
                    <a:pt x="10549" y="5001"/>
                  </a:cubicBezTo>
                  <a:cubicBezTo>
                    <a:pt x="10549" y="4906"/>
                    <a:pt x="10478" y="4847"/>
                    <a:pt x="10394" y="4847"/>
                  </a:cubicBezTo>
                  <a:cubicBezTo>
                    <a:pt x="10299" y="4847"/>
                    <a:pt x="10240" y="4930"/>
                    <a:pt x="10240" y="5013"/>
                  </a:cubicBezTo>
                  <a:lnTo>
                    <a:pt x="10240" y="5287"/>
                  </a:lnTo>
                  <a:cubicBezTo>
                    <a:pt x="10240" y="6609"/>
                    <a:pt x="9716" y="7859"/>
                    <a:pt x="8787" y="8799"/>
                  </a:cubicBezTo>
                  <a:cubicBezTo>
                    <a:pt x="7846" y="9728"/>
                    <a:pt x="6596" y="10252"/>
                    <a:pt x="5275" y="10252"/>
                  </a:cubicBezTo>
                  <a:cubicBezTo>
                    <a:pt x="3941" y="10252"/>
                    <a:pt x="2691" y="9728"/>
                    <a:pt x="1762" y="8799"/>
                  </a:cubicBezTo>
                  <a:cubicBezTo>
                    <a:pt x="822" y="7859"/>
                    <a:pt x="298" y="6609"/>
                    <a:pt x="298" y="5287"/>
                  </a:cubicBezTo>
                  <a:cubicBezTo>
                    <a:pt x="298" y="3954"/>
                    <a:pt x="822" y="2703"/>
                    <a:pt x="1762" y="1775"/>
                  </a:cubicBezTo>
                  <a:cubicBezTo>
                    <a:pt x="2691" y="834"/>
                    <a:pt x="3941" y="310"/>
                    <a:pt x="5275" y="310"/>
                  </a:cubicBezTo>
                  <a:cubicBezTo>
                    <a:pt x="6442" y="310"/>
                    <a:pt x="7573" y="727"/>
                    <a:pt x="8466" y="1477"/>
                  </a:cubicBezTo>
                  <a:cubicBezTo>
                    <a:pt x="9347" y="2215"/>
                    <a:pt x="9942" y="3239"/>
                    <a:pt x="10156" y="4370"/>
                  </a:cubicBezTo>
                  <a:cubicBezTo>
                    <a:pt x="10167" y="4454"/>
                    <a:pt x="10223" y="4492"/>
                    <a:pt x="10301" y="4492"/>
                  </a:cubicBezTo>
                  <a:cubicBezTo>
                    <a:pt x="10312" y="4492"/>
                    <a:pt x="10323" y="4491"/>
                    <a:pt x="10335" y="4489"/>
                  </a:cubicBezTo>
                  <a:cubicBezTo>
                    <a:pt x="10418" y="4477"/>
                    <a:pt x="10466" y="4406"/>
                    <a:pt x="10454" y="4311"/>
                  </a:cubicBezTo>
                  <a:cubicBezTo>
                    <a:pt x="10228" y="3108"/>
                    <a:pt x="9597" y="2025"/>
                    <a:pt x="8668" y="1239"/>
                  </a:cubicBezTo>
                  <a:cubicBezTo>
                    <a:pt x="7716" y="429"/>
                    <a:pt x="6501" y="1"/>
                    <a:pt x="52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080;p72">
              <a:extLst>
                <a:ext uri="{FF2B5EF4-FFF2-40B4-BE49-F238E27FC236}">
                  <a16:creationId xmlns:a16="http://schemas.microsoft.com/office/drawing/2014/main" id="{4CDAFBA7-CA35-4B8D-9B7B-BC6901AD43AE}"/>
                </a:ext>
              </a:extLst>
            </p:cNvPr>
            <p:cNvSpPr/>
            <p:nvPr/>
          </p:nvSpPr>
          <p:spPr>
            <a:xfrm>
              <a:off x="2327806" y="1530618"/>
              <a:ext cx="287266" cy="286916"/>
            </a:xfrm>
            <a:custGeom>
              <a:avLst/>
              <a:gdLst/>
              <a:ahLst/>
              <a:cxnLst/>
              <a:rect l="l" t="t" r="r" b="b"/>
              <a:pathLst>
                <a:path w="9025" h="9014" extrusionOk="0">
                  <a:moveTo>
                    <a:pt x="4513" y="1"/>
                  </a:moveTo>
                  <a:cubicBezTo>
                    <a:pt x="3870" y="1"/>
                    <a:pt x="3262" y="132"/>
                    <a:pt x="2679" y="382"/>
                  </a:cubicBezTo>
                  <a:cubicBezTo>
                    <a:pt x="2119" y="644"/>
                    <a:pt x="1619" y="1001"/>
                    <a:pt x="1215" y="1441"/>
                  </a:cubicBezTo>
                  <a:cubicBezTo>
                    <a:pt x="1155" y="1501"/>
                    <a:pt x="1155" y="1608"/>
                    <a:pt x="1226" y="1667"/>
                  </a:cubicBezTo>
                  <a:cubicBezTo>
                    <a:pt x="1255" y="1696"/>
                    <a:pt x="1294" y="1711"/>
                    <a:pt x="1334" y="1711"/>
                  </a:cubicBezTo>
                  <a:cubicBezTo>
                    <a:pt x="1377" y="1711"/>
                    <a:pt x="1422" y="1693"/>
                    <a:pt x="1453" y="1656"/>
                  </a:cubicBezTo>
                  <a:cubicBezTo>
                    <a:pt x="1834" y="1239"/>
                    <a:pt x="2298" y="894"/>
                    <a:pt x="2822" y="667"/>
                  </a:cubicBezTo>
                  <a:cubicBezTo>
                    <a:pt x="3358" y="429"/>
                    <a:pt x="3929" y="310"/>
                    <a:pt x="4524" y="310"/>
                  </a:cubicBezTo>
                  <a:cubicBezTo>
                    <a:pt x="6834" y="310"/>
                    <a:pt x="8727" y="2191"/>
                    <a:pt x="8727" y="4513"/>
                  </a:cubicBezTo>
                  <a:cubicBezTo>
                    <a:pt x="8727" y="6811"/>
                    <a:pt x="6846" y="8704"/>
                    <a:pt x="4524" y="8704"/>
                  </a:cubicBezTo>
                  <a:cubicBezTo>
                    <a:pt x="2227" y="8704"/>
                    <a:pt x="333" y="6835"/>
                    <a:pt x="333" y="4513"/>
                  </a:cubicBezTo>
                  <a:cubicBezTo>
                    <a:pt x="333" y="3692"/>
                    <a:pt x="572" y="2882"/>
                    <a:pt x="1036" y="2203"/>
                  </a:cubicBezTo>
                  <a:cubicBezTo>
                    <a:pt x="1048" y="2132"/>
                    <a:pt x="1036" y="2037"/>
                    <a:pt x="953" y="1977"/>
                  </a:cubicBezTo>
                  <a:cubicBezTo>
                    <a:pt x="927" y="1960"/>
                    <a:pt x="900" y="1952"/>
                    <a:pt x="874" y="1952"/>
                  </a:cubicBezTo>
                  <a:cubicBezTo>
                    <a:pt x="827" y="1952"/>
                    <a:pt x="781" y="1979"/>
                    <a:pt x="750" y="2025"/>
                  </a:cubicBezTo>
                  <a:cubicBezTo>
                    <a:pt x="262" y="2751"/>
                    <a:pt x="0" y="3620"/>
                    <a:pt x="0" y="4513"/>
                  </a:cubicBezTo>
                  <a:cubicBezTo>
                    <a:pt x="0" y="5716"/>
                    <a:pt x="464" y="6847"/>
                    <a:pt x="1334" y="7692"/>
                  </a:cubicBezTo>
                  <a:cubicBezTo>
                    <a:pt x="2191" y="8537"/>
                    <a:pt x="3310" y="9014"/>
                    <a:pt x="4513" y="9014"/>
                  </a:cubicBezTo>
                  <a:cubicBezTo>
                    <a:pt x="5715" y="9014"/>
                    <a:pt x="6846" y="8549"/>
                    <a:pt x="7692" y="7692"/>
                  </a:cubicBezTo>
                  <a:cubicBezTo>
                    <a:pt x="8549" y="6835"/>
                    <a:pt x="9025" y="5716"/>
                    <a:pt x="9025" y="4513"/>
                  </a:cubicBezTo>
                  <a:cubicBezTo>
                    <a:pt x="9025" y="3299"/>
                    <a:pt x="8561" y="2168"/>
                    <a:pt x="7692" y="1322"/>
                  </a:cubicBezTo>
                  <a:cubicBezTo>
                    <a:pt x="6846" y="477"/>
                    <a:pt x="5715" y="1"/>
                    <a:pt x="4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081;p72">
              <a:extLst>
                <a:ext uri="{FF2B5EF4-FFF2-40B4-BE49-F238E27FC236}">
                  <a16:creationId xmlns:a16="http://schemas.microsoft.com/office/drawing/2014/main" id="{935FACF0-5567-43E3-AC88-BF34522AA176}"/>
                </a:ext>
              </a:extLst>
            </p:cNvPr>
            <p:cNvSpPr/>
            <p:nvPr/>
          </p:nvSpPr>
          <p:spPr>
            <a:xfrm>
              <a:off x="2352061" y="1669333"/>
              <a:ext cx="16679" cy="9485"/>
            </a:xfrm>
            <a:custGeom>
              <a:avLst/>
              <a:gdLst/>
              <a:ahLst/>
              <a:cxnLst/>
              <a:rect l="l" t="t" r="r" b="b"/>
              <a:pathLst>
                <a:path w="524" h="298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369" y="298"/>
                  </a:lnTo>
                  <a:cubicBezTo>
                    <a:pt x="464" y="298"/>
                    <a:pt x="524" y="226"/>
                    <a:pt x="524" y="155"/>
                  </a:cubicBezTo>
                  <a:cubicBezTo>
                    <a:pt x="524" y="60"/>
                    <a:pt x="453" y="0"/>
                    <a:pt x="3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082;p72">
              <a:extLst>
                <a:ext uri="{FF2B5EF4-FFF2-40B4-BE49-F238E27FC236}">
                  <a16:creationId xmlns:a16="http://schemas.microsoft.com/office/drawing/2014/main" id="{1854ED88-E2CB-4E4A-8CD0-AC4154A6063C}"/>
                </a:ext>
              </a:extLst>
            </p:cNvPr>
            <p:cNvSpPr/>
            <p:nvPr/>
          </p:nvSpPr>
          <p:spPr>
            <a:xfrm>
              <a:off x="2466871" y="1554490"/>
              <a:ext cx="123946" cy="124328"/>
            </a:xfrm>
            <a:custGeom>
              <a:avLst/>
              <a:gdLst/>
              <a:ahLst/>
              <a:cxnLst/>
              <a:rect l="l" t="t" r="r" b="b"/>
              <a:pathLst>
                <a:path w="3894" h="3906" extrusionOk="0">
                  <a:moveTo>
                    <a:pt x="144" y="1"/>
                  </a:moveTo>
                  <a:cubicBezTo>
                    <a:pt x="48" y="1"/>
                    <a:pt x="1" y="84"/>
                    <a:pt x="1" y="155"/>
                  </a:cubicBezTo>
                  <a:lnTo>
                    <a:pt x="1" y="3751"/>
                  </a:lnTo>
                  <a:cubicBezTo>
                    <a:pt x="1" y="3846"/>
                    <a:pt x="72" y="3906"/>
                    <a:pt x="144" y="3906"/>
                  </a:cubicBezTo>
                  <a:lnTo>
                    <a:pt x="3751" y="3906"/>
                  </a:lnTo>
                  <a:cubicBezTo>
                    <a:pt x="3834" y="3906"/>
                    <a:pt x="3894" y="3834"/>
                    <a:pt x="3894" y="3751"/>
                  </a:cubicBezTo>
                  <a:cubicBezTo>
                    <a:pt x="3894" y="3668"/>
                    <a:pt x="3823" y="3608"/>
                    <a:pt x="3751" y="3608"/>
                  </a:cubicBezTo>
                  <a:lnTo>
                    <a:pt x="310" y="3608"/>
                  </a:lnTo>
                  <a:lnTo>
                    <a:pt x="310" y="155"/>
                  </a:lnTo>
                  <a:lnTo>
                    <a:pt x="298" y="155"/>
                  </a:ln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083;p72">
              <a:extLst>
                <a:ext uri="{FF2B5EF4-FFF2-40B4-BE49-F238E27FC236}">
                  <a16:creationId xmlns:a16="http://schemas.microsoft.com/office/drawing/2014/main" id="{1FC02C36-97EE-4F82-8907-FC558FD51E1D}"/>
                </a:ext>
              </a:extLst>
            </p:cNvPr>
            <p:cNvSpPr/>
            <p:nvPr/>
          </p:nvSpPr>
          <p:spPr>
            <a:xfrm>
              <a:off x="2466107" y="1776950"/>
              <a:ext cx="9517" cy="16711"/>
            </a:xfrm>
            <a:custGeom>
              <a:avLst/>
              <a:gdLst/>
              <a:ahLst/>
              <a:cxnLst/>
              <a:rect l="l" t="t" r="r" b="b"/>
              <a:pathLst>
                <a:path w="299" h="52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370"/>
                  </a:lnTo>
                  <a:cubicBezTo>
                    <a:pt x="1" y="465"/>
                    <a:pt x="84" y="525"/>
                    <a:pt x="156" y="525"/>
                  </a:cubicBezTo>
                  <a:cubicBezTo>
                    <a:pt x="239" y="525"/>
                    <a:pt x="299" y="441"/>
                    <a:pt x="299" y="370"/>
                  </a:cubicBezTo>
                  <a:lnTo>
                    <a:pt x="299" y="144"/>
                  </a:lnTo>
                  <a:cubicBezTo>
                    <a:pt x="299" y="60"/>
                    <a:pt x="227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084;p72">
              <a:extLst>
                <a:ext uri="{FF2B5EF4-FFF2-40B4-BE49-F238E27FC236}">
                  <a16:creationId xmlns:a16="http://schemas.microsoft.com/office/drawing/2014/main" id="{F6DC6B62-6839-4DB7-94EA-BF0DD474D68B}"/>
                </a:ext>
              </a:extLst>
            </p:cNvPr>
            <p:cNvSpPr/>
            <p:nvPr/>
          </p:nvSpPr>
          <p:spPr>
            <a:xfrm>
              <a:off x="2384272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38" y="426"/>
                  </a:lnTo>
                  <a:cubicBezTo>
                    <a:pt x="274" y="462"/>
                    <a:pt x="310" y="474"/>
                    <a:pt x="345" y="474"/>
                  </a:cubicBezTo>
                  <a:cubicBezTo>
                    <a:pt x="393" y="474"/>
                    <a:pt x="417" y="462"/>
                    <a:pt x="453" y="426"/>
                  </a:cubicBezTo>
                  <a:cubicBezTo>
                    <a:pt x="512" y="367"/>
                    <a:pt x="512" y="271"/>
                    <a:pt x="453" y="212"/>
                  </a:cubicBezTo>
                  <a:lnTo>
                    <a:pt x="286" y="45"/>
                  </a:ln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085;p72">
              <a:extLst>
                <a:ext uri="{FF2B5EF4-FFF2-40B4-BE49-F238E27FC236}">
                  <a16:creationId xmlns:a16="http://schemas.microsoft.com/office/drawing/2014/main" id="{4B70C26A-9008-476C-803D-B68CE5722FEB}"/>
                </a:ext>
              </a:extLst>
            </p:cNvPr>
            <p:cNvSpPr/>
            <p:nvPr/>
          </p:nvSpPr>
          <p:spPr>
            <a:xfrm>
              <a:off x="2541544" y="1745216"/>
              <a:ext cx="15565" cy="15087"/>
            </a:xfrm>
            <a:custGeom>
              <a:avLst/>
              <a:gdLst/>
              <a:ahLst/>
              <a:cxnLst/>
              <a:rect l="l" t="t" r="r" b="b"/>
              <a:pathLst>
                <a:path w="489" h="474" extrusionOk="0">
                  <a:moveTo>
                    <a:pt x="171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59"/>
                  </a:cubicBezTo>
                  <a:lnTo>
                    <a:pt x="226" y="426"/>
                  </a:lnTo>
                  <a:cubicBezTo>
                    <a:pt x="250" y="462"/>
                    <a:pt x="298" y="474"/>
                    <a:pt x="334" y="474"/>
                  </a:cubicBezTo>
                  <a:cubicBezTo>
                    <a:pt x="369" y="474"/>
                    <a:pt x="405" y="462"/>
                    <a:pt x="429" y="426"/>
                  </a:cubicBezTo>
                  <a:cubicBezTo>
                    <a:pt x="488" y="367"/>
                    <a:pt x="488" y="259"/>
                    <a:pt x="429" y="212"/>
                  </a:cubicBezTo>
                  <a:lnTo>
                    <a:pt x="274" y="45"/>
                  </a:lnTo>
                  <a:cubicBezTo>
                    <a:pt x="250" y="15"/>
                    <a:pt x="212" y="0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086;p72">
              <a:extLst>
                <a:ext uri="{FF2B5EF4-FFF2-40B4-BE49-F238E27FC236}">
                  <a16:creationId xmlns:a16="http://schemas.microsoft.com/office/drawing/2014/main" id="{D945F2C8-20CF-41E3-A939-737B3D354BF5}"/>
                </a:ext>
              </a:extLst>
            </p:cNvPr>
            <p:cNvSpPr/>
            <p:nvPr/>
          </p:nvSpPr>
          <p:spPr>
            <a:xfrm>
              <a:off x="2541544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6" y="15"/>
                    <a:pt x="226" y="45"/>
                  </a:cubicBezTo>
                  <a:lnTo>
                    <a:pt x="60" y="212"/>
                  </a:lnTo>
                  <a:cubicBezTo>
                    <a:pt x="0" y="271"/>
                    <a:pt x="0" y="367"/>
                    <a:pt x="60" y="426"/>
                  </a:cubicBezTo>
                  <a:cubicBezTo>
                    <a:pt x="95" y="462"/>
                    <a:pt x="131" y="474"/>
                    <a:pt x="167" y="474"/>
                  </a:cubicBezTo>
                  <a:cubicBezTo>
                    <a:pt x="215" y="474"/>
                    <a:pt x="250" y="462"/>
                    <a:pt x="286" y="426"/>
                  </a:cubicBezTo>
                  <a:lnTo>
                    <a:pt x="453" y="271"/>
                  </a:lnTo>
                  <a:cubicBezTo>
                    <a:pt x="512" y="212"/>
                    <a:pt x="512" y="105"/>
                    <a:pt x="453" y="45"/>
                  </a:cubicBezTo>
                  <a:cubicBezTo>
                    <a:pt x="423" y="15"/>
                    <a:pt x="381" y="0"/>
                    <a:pt x="3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087;p72">
              <a:extLst>
                <a:ext uri="{FF2B5EF4-FFF2-40B4-BE49-F238E27FC236}">
                  <a16:creationId xmlns:a16="http://schemas.microsoft.com/office/drawing/2014/main" id="{F60E7AD0-51F7-4380-9257-66DFA6DE6BE9}"/>
                </a:ext>
              </a:extLst>
            </p:cNvPr>
            <p:cNvSpPr/>
            <p:nvPr/>
          </p:nvSpPr>
          <p:spPr>
            <a:xfrm>
              <a:off x="2384654" y="1744452"/>
              <a:ext cx="15947" cy="15469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327" y="1"/>
                  </a:moveTo>
                  <a:cubicBezTo>
                    <a:pt x="286" y="1"/>
                    <a:pt x="244" y="16"/>
                    <a:pt x="214" y="45"/>
                  </a:cubicBezTo>
                  <a:lnTo>
                    <a:pt x="48" y="212"/>
                  </a:lnTo>
                  <a:cubicBezTo>
                    <a:pt x="0" y="272"/>
                    <a:pt x="0" y="379"/>
                    <a:pt x="60" y="438"/>
                  </a:cubicBezTo>
                  <a:cubicBezTo>
                    <a:pt x="95" y="462"/>
                    <a:pt x="143" y="486"/>
                    <a:pt x="167" y="486"/>
                  </a:cubicBezTo>
                  <a:cubicBezTo>
                    <a:pt x="202" y="486"/>
                    <a:pt x="238" y="462"/>
                    <a:pt x="274" y="438"/>
                  </a:cubicBezTo>
                  <a:lnTo>
                    <a:pt x="441" y="272"/>
                  </a:lnTo>
                  <a:cubicBezTo>
                    <a:pt x="500" y="212"/>
                    <a:pt x="500" y="105"/>
                    <a:pt x="441" y="45"/>
                  </a:cubicBezTo>
                  <a:cubicBezTo>
                    <a:pt x="411" y="16"/>
                    <a:pt x="369" y="1"/>
                    <a:pt x="3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088;p72">
              <a:extLst>
                <a:ext uri="{FF2B5EF4-FFF2-40B4-BE49-F238E27FC236}">
                  <a16:creationId xmlns:a16="http://schemas.microsoft.com/office/drawing/2014/main" id="{111EEA7D-5AFC-4471-8317-F4AF5DE1EA44}"/>
                </a:ext>
              </a:extLst>
            </p:cNvPr>
            <p:cNvSpPr/>
            <p:nvPr/>
          </p:nvSpPr>
          <p:spPr>
            <a:xfrm>
              <a:off x="2360018" y="1624548"/>
              <a:ext cx="18207" cy="12605"/>
            </a:xfrm>
            <a:custGeom>
              <a:avLst/>
              <a:gdLst/>
              <a:ahLst/>
              <a:cxnLst/>
              <a:rect l="l" t="t" r="r" b="b"/>
              <a:pathLst>
                <a:path w="572" h="396" extrusionOk="0">
                  <a:moveTo>
                    <a:pt x="179" y="0"/>
                  </a:moveTo>
                  <a:cubicBezTo>
                    <a:pt x="125" y="0"/>
                    <a:pt x="71" y="33"/>
                    <a:pt x="36" y="86"/>
                  </a:cubicBezTo>
                  <a:cubicBezTo>
                    <a:pt x="0" y="157"/>
                    <a:pt x="36" y="252"/>
                    <a:pt x="107" y="288"/>
                  </a:cubicBezTo>
                  <a:lnTo>
                    <a:pt x="322" y="383"/>
                  </a:lnTo>
                  <a:cubicBezTo>
                    <a:pt x="333" y="395"/>
                    <a:pt x="357" y="395"/>
                    <a:pt x="381" y="395"/>
                  </a:cubicBezTo>
                  <a:cubicBezTo>
                    <a:pt x="429" y="395"/>
                    <a:pt x="500" y="371"/>
                    <a:pt x="524" y="312"/>
                  </a:cubicBezTo>
                  <a:cubicBezTo>
                    <a:pt x="572" y="217"/>
                    <a:pt x="524" y="133"/>
                    <a:pt x="453" y="98"/>
                  </a:cubicBezTo>
                  <a:lnTo>
                    <a:pt x="238" y="14"/>
                  </a:lnTo>
                  <a:cubicBezTo>
                    <a:pt x="219" y="5"/>
                    <a:pt x="199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089;p72">
              <a:extLst>
                <a:ext uri="{FF2B5EF4-FFF2-40B4-BE49-F238E27FC236}">
                  <a16:creationId xmlns:a16="http://schemas.microsoft.com/office/drawing/2014/main" id="{E3B91E8B-A662-4473-B103-45F719E6D674}"/>
                </a:ext>
              </a:extLst>
            </p:cNvPr>
            <p:cNvSpPr/>
            <p:nvPr/>
          </p:nvSpPr>
          <p:spPr>
            <a:xfrm>
              <a:off x="2564271" y="1711126"/>
              <a:ext cx="17475" cy="12796"/>
            </a:xfrm>
            <a:custGeom>
              <a:avLst/>
              <a:gdLst/>
              <a:ahLst/>
              <a:cxnLst/>
              <a:rect l="l" t="t" r="r" b="b"/>
              <a:pathLst>
                <a:path w="549" h="402" extrusionOk="0">
                  <a:moveTo>
                    <a:pt x="184" y="0"/>
                  </a:moveTo>
                  <a:cubicBezTo>
                    <a:pt x="125" y="0"/>
                    <a:pt x="63" y="29"/>
                    <a:pt x="36" y="92"/>
                  </a:cubicBezTo>
                  <a:cubicBezTo>
                    <a:pt x="1" y="164"/>
                    <a:pt x="36" y="247"/>
                    <a:pt x="108" y="295"/>
                  </a:cubicBezTo>
                  <a:lnTo>
                    <a:pt x="310" y="390"/>
                  </a:lnTo>
                  <a:cubicBezTo>
                    <a:pt x="334" y="402"/>
                    <a:pt x="358" y="402"/>
                    <a:pt x="370" y="402"/>
                  </a:cubicBezTo>
                  <a:cubicBezTo>
                    <a:pt x="429" y="402"/>
                    <a:pt x="489" y="366"/>
                    <a:pt x="524" y="307"/>
                  </a:cubicBezTo>
                  <a:cubicBezTo>
                    <a:pt x="548" y="235"/>
                    <a:pt x="524" y="140"/>
                    <a:pt x="453" y="104"/>
                  </a:cubicBezTo>
                  <a:lnTo>
                    <a:pt x="239" y="9"/>
                  </a:lnTo>
                  <a:cubicBezTo>
                    <a:pt x="221" y="3"/>
                    <a:pt x="203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090;p72">
              <a:extLst>
                <a:ext uri="{FF2B5EF4-FFF2-40B4-BE49-F238E27FC236}">
                  <a16:creationId xmlns:a16="http://schemas.microsoft.com/office/drawing/2014/main" id="{F2DDEF1D-DFC6-42AC-9FAF-899E11D0F54E}"/>
                </a:ext>
              </a:extLst>
            </p:cNvPr>
            <p:cNvSpPr/>
            <p:nvPr/>
          </p:nvSpPr>
          <p:spPr>
            <a:xfrm>
              <a:off x="2507805" y="1563912"/>
              <a:ext cx="14069" cy="16392"/>
            </a:xfrm>
            <a:custGeom>
              <a:avLst/>
              <a:gdLst/>
              <a:ahLst/>
              <a:cxnLst/>
              <a:rect l="l" t="t" r="r" b="b"/>
              <a:pathLst>
                <a:path w="442" h="515" extrusionOk="0">
                  <a:moveTo>
                    <a:pt x="273" y="0"/>
                  </a:moveTo>
                  <a:cubicBezTo>
                    <a:pt x="215" y="0"/>
                    <a:pt x="154" y="33"/>
                    <a:pt x="120" y="86"/>
                  </a:cubicBezTo>
                  <a:lnTo>
                    <a:pt x="36" y="288"/>
                  </a:lnTo>
                  <a:cubicBezTo>
                    <a:pt x="1" y="371"/>
                    <a:pt x="36" y="455"/>
                    <a:pt x="108" y="502"/>
                  </a:cubicBezTo>
                  <a:cubicBezTo>
                    <a:pt x="120" y="514"/>
                    <a:pt x="155" y="514"/>
                    <a:pt x="167" y="514"/>
                  </a:cubicBezTo>
                  <a:cubicBezTo>
                    <a:pt x="227" y="514"/>
                    <a:pt x="286" y="490"/>
                    <a:pt x="322" y="431"/>
                  </a:cubicBezTo>
                  <a:lnTo>
                    <a:pt x="405" y="217"/>
                  </a:lnTo>
                  <a:cubicBezTo>
                    <a:pt x="441" y="145"/>
                    <a:pt x="405" y="50"/>
                    <a:pt x="334" y="14"/>
                  </a:cubicBezTo>
                  <a:cubicBezTo>
                    <a:pt x="315" y="5"/>
                    <a:pt x="294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091;p72">
              <a:extLst>
                <a:ext uri="{FF2B5EF4-FFF2-40B4-BE49-F238E27FC236}">
                  <a16:creationId xmlns:a16="http://schemas.microsoft.com/office/drawing/2014/main" id="{C3C19E71-3DDB-40CC-9BA8-08FF4D464FE8}"/>
                </a:ext>
              </a:extLst>
            </p:cNvPr>
            <p:cNvSpPr/>
            <p:nvPr/>
          </p:nvSpPr>
          <p:spPr>
            <a:xfrm>
              <a:off x="2420654" y="1767974"/>
              <a:ext cx="14419" cy="16583"/>
            </a:xfrm>
            <a:custGeom>
              <a:avLst/>
              <a:gdLst/>
              <a:ahLst/>
              <a:cxnLst/>
              <a:rect l="l" t="t" r="r" b="b"/>
              <a:pathLst>
                <a:path w="453" h="521" extrusionOk="0">
                  <a:moveTo>
                    <a:pt x="290" y="0"/>
                  </a:moveTo>
                  <a:cubicBezTo>
                    <a:pt x="231" y="0"/>
                    <a:pt x="170" y="29"/>
                    <a:pt x="143" y="92"/>
                  </a:cubicBezTo>
                  <a:lnTo>
                    <a:pt x="48" y="295"/>
                  </a:lnTo>
                  <a:cubicBezTo>
                    <a:pt x="0" y="366"/>
                    <a:pt x="48" y="473"/>
                    <a:pt x="119" y="509"/>
                  </a:cubicBezTo>
                  <a:cubicBezTo>
                    <a:pt x="143" y="521"/>
                    <a:pt x="167" y="521"/>
                    <a:pt x="179" y="521"/>
                  </a:cubicBezTo>
                  <a:cubicBezTo>
                    <a:pt x="238" y="521"/>
                    <a:pt x="298" y="485"/>
                    <a:pt x="333" y="426"/>
                  </a:cubicBezTo>
                  <a:lnTo>
                    <a:pt x="417" y="223"/>
                  </a:lnTo>
                  <a:cubicBezTo>
                    <a:pt x="453" y="152"/>
                    <a:pt x="417" y="56"/>
                    <a:pt x="345" y="9"/>
                  </a:cubicBezTo>
                  <a:cubicBezTo>
                    <a:pt x="328" y="3"/>
                    <a:pt x="309" y="0"/>
                    <a:pt x="2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092;p72">
              <a:extLst>
                <a:ext uri="{FF2B5EF4-FFF2-40B4-BE49-F238E27FC236}">
                  <a16:creationId xmlns:a16="http://schemas.microsoft.com/office/drawing/2014/main" id="{CA8CF6F8-B8BE-4A3F-AD09-51457AFAA018}"/>
                </a:ext>
              </a:extLst>
            </p:cNvPr>
            <p:cNvSpPr/>
            <p:nvPr/>
          </p:nvSpPr>
          <p:spPr>
            <a:xfrm>
              <a:off x="2422532" y="1562448"/>
              <a:ext cx="14451" cy="17093"/>
            </a:xfrm>
            <a:custGeom>
              <a:avLst/>
              <a:gdLst/>
              <a:ahLst/>
              <a:cxnLst/>
              <a:rect l="l" t="t" r="r" b="b"/>
              <a:pathLst>
                <a:path w="454" h="537" extrusionOk="0">
                  <a:moveTo>
                    <a:pt x="184" y="0"/>
                  </a:moveTo>
                  <a:cubicBezTo>
                    <a:pt x="164" y="0"/>
                    <a:pt x="142" y="4"/>
                    <a:pt x="120" y="13"/>
                  </a:cubicBezTo>
                  <a:cubicBezTo>
                    <a:pt x="48" y="36"/>
                    <a:pt x="1" y="132"/>
                    <a:pt x="36" y="215"/>
                  </a:cubicBezTo>
                  <a:lnTo>
                    <a:pt x="120" y="429"/>
                  </a:lnTo>
                  <a:cubicBezTo>
                    <a:pt x="155" y="501"/>
                    <a:pt x="215" y="536"/>
                    <a:pt x="274" y="536"/>
                  </a:cubicBezTo>
                  <a:cubicBezTo>
                    <a:pt x="286" y="536"/>
                    <a:pt x="322" y="536"/>
                    <a:pt x="334" y="513"/>
                  </a:cubicBezTo>
                  <a:cubicBezTo>
                    <a:pt x="405" y="489"/>
                    <a:pt x="453" y="394"/>
                    <a:pt x="417" y="310"/>
                  </a:cubicBezTo>
                  <a:lnTo>
                    <a:pt x="334" y="96"/>
                  </a:lnTo>
                  <a:cubicBezTo>
                    <a:pt x="307" y="41"/>
                    <a:pt x="251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093;p72">
              <a:extLst>
                <a:ext uri="{FF2B5EF4-FFF2-40B4-BE49-F238E27FC236}">
                  <a16:creationId xmlns:a16="http://schemas.microsoft.com/office/drawing/2014/main" id="{9DC2DF59-AD61-4A19-AE0F-5CE1E0F922A7}"/>
                </a:ext>
              </a:extLst>
            </p:cNvPr>
            <p:cNvSpPr/>
            <p:nvPr/>
          </p:nvSpPr>
          <p:spPr>
            <a:xfrm>
              <a:off x="2505545" y="1768770"/>
              <a:ext cx="14037" cy="16552"/>
            </a:xfrm>
            <a:custGeom>
              <a:avLst/>
              <a:gdLst/>
              <a:ahLst/>
              <a:cxnLst/>
              <a:rect l="l" t="t" r="r" b="b"/>
              <a:pathLst>
                <a:path w="441" h="520" extrusionOk="0">
                  <a:moveTo>
                    <a:pt x="195" y="0"/>
                  </a:moveTo>
                  <a:cubicBezTo>
                    <a:pt x="171" y="0"/>
                    <a:pt x="146" y="6"/>
                    <a:pt x="119" y="20"/>
                  </a:cubicBezTo>
                  <a:cubicBezTo>
                    <a:pt x="48" y="43"/>
                    <a:pt x="0" y="139"/>
                    <a:pt x="24" y="222"/>
                  </a:cubicBezTo>
                  <a:lnTo>
                    <a:pt x="119" y="436"/>
                  </a:lnTo>
                  <a:cubicBezTo>
                    <a:pt x="155" y="496"/>
                    <a:pt x="214" y="520"/>
                    <a:pt x="274" y="520"/>
                  </a:cubicBezTo>
                  <a:cubicBezTo>
                    <a:pt x="286" y="520"/>
                    <a:pt x="310" y="520"/>
                    <a:pt x="322" y="508"/>
                  </a:cubicBezTo>
                  <a:cubicBezTo>
                    <a:pt x="405" y="472"/>
                    <a:pt x="441" y="389"/>
                    <a:pt x="417" y="293"/>
                  </a:cubicBezTo>
                  <a:lnTo>
                    <a:pt x="322" y="91"/>
                  </a:lnTo>
                  <a:cubicBezTo>
                    <a:pt x="304" y="39"/>
                    <a:pt x="256" y="0"/>
                    <a:pt x="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094;p72">
              <a:extLst>
                <a:ext uri="{FF2B5EF4-FFF2-40B4-BE49-F238E27FC236}">
                  <a16:creationId xmlns:a16="http://schemas.microsoft.com/office/drawing/2014/main" id="{F1623FE9-B4B7-4A5E-BC55-287CC1D94647}"/>
                </a:ext>
              </a:extLst>
            </p:cNvPr>
            <p:cNvSpPr/>
            <p:nvPr/>
          </p:nvSpPr>
          <p:spPr>
            <a:xfrm>
              <a:off x="2565417" y="1625885"/>
              <a:ext cx="17825" cy="13146"/>
            </a:xfrm>
            <a:custGeom>
              <a:avLst/>
              <a:gdLst/>
              <a:ahLst/>
              <a:cxnLst/>
              <a:rect l="l" t="t" r="r" b="b"/>
              <a:pathLst>
                <a:path w="560" h="413" extrusionOk="0">
                  <a:moveTo>
                    <a:pt x="378" y="1"/>
                  </a:moveTo>
                  <a:cubicBezTo>
                    <a:pt x="360" y="1"/>
                    <a:pt x="341" y="3"/>
                    <a:pt x="322" y="8"/>
                  </a:cubicBezTo>
                  <a:lnTo>
                    <a:pt x="119" y="103"/>
                  </a:lnTo>
                  <a:cubicBezTo>
                    <a:pt x="36" y="127"/>
                    <a:pt x="0" y="222"/>
                    <a:pt x="24" y="306"/>
                  </a:cubicBezTo>
                  <a:cubicBezTo>
                    <a:pt x="60" y="365"/>
                    <a:pt x="96" y="413"/>
                    <a:pt x="179" y="413"/>
                  </a:cubicBezTo>
                  <a:cubicBezTo>
                    <a:pt x="191" y="413"/>
                    <a:pt x="215" y="413"/>
                    <a:pt x="227" y="401"/>
                  </a:cubicBezTo>
                  <a:lnTo>
                    <a:pt x="441" y="306"/>
                  </a:lnTo>
                  <a:cubicBezTo>
                    <a:pt x="512" y="282"/>
                    <a:pt x="560" y="187"/>
                    <a:pt x="524" y="103"/>
                  </a:cubicBezTo>
                  <a:cubicBezTo>
                    <a:pt x="505" y="37"/>
                    <a:pt x="449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095;p72">
              <a:extLst>
                <a:ext uri="{FF2B5EF4-FFF2-40B4-BE49-F238E27FC236}">
                  <a16:creationId xmlns:a16="http://schemas.microsoft.com/office/drawing/2014/main" id="{6527D1A1-16AF-4858-906B-B6B62EB25BBB}"/>
                </a:ext>
              </a:extLst>
            </p:cNvPr>
            <p:cNvSpPr/>
            <p:nvPr/>
          </p:nvSpPr>
          <p:spPr>
            <a:xfrm>
              <a:off x="2359254" y="1709312"/>
              <a:ext cx="17825" cy="12732"/>
            </a:xfrm>
            <a:custGeom>
              <a:avLst/>
              <a:gdLst/>
              <a:ahLst/>
              <a:cxnLst/>
              <a:rect l="l" t="t" r="r" b="b"/>
              <a:pathLst>
                <a:path w="560" h="400" extrusionOk="0">
                  <a:moveTo>
                    <a:pt x="372" y="0"/>
                  </a:moveTo>
                  <a:cubicBezTo>
                    <a:pt x="356" y="0"/>
                    <a:pt x="339" y="2"/>
                    <a:pt x="322" y="6"/>
                  </a:cubicBezTo>
                  <a:lnTo>
                    <a:pt x="119" y="102"/>
                  </a:lnTo>
                  <a:cubicBezTo>
                    <a:pt x="48" y="125"/>
                    <a:pt x="0" y="221"/>
                    <a:pt x="24" y="304"/>
                  </a:cubicBezTo>
                  <a:cubicBezTo>
                    <a:pt x="60" y="364"/>
                    <a:pt x="119" y="399"/>
                    <a:pt x="179" y="399"/>
                  </a:cubicBezTo>
                  <a:cubicBezTo>
                    <a:pt x="191" y="399"/>
                    <a:pt x="227" y="399"/>
                    <a:pt x="238" y="387"/>
                  </a:cubicBezTo>
                  <a:lnTo>
                    <a:pt x="441" y="292"/>
                  </a:lnTo>
                  <a:cubicBezTo>
                    <a:pt x="512" y="268"/>
                    <a:pt x="560" y="173"/>
                    <a:pt x="536" y="90"/>
                  </a:cubicBezTo>
                  <a:cubicBezTo>
                    <a:pt x="507" y="41"/>
                    <a:pt x="445" y="0"/>
                    <a:pt x="3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1156;p44">
            <a:extLst>
              <a:ext uri="{FF2B5EF4-FFF2-40B4-BE49-F238E27FC236}">
                <a16:creationId xmlns:a16="http://schemas.microsoft.com/office/drawing/2014/main" id="{E5EBCB84-C325-4CFC-B518-873EFA908F55}"/>
              </a:ext>
            </a:extLst>
          </p:cNvPr>
          <p:cNvSpPr/>
          <p:nvPr/>
        </p:nvSpPr>
        <p:spPr>
          <a:xfrm>
            <a:off x="1808180" y="2854652"/>
            <a:ext cx="634500" cy="634500"/>
          </a:xfrm>
          <a:prstGeom prst="ellipse">
            <a:avLst/>
          </a:prstGeom>
          <a:noFill/>
          <a:ln w="19050" cap="flat" cmpd="sng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bg2">
                <a:lumMod val="50000"/>
                <a:lumOff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" name="Google Shape;1159;p44">
            <a:extLst>
              <a:ext uri="{FF2B5EF4-FFF2-40B4-BE49-F238E27FC236}">
                <a16:creationId xmlns:a16="http://schemas.microsoft.com/office/drawing/2014/main" id="{CBAC0DA0-37E9-4903-8F77-7E52A92D6732}"/>
              </a:ext>
            </a:extLst>
          </p:cNvPr>
          <p:cNvCxnSpPr>
            <a:cxnSpLocks/>
          </p:cNvCxnSpPr>
          <p:nvPr/>
        </p:nvCxnSpPr>
        <p:spPr>
          <a:xfrm flipV="1">
            <a:off x="3233080" y="2794281"/>
            <a:ext cx="0" cy="2066669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1159;p44">
            <a:extLst>
              <a:ext uri="{FF2B5EF4-FFF2-40B4-BE49-F238E27FC236}">
                <a16:creationId xmlns:a16="http://schemas.microsoft.com/office/drawing/2014/main" id="{8F450E60-87D8-4EE3-A2C9-393E40EA8F06}"/>
              </a:ext>
            </a:extLst>
          </p:cNvPr>
          <p:cNvCxnSpPr>
            <a:cxnSpLocks/>
          </p:cNvCxnSpPr>
          <p:nvPr/>
        </p:nvCxnSpPr>
        <p:spPr>
          <a:xfrm flipV="1">
            <a:off x="5269623" y="2813834"/>
            <a:ext cx="0" cy="2047116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22012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" grpId="0"/>
      <p:bldP spid="1128" grpId="0"/>
      <p:bldP spid="1129" grpId="0" build="p"/>
      <p:bldP spid="1130" grpId="0" build="p"/>
      <p:bldP spid="1131" grpId="0" build="p"/>
      <p:bldP spid="1132" grpId="0"/>
      <p:bldP spid="1133" grpId="0" build="p"/>
      <p:bldP spid="1134" grpId="0"/>
      <p:bldP spid="1135" grpId="0"/>
      <p:bldP spid="1137" grpId="0" animBg="1"/>
      <p:bldP spid="38" grpId="0"/>
      <p:bldP spid="39" grpId="0"/>
      <p:bldP spid="40" grpId="0"/>
      <p:bldP spid="41" grpId="0"/>
      <p:bldP spid="48" grpId="0" animBg="1"/>
      <p:bldP spid="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86;p32">
            <a:extLst>
              <a:ext uri="{FF2B5EF4-FFF2-40B4-BE49-F238E27FC236}">
                <a16:creationId xmlns:a16="http://schemas.microsoft.com/office/drawing/2014/main" id="{3EB32F8D-B948-4F72-BD5C-3EAA0F58FC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6218" y="1523940"/>
            <a:ext cx="5091563" cy="190658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>
                <a:ln>
                  <a:solidFill>
                    <a:schemeClr val="tx1"/>
                  </a:solidFill>
                </a:ln>
              </a:rPr>
              <a:t>Le taquin a la classe des puzzles a glissement de pièces.</a:t>
            </a:r>
            <a:br>
              <a:rPr lang="fr-FR" sz="3200" b="1" dirty="0">
                <a:ln>
                  <a:solidFill>
                    <a:schemeClr val="tx1"/>
                  </a:solidFill>
                </a:ln>
              </a:rPr>
            </a:br>
            <a:r>
              <a:rPr lang="fr-FR" sz="3200" b="1" dirty="0">
                <a:ln>
                  <a:solidFill>
                    <a:schemeClr val="tx1"/>
                  </a:solidFill>
                </a:ln>
              </a:rPr>
              <a:t>Cette classe est NP-difficile.</a:t>
            </a:r>
            <a:endParaRPr sz="3200" b="1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6027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5152030" y="2050675"/>
            <a:ext cx="3202545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Algorithme</a:t>
            </a:r>
            <a:r>
              <a:rPr lang="en-US" dirty="0"/>
              <a:t> A*</a:t>
            </a:r>
          </a:p>
        </p:txBody>
      </p:sp>
      <p:sp>
        <p:nvSpPr>
          <p:cNvPr id="792" name="Google Shape;792;p33"/>
          <p:cNvSpPr txBox="1">
            <a:spLocks noGrp="1"/>
          </p:cNvSpPr>
          <p:nvPr>
            <p:ph type="title" idx="2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4061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" grpId="0"/>
      <p:bldP spid="7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p51"/>
          <p:cNvSpPr txBox="1">
            <a:spLocks noGrp="1"/>
          </p:cNvSpPr>
          <p:nvPr>
            <p:ph type="title"/>
          </p:nvPr>
        </p:nvSpPr>
        <p:spPr>
          <a:xfrm>
            <a:off x="990524" y="1517163"/>
            <a:ext cx="3017031" cy="7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Algorithme A*</a:t>
            </a:r>
            <a:endParaRPr sz="3600" dirty="0"/>
          </a:p>
        </p:txBody>
      </p:sp>
      <p:sp>
        <p:nvSpPr>
          <p:cNvPr id="2838" name="Google Shape;2838;p51"/>
          <p:cNvSpPr txBox="1">
            <a:spLocks noGrp="1"/>
          </p:cNvSpPr>
          <p:nvPr>
            <p:ph type="body" idx="1"/>
          </p:nvPr>
        </p:nvSpPr>
        <p:spPr>
          <a:xfrm>
            <a:off x="990525" y="2343240"/>
            <a:ext cx="28080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est un algorithme de recherche de chemin dans un graphe entre un nœud initial et un nœud final tous deux donnés</a:t>
            </a:r>
            <a:endParaRPr dirty="0"/>
          </a:p>
        </p:txBody>
      </p:sp>
      <p:sp>
        <p:nvSpPr>
          <p:cNvPr id="2839" name="Google Shape;2839;p51"/>
          <p:cNvSpPr/>
          <p:nvPr/>
        </p:nvSpPr>
        <p:spPr>
          <a:xfrm>
            <a:off x="4397900" y="701575"/>
            <a:ext cx="3474600" cy="34746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chemeClr val="accent4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1" dirty="0">
                <a:solidFill>
                  <a:srgbClr val="B4F244"/>
                </a:solidFill>
                <a:latin typeface="Blinker" panose="020B0604020202020204" charset="0"/>
              </a:rPr>
              <a:t>A*</a:t>
            </a:r>
            <a:endParaRPr sz="13800" b="1" dirty="0">
              <a:solidFill>
                <a:srgbClr val="B4F244"/>
              </a:solidFill>
              <a:latin typeface="Blinker" panose="020B060402020202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7" grpId="0"/>
      <p:bldP spid="2838" grpId="0" build="p"/>
      <p:bldP spid="2839" grpId="0" animBg="1"/>
      <p:bldP spid="283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7EBE03-FE3E-47D0-A00F-F34A69A4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975" y="1237675"/>
            <a:ext cx="3725526" cy="3366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E1D69E-01B0-4EDF-AE70-87C776C3A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98" y="1237674"/>
            <a:ext cx="3725526" cy="338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25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novo AI Meeting by Slidesgo">
  <a:themeElements>
    <a:clrScheme name="Simple Light">
      <a:dk1>
        <a:srgbClr val="001F35"/>
      </a:dk1>
      <a:lt1>
        <a:srgbClr val="FFFFFF"/>
      </a:lt1>
      <a:dk2>
        <a:srgbClr val="012853"/>
      </a:dk2>
      <a:lt2>
        <a:srgbClr val="FFFF70"/>
      </a:lt2>
      <a:accent1>
        <a:srgbClr val="1FFFCE"/>
      </a:accent1>
      <a:accent2>
        <a:srgbClr val="75FFD7"/>
      </a:accent2>
      <a:accent3>
        <a:srgbClr val="B0FCCE"/>
      </a:accent3>
      <a:accent4>
        <a:srgbClr val="ECFF8C"/>
      </a:accent4>
      <a:accent5>
        <a:srgbClr val="BCFD45"/>
      </a:accent5>
      <a:accent6>
        <a:srgbClr val="77FF4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301</Words>
  <Application>Microsoft Office PowerPoint</Application>
  <PresentationFormat>On-screen Show (16:9)</PresentationFormat>
  <Paragraphs>57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Blinker</vt:lpstr>
      <vt:lpstr>Blinker SemiBold</vt:lpstr>
      <vt:lpstr>Big Shoulders Text Light</vt:lpstr>
      <vt:lpstr>Fira Sans Condensed Medium</vt:lpstr>
      <vt:lpstr>Arial</vt:lpstr>
      <vt:lpstr>Innovo AI Meeting by Slidesgo</vt:lpstr>
      <vt:lpstr>Taquin I.A.</vt:lpstr>
      <vt:lpstr>Plan</vt:lpstr>
      <vt:lpstr>Le jeu Taquin</vt:lpstr>
      <vt:lpstr>Jeu Taquin</vt:lpstr>
      <vt:lpstr>Formulation du probleme</vt:lpstr>
      <vt:lpstr>Le taquin a la classe des puzzles a glissement de pièces. Cette classe est NP-difficile.</vt:lpstr>
      <vt:lpstr>Algorithme A*</vt:lpstr>
      <vt:lpstr>Algorithme A*</vt:lpstr>
      <vt:lpstr>PowerPoint Presentation</vt:lpstr>
      <vt:lpstr>Technologies</vt:lpstr>
      <vt:lpstr>Technologies</vt:lpstr>
      <vt:lpstr>Backend</vt:lpstr>
      <vt:lpstr>Frontend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Innovo AI Meeting</dc:title>
  <dc:creator>Trabelsi Oussema</dc:creator>
  <cp:lastModifiedBy>oussematrabelsi</cp:lastModifiedBy>
  <cp:revision>21</cp:revision>
  <dcterms:modified xsi:type="dcterms:W3CDTF">2022-03-14T21:19:02Z</dcterms:modified>
</cp:coreProperties>
</file>