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1230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29341" y="-34381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a graphical user interface.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Cannot be used to capture network traffic on remote servers.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not come pre-installed.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real time analysis and filtering.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Offers more advanced features and great flexibility.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this you can have more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depth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analysis of packets.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used for deep packet analysis.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20225" y="1655100"/>
            <a:ext cx="18603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are packet sniffers and operate at the packet level.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are open source.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ibpcap is the file format for both tools.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free.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162738" y="1149752"/>
            <a:ext cx="27777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only be accessed through the command line.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 pre-installed with some Unix distros.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used to capture network traffic coming from remote servers.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Shows only information in packet headers.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Consumes less CPU resources.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