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A12DD-005C-4071-8EC8-6AFCD71CFB3F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3C2B7-5CED-4004-AFCD-D878F29EA4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9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npx</a:t>
            </a:r>
            <a:r>
              <a:rPr lang="en-CA" dirty="0"/>
              <a:t> is included with Node. It will install </a:t>
            </a:r>
            <a:r>
              <a:rPr lang="en-CA" i="1" dirty="0"/>
              <a:t>and</a:t>
            </a:r>
            <a:r>
              <a:rPr lang="en-CA" i="0" dirty="0"/>
              <a:t> execute a JS package. When creating a React app using the create-react-app package, a new React app will be created in a new folder named "</a:t>
            </a:r>
            <a:r>
              <a:rPr lang="en-CA" i="0" dirty="0" err="1"/>
              <a:t>myapp</a:t>
            </a:r>
            <a:r>
              <a:rPr lang="en-CA" i="0" dirty="0"/>
              <a:t>" (or whatever name you give it).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3C2B7-5CED-4004-AFCD-D878F29EA43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882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https://react.dev/learn#using-hooks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3C2B7-5CED-4004-AFCD-D878F29EA43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23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6B1A-1CAB-9D45-0A37-F1CECAAD4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20BA0-9A4B-0B75-A78D-8B74612B6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A12A6-AD69-346E-036A-E864B6D1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94F6-0A63-690D-8BF7-2E05D32A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035AA-C741-8F88-4F8F-A51F9F29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36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EC35-0275-D109-4B12-9A20D181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2B3AB-FA2E-B033-C336-A223906B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346E-22B8-1859-0D45-5B6282E7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8E564-CF88-6147-DF29-2702E906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D9F7F-5466-D21F-8482-DF7FB94D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299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79DF7-A395-E434-C939-D3ACEB347E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874F7-D4CF-EAFA-8F24-AB43C120C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D73B9-1DAF-379F-2625-23A95016D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94870-3F5C-EDA2-27DC-7D0DE513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5EDD-A454-77B3-5C24-DE5B5720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112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C290-3C74-7A0C-0777-76C32316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86436-5E7E-1D65-E357-944B5BC8D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DC27C-8AC4-486F-60BB-8D4E2DA6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13B1-6B4F-B1A6-667C-7BD5B991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FB33-81E3-7794-67C2-B6FBFF4F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546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39E0-AE6D-29AF-F3B4-ED976D65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50BC0-473E-272F-D369-6B180C4FE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D0FB4-20F5-969B-D881-92AA4E54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7C13-22BB-C08E-ACF3-4928805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6149-CE77-744D-C2AB-15FC6ACF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4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1C85-F9B1-170E-D887-169EC8BA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BBAA-4A92-A2C4-EBC9-236A9A959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2241D-AB98-5494-7C3B-80CCC5F6A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22F37-49E2-B51C-065C-EF5F63D40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6C95B-CF52-86DF-90A9-B0A1FBA7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F0702-B6AF-5A7D-1410-5B249094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52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9A97-B140-233B-9604-15DDFFD7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BF180-A80F-D664-9CAB-B7F1B7ECC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25B27-461B-0163-D836-1A8E72F83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BEF3E-419A-F041-32EC-9C94EF8A0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4A2EC-7B19-76A9-2A0A-F3461E652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5F7B9B-937B-346C-850B-AD842FAB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58438-BA22-F1E4-7AD7-C0D8AB17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A633D-50DB-4674-F1B0-52DB23DF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14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EE2C-2018-09B8-1C8D-ACEBFE0F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E4414-B297-D7BD-8658-896F2DB3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5A41C-0A3B-B285-0841-CBA69E62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58ADA-D629-7F01-D699-72DF5A1B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617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A2D52-F6FE-00B0-74C3-5FE7B764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F4149-BE10-6F23-47F7-086AF4C0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777BC-839E-3A20-7BCD-29D9CB6C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65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089CB-917A-285C-ACD6-872CD2A2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E9E4-3680-3C74-F17F-5EAA5635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5EEE-ABE5-F229-095A-BD5147BCE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2535A-77DD-5D24-0BEE-E29C3221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87B2C-3843-F782-1905-209B85E1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51021-5641-2BA2-059A-DD77F942A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78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F2AD-D6F4-AA70-6B7B-D69CE7BA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79CAF4-A70E-21D0-BFD3-B7B6B9AEBC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168D2-724D-3EDF-F098-13F8CF626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EC2C1-DDF6-84FD-A4E8-D35F64E1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4B84F-9AC2-89CA-A562-699A3F8FD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EAC61-F6B8-A994-83C4-1DF11566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04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0BADE-CDCC-C324-8BD7-DC3B8C56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FA74-86BB-7F9A-2E4B-B7BD2F289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BDD90-D10F-2176-01B6-9BBAD51D1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94BA4-EC58-4A04-A9B1-E7A368288C58}" type="datetimeFigureOut">
              <a:rPr lang="en-CA" smtClean="0"/>
              <a:t>2023-07-13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BE03A-A4DB-C2EF-27F6-1A27B16D8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5371E-5433-3E6E-5AAE-557BB0CC6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D9F42-E41E-4A49-992B-B3A0DE93A14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29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5312-8A05-7817-63EE-8C750D040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Intro to React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302B5-55B4-BFC0-D75B-E9C03AC9F8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Core concepts</a:t>
            </a:r>
          </a:p>
        </p:txBody>
      </p:sp>
    </p:spTree>
    <p:extLst>
      <p:ext uri="{BB962C8B-B14F-4D97-AF65-F5344CB8AC3E}">
        <p14:creationId xmlns:p14="http://schemas.microsoft.com/office/powerpoint/2010/main" val="163804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E3B3B-4EDB-861C-837E-66749C88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0496-71B3-B275-E69C-0DD855DF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It's a JavaScript library used for building component-based interfaces.</a:t>
            </a:r>
          </a:p>
          <a:p>
            <a:r>
              <a:rPr lang="en-CA" dirty="0"/>
              <a:t>The UI for a web app is made up of a bunch of smaller UI "pieces" (e.g. a site header). These pieces are components.</a:t>
            </a:r>
          </a:p>
          <a:p>
            <a:r>
              <a:rPr lang="en-CA" dirty="0"/>
              <a:t>Components usually have their own logic and are reusable. </a:t>
            </a:r>
          </a:p>
          <a:p>
            <a:pPr lvl="1"/>
            <a:r>
              <a:rPr lang="en-CA" dirty="0"/>
              <a:t>Components can be nested.</a:t>
            </a:r>
          </a:p>
          <a:p>
            <a:r>
              <a:rPr lang="en-CA" dirty="0"/>
              <a:t>Data is passed/handled using props and states.</a:t>
            </a:r>
          </a:p>
          <a:p>
            <a:r>
              <a:rPr lang="en-CA" dirty="0"/>
              <a:t>Component markup is written using JSX.</a:t>
            </a:r>
          </a:p>
          <a:p>
            <a:r>
              <a:rPr lang="en-CA" dirty="0"/>
              <a:t>In your terminal/CLI, create a new React app: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b="1" dirty="0" err="1">
                <a:latin typeface="Consolas" panose="020B0609020204030204" pitchFamily="49" charset="0"/>
              </a:rPr>
              <a:t>npm</a:t>
            </a: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</a:rPr>
              <a:t>init</a:t>
            </a:r>
            <a:r>
              <a:rPr lang="en-CA" b="1" dirty="0">
                <a:latin typeface="Consolas" panose="020B0609020204030204" pitchFamily="49" charset="0"/>
              </a:rPr>
              <a:t> </a:t>
            </a:r>
            <a:r>
              <a:rPr lang="en-CA" b="1" dirty="0" err="1">
                <a:latin typeface="Consolas" panose="020B0609020204030204" pitchFamily="49" charset="0"/>
              </a:rPr>
              <a:t>vite@latest</a:t>
            </a:r>
            <a:endParaRPr lang="en-CA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1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222F8-C077-C73B-A89E-22652FEB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EE9C-FB88-1CED-96C8-D11ABB2B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You can create a component using function syntax (functional components). (For the example below create a </a:t>
            </a:r>
            <a:r>
              <a:rPr lang="en-CA" dirty="0" err="1"/>
              <a:t>Header.jsx</a:t>
            </a:r>
            <a:r>
              <a:rPr lang="en-CA" dirty="0"/>
              <a:t> file in the </a:t>
            </a:r>
            <a:r>
              <a:rPr lang="en-CA" b="1" i="1" dirty="0" err="1"/>
              <a:t>src</a:t>
            </a:r>
            <a:r>
              <a:rPr lang="en-CA" dirty="0"/>
              <a:t> folder.)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export default function Header() {</a:t>
            </a:r>
          </a:p>
          <a:p>
            <a:pPr marL="0" indent="0">
              <a:buNone/>
            </a:pPr>
            <a:r>
              <a:rPr lang="en-CA" sz="2000" dirty="0"/>
              <a:t>  </a:t>
            </a:r>
            <a:r>
              <a:rPr lang="en-CA" sz="2000" dirty="0">
                <a:solidFill>
                  <a:srgbClr val="FF0000"/>
                </a:solidFill>
              </a:rPr>
              <a:t>return (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    &lt;header id="header"&gt;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      &lt;h2 id="site-name"&gt;&lt;a </a:t>
            </a:r>
            <a:r>
              <a:rPr lang="en-CA" sz="2000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="/"&gt;My React Site&lt;/a&gt;&lt;/h2&gt;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accent1">
                    <a:lumMod val="75000"/>
                  </a:schemeClr>
                </a:solidFill>
              </a:rPr>
              <a:t>    &lt;/header&gt;</a:t>
            </a:r>
          </a:p>
          <a:p>
            <a:pPr marL="0" indent="0">
              <a:buNone/>
            </a:pPr>
            <a:r>
              <a:rPr lang="en-CA" sz="2000" dirty="0">
                <a:solidFill>
                  <a:srgbClr val="FF0000"/>
                </a:solidFill>
              </a:rPr>
              <a:t>  );</a:t>
            </a:r>
          </a:p>
          <a:p>
            <a:pPr marL="0" indent="0">
              <a:buNone/>
            </a:pPr>
            <a:r>
              <a:rPr lang="en-CA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103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51B9-3AC2-B8D3-57FC-8C6C4EBBF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AD0D0-3545-65AC-5A82-8CF0A0BB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looks like HTML (it's XML-based) but it is </a:t>
            </a:r>
            <a:r>
              <a:rPr lang="en-CA" u="sng" dirty="0"/>
              <a:t>not</a:t>
            </a:r>
            <a:r>
              <a:rPr lang="en-CA" dirty="0"/>
              <a:t> HTML so although some HTML attributes are valid JSX, not all of them are. Notable ones are:</a:t>
            </a:r>
          </a:p>
          <a:p>
            <a:pPr lvl="1"/>
            <a:r>
              <a:rPr lang="en-CA" dirty="0"/>
              <a:t>&lt;label for="…"&gt; (JSX equivalent: &lt;label </a:t>
            </a:r>
            <a:r>
              <a:rPr lang="en-CA" dirty="0" err="1"/>
              <a:t>htmlFor</a:t>
            </a:r>
            <a:r>
              <a:rPr lang="en-CA" dirty="0"/>
              <a:t>="…"&gt;</a:t>
            </a:r>
          </a:p>
          <a:p>
            <a:pPr lvl="1"/>
            <a:r>
              <a:rPr lang="en-CA" dirty="0"/>
              <a:t>onclick="</a:t>
            </a:r>
            <a:r>
              <a:rPr lang="en-CA" dirty="0" err="1"/>
              <a:t>clickHandlerName</a:t>
            </a:r>
            <a:r>
              <a:rPr lang="en-CA" dirty="0"/>
              <a:t>" (JSX equivalent: </a:t>
            </a:r>
            <a:r>
              <a:rPr lang="en-CA" dirty="0" err="1"/>
              <a:t>onClick</a:t>
            </a:r>
            <a:r>
              <a:rPr lang="en-CA" dirty="0"/>
              <a:t>={</a:t>
            </a:r>
            <a:r>
              <a:rPr lang="en-CA" dirty="0" err="1"/>
              <a:t>clickHandlerName</a:t>
            </a:r>
            <a:r>
              <a:rPr lang="en-CA" dirty="0"/>
              <a:t>})</a:t>
            </a:r>
          </a:p>
          <a:p>
            <a:r>
              <a:rPr lang="en-CA" dirty="0"/>
              <a:t>To use JavaScript in the markup, enclose the JavaScript bit in curly brackets (see </a:t>
            </a:r>
            <a:r>
              <a:rPr lang="en-CA" dirty="0" err="1"/>
              <a:t>onClick</a:t>
            </a:r>
            <a:r>
              <a:rPr lang="en-CA" dirty="0"/>
              <a:t> above).</a:t>
            </a:r>
          </a:p>
          <a:p>
            <a:r>
              <a:rPr lang="en-CA" dirty="0"/>
              <a:t>If you need to add a comment within JSX (in a return() statement):</a:t>
            </a:r>
          </a:p>
          <a:p>
            <a:pPr lvl="1"/>
            <a:r>
              <a:rPr lang="en-CA" dirty="0"/>
              <a:t>{</a:t>
            </a:r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/* my JSX comment */</a:t>
            </a:r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0456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D23C-290E-70B5-D5AF-96F04259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a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F440-8A72-E862-A3FB-78740E1AC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Import the component (e.g. if the Header component is in a JSX file).</a:t>
            </a:r>
          </a:p>
          <a:p>
            <a:pPr lvl="1"/>
            <a:r>
              <a:rPr lang="en-CA" dirty="0">
                <a:latin typeface="Consolas" panose="020B0609020204030204" pitchFamily="49" charset="0"/>
              </a:rPr>
              <a:t>import Header from "&lt;path-to-Header-component-file&gt;";</a:t>
            </a:r>
          </a:p>
          <a:p>
            <a:r>
              <a:rPr lang="en-CA" dirty="0"/>
              <a:t>To use the Header component in a return () statement:</a:t>
            </a:r>
          </a:p>
          <a:p>
            <a:pPr lvl="1"/>
            <a:r>
              <a:rPr lang="en-CA" dirty="0"/>
              <a:t>&lt;Header /&gt;</a:t>
            </a:r>
          </a:p>
        </p:txBody>
      </p:sp>
    </p:spTree>
    <p:extLst>
      <p:ext uri="{BB962C8B-B14F-4D97-AF65-F5344CB8AC3E}">
        <p14:creationId xmlns:p14="http://schemas.microsoft.com/office/powerpoint/2010/main" val="392353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235A-CC35-EC3D-AC58-5C3EB07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D9DA-3C6F-F652-F5BE-8C96A9A1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Props are properties. </a:t>
            </a:r>
          </a:p>
          <a:p>
            <a:r>
              <a:rPr lang="en-CA" dirty="0"/>
              <a:t>Props are one-way only.</a:t>
            </a:r>
          </a:p>
          <a:p>
            <a:r>
              <a:rPr lang="en-CA" dirty="0"/>
              <a:t>Props look like attributes. Data is passed using props from a parent component to a child component.</a:t>
            </a:r>
          </a:p>
          <a:p>
            <a:r>
              <a:rPr lang="en-CA" dirty="0"/>
              <a:t>Props cannot be changed within the component. It is read only.</a:t>
            </a:r>
          </a:p>
        </p:txBody>
      </p:sp>
    </p:spTree>
    <p:extLst>
      <p:ext uri="{BB962C8B-B14F-4D97-AF65-F5344CB8AC3E}">
        <p14:creationId xmlns:p14="http://schemas.microsoft.com/office/powerpoint/2010/main" val="244549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31F9-3AEE-00F9-F1EE-9359E6B0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253C-9B3F-2237-5902-BB20E4641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States are another way to store data but state variables are </a:t>
            </a:r>
            <a:r>
              <a:rPr lang="en-CA" u="sng" dirty="0"/>
              <a:t>managed by its component</a:t>
            </a:r>
            <a:r>
              <a:rPr lang="en-CA" dirty="0"/>
              <a:t>.</a:t>
            </a:r>
          </a:p>
          <a:p>
            <a:r>
              <a:rPr lang="en-CA" dirty="0"/>
              <a:t>State variables are handled and updated within the component it belongs to.</a:t>
            </a:r>
          </a:p>
          <a:p>
            <a:r>
              <a:rPr lang="en-CA" dirty="0"/>
              <a:t>Use the </a:t>
            </a:r>
            <a:r>
              <a:rPr lang="en-CA" dirty="0" err="1"/>
              <a:t>useState</a:t>
            </a:r>
            <a:r>
              <a:rPr lang="en-CA" dirty="0"/>
              <a:t>() hook function to create a state variable and corresponding setter function.</a:t>
            </a:r>
          </a:p>
          <a:p>
            <a:r>
              <a:rPr lang="en-CA" dirty="0"/>
              <a:t>Changes to a state variable must be done in an immutable way via the setter function.</a:t>
            </a:r>
          </a:p>
        </p:txBody>
      </p:sp>
    </p:spTree>
    <p:extLst>
      <p:ext uri="{BB962C8B-B14F-4D97-AF65-F5344CB8AC3E}">
        <p14:creationId xmlns:p14="http://schemas.microsoft.com/office/powerpoint/2010/main" val="195410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DEE90-F5E8-BCC2-B016-7A780FA3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component with a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FB4C-0FA7-D11B-4B10-2A897DBCC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import { </a:t>
            </a:r>
            <a:r>
              <a:rPr lang="en-CA" sz="2000" dirty="0" err="1">
                <a:latin typeface="Consolas" panose="020B0609020204030204" pitchFamily="49" charset="0"/>
              </a:rPr>
              <a:t>useState</a:t>
            </a:r>
            <a:r>
              <a:rPr lang="en-CA" sz="2000" dirty="0">
                <a:latin typeface="Consolas" panose="020B0609020204030204" pitchFamily="49" charset="0"/>
              </a:rPr>
              <a:t> } from "react";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export default function </a:t>
            </a:r>
            <a:r>
              <a:rPr lang="en-CA" sz="2000" dirty="0" err="1">
                <a:latin typeface="Consolas" panose="020B0609020204030204" pitchFamily="49" charset="0"/>
              </a:rPr>
              <a:t>MyComponent</a:t>
            </a:r>
            <a:r>
              <a:rPr lang="en-CA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const [ </a:t>
            </a:r>
            <a:r>
              <a:rPr lang="en-CA" sz="2000" b="1" dirty="0" err="1">
                <a:latin typeface="Consolas" panose="020B0609020204030204" pitchFamily="49" charset="0"/>
              </a:rPr>
              <a:t>myStateVar</a:t>
            </a:r>
            <a:r>
              <a:rPr lang="en-CA" sz="2000" dirty="0">
                <a:latin typeface="Consolas" panose="020B0609020204030204" pitchFamily="49" charset="0"/>
              </a:rPr>
              <a:t>, </a:t>
            </a:r>
            <a:r>
              <a:rPr lang="en-CA" sz="2000" b="1" dirty="0" err="1">
                <a:latin typeface="Consolas" panose="020B0609020204030204" pitchFamily="49" charset="0"/>
              </a:rPr>
              <a:t>setMyStateVar</a:t>
            </a:r>
            <a:r>
              <a:rPr lang="en-CA" sz="2000" dirty="0">
                <a:latin typeface="Consolas" panose="020B0609020204030204" pitchFamily="49" charset="0"/>
              </a:rPr>
              <a:t> ] = </a:t>
            </a:r>
            <a:r>
              <a:rPr lang="en-CA" sz="2000" b="1" dirty="0" err="1">
                <a:latin typeface="Consolas" panose="020B0609020204030204" pitchFamily="49" charset="0"/>
              </a:rPr>
              <a:t>useState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CA" sz="20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default_value</a:t>
            </a:r>
            <a:r>
              <a:rPr lang="en-CA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CA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//</a:t>
            </a:r>
            <a:r>
              <a:rPr lang="en-CA" sz="2000" dirty="0" err="1">
                <a:latin typeface="Consolas" panose="020B0609020204030204" pitchFamily="49" charset="0"/>
              </a:rPr>
              <a:t>myStateVar</a:t>
            </a:r>
            <a:r>
              <a:rPr lang="en-CA" sz="2000" dirty="0">
                <a:latin typeface="Consolas" panose="020B0609020204030204" pitchFamily="49" charset="0"/>
              </a:rPr>
              <a:t> is the name of your state variable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//</a:t>
            </a:r>
            <a:r>
              <a:rPr lang="en-CA" sz="2000" dirty="0" err="1">
                <a:latin typeface="Consolas" panose="020B0609020204030204" pitchFamily="49" charset="0"/>
              </a:rPr>
              <a:t>setMyStateVar</a:t>
            </a: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CA" sz="20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new_value</a:t>
            </a:r>
            <a:r>
              <a:rPr lang="en-CA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CA" sz="2000" dirty="0">
                <a:latin typeface="Consolas" panose="020B0609020204030204" pitchFamily="49" charset="0"/>
              </a:rPr>
              <a:t>) is the name of a setter function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…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…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0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762-47B6-DBCC-B991-979CFD99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a form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DA2A-2ADC-75BB-C48A-2F8E8CFB9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export default function </a:t>
            </a:r>
            <a:r>
              <a:rPr lang="en-CA" sz="2000" dirty="0" err="1">
                <a:latin typeface="Consolas" panose="020B0609020204030204" pitchFamily="49" charset="0"/>
              </a:rPr>
              <a:t>MyComponent</a:t>
            </a:r>
            <a:r>
              <a:rPr lang="en-CA" sz="20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function </a:t>
            </a:r>
            <a:r>
              <a:rPr lang="en-CA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formHandler</a:t>
            </a:r>
            <a:r>
              <a:rPr lang="en-CA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(e)</a:t>
            </a:r>
            <a:r>
              <a:rPr lang="en-CA" sz="20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//use </a:t>
            </a:r>
            <a:r>
              <a:rPr lang="en-CA" sz="2000" dirty="0" err="1">
                <a:latin typeface="Consolas" panose="020B0609020204030204" pitchFamily="49" charset="0"/>
              </a:rPr>
              <a:t>e.target</a:t>
            </a:r>
            <a:r>
              <a:rPr lang="en-CA" sz="2000" dirty="0">
                <a:latin typeface="Consolas" panose="020B0609020204030204" pitchFamily="49" charset="0"/>
              </a:rPr>
              <a:t>.</a:t>
            </a:r>
            <a:r>
              <a:rPr lang="en-CA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CA" sz="20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field_name</a:t>
            </a:r>
            <a:r>
              <a:rPr lang="en-CA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CA" sz="2000" dirty="0">
                <a:latin typeface="Consolas" panose="020B0609020204030204" pitchFamily="49" charset="0"/>
              </a:rPr>
              <a:t>.value to get form field values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&lt;form </a:t>
            </a:r>
            <a:r>
              <a:rPr lang="en-CA" sz="2000" b="1" dirty="0" err="1">
                <a:latin typeface="Consolas" panose="020B0609020204030204" pitchFamily="49" charset="0"/>
              </a:rPr>
              <a:t>onSubmit</a:t>
            </a:r>
            <a:r>
              <a:rPr lang="en-CA" sz="2000" dirty="0">
                <a:latin typeface="Consolas" panose="020B0609020204030204" pitchFamily="49" charset="0"/>
              </a:rPr>
              <a:t>=</a:t>
            </a:r>
            <a:r>
              <a:rPr lang="en-CA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{</a:t>
            </a:r>
            <a:r>
              <a:rPr lang="en-CA" sz="20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formHandler</a:t>
            </a:r>
            <a:r>
              <a:rPr lang="en-CA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}</a:t>
            </a:r>
            <a:r>
              <a:rPr lang="en-CA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  …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  &lt;/form&gt;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910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595</Words>
  <Application>Microsoft Office PowerPoint</Application>
  <PresentationFormat>Widescreen</PresentationFormat>
  <Paragraphs>69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Office Theme</vt:lpstr>
      <vt:lpstr>Intro to React</vt:lpstr>
      <vt:lpstr>What is React?</vt:lpstr>
      <vt:lpstr>Components</vt:lpstr>
      <vt:lpstr>JSX</vt:lpstr>
      <vt:lpstr>Using a component</vt:lpstr>
      <vt:lpstr>props</vt:lpstr>
      <vt:lpstr>states</vt:lpstr>
      <vt:lpstr>A component with a state</vt:lpstr>
      <vt:lpstr>Adding a form handler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React</dc:title>
  <dc:creator>Joanna</dc:creator>
  <cp:lastModifiedBy>Joanna</cp:lastModifiedBy>
  <cp:revision>3</cp:revision>
  <dcterms:created xsi:type="dcterms:W3CDTF">2023-03-20T05:05:02Z</dcterms:created>
  <dcterms:modified xsi:type="dcterms:W3CDTF">2023-07-13T04:13:38Z</dcterms:modified>
</cp:coreProperties>
</file>