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cd77ba5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cd77ba5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9cd77ba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9cd77ba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9cd77ba5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9cd77ba5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cd77ba5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9cd77ba5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cd77ba5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cd77ba5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9cd77ba5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9cd77ba5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9cd77ba5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9cd77ba5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cd77ba5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9cd77ba5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a0e08d15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a0e08d15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cd77ba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cd77ba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9cd77ba5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9cd77ba5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ec5492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ec5492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9cd77ba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9cd77ba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9cd77ba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9cd77ba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9cd77ba5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9cd77ba5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9cd77ba5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9cd77ba5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9cd77ba5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9cd77ba5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.mysql.com/doc/refman/5.7/en/privileges-provided.html#privileges-provided-summary" TargetMode="External"/><Relationship Id="rId4" Type="http://schemas.openxmlformats.org/officeDocument/2006/relationships/hyperlink" Target="https://dev.mysql.com/doc/refman/5.7/en/privileges-provided.html#privileges-provided-summar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12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Privileges</a:t>
            </a:r>
            <a:endParaRPr b="1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17725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view a users existing privileges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SHOW GRANTS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'user'@'domain';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By default, users have no privileges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only user who has privileges on a mysql database by default is </a:t>
            </a:r>
            <a:r>
              <a:rPr i="1" lang="en">
                <a:solidFill>
                  <a:schemeClr val="dk1"/>
                </a:solidFill>
              </a:rPr>
              <a:t>root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root is the user who creates the MySQL installation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Granting</a:t>
            </a:r>
            <a:r>
              <a:rPr b="1" lang="en"/>
              <a:t> Privileges</a:t>
            </a:r>
            <a:endParaRPr b="1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017725"/>
            <a:ext cx="85206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give a user all privileges on the MySQL server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GRANT ALL PRIVILEGES ON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*.*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TO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'user'@'domain';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*.* means "all tables, views, and procedures within all DBs within this server"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First asterisk means "all databases"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Second asterisk </a:t>
            </a:r>
            <a:r>
              <a:rPr lang="en">
                <a:solidFill>
                  <a:schemeClr val="dk1"/>
                </a:solidFill>
              </a:rPr>
              <a:t>means </a:t>
            </a:r>
            <a:r>
              <a:rPr lang="en">
                <a:solidFill>
                  <a:schemeClr val="dk1"/>
                </a:solidFill>
              </a:rPr>
              <a:t>"all tables, views, and procedures"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Granting Specific Privileges</a:t>
            </a:r>
            <a:endParaRPr b="1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17725"/>
            <a:ext cx="85206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also possible to grant specific </a:t>
            </a:r>
            <a:r>
              <a:rPr lang="en">
                <a:solidFill>
                  <a:schemeClr val="dk1"/>
                </a:solidFill>
              </a:rPr>
              <a:t>privileges</a:t>
            </a:r>
            <a:r>
              <a:rPr lang="en">
                <a:solidFill>
                  <a:schemeClr val="dk1"/>
                </a:solidFill>
              </a:rPr>
              <a:t> to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privileges can be granted using a comma </a:t>
            </a:r>
            <a:r>
              <a:rPr lang="en">
                <a:solidFill>
                  <a:schemeClr val="dk1"/>
                </a:solidFill>
              </a:rPr>
              <a:t>separated</a:t>
            </a:r>
            <a:r>
              <a:rPr lang="en">
                <a:solidFill>
                  <a:schemeClr val="dk1"/>
                </a:solidFill>
              </a:rPr>
              <a:t>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Examples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EXECUTE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db_name.procedure_name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'userName'@'domain';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db_name.table_name</a:t>
            </a:r>
            <a:r>
              <a:rPr b="1" lang="en">
                <a:solidFill>
                  <a:srgbClr val="0000FF"/>
                </a:solidFill>
              </a:rPr>
              <a:t> </a:t>
            </a:r>
            <a:endParaRPr b="1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'user'@'domain';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MySQL documentation has a list of all </a:t>
            </a:r>
            <a:r>
              <a:rPr lang="en">
                <a:solidFill>
                  <a:schemeClr val="dk1"/>
                </a:solidFill>
              </a:rPr>
              <a:t>available</a:t>
            </a:r>
            <a:r>
              <a:rPr lang="en">
                <a:solidFill>
                  <a:schemeClr val="dk1"/>
                </a:solidFill>
              </a:rPr>
              <a:t> privileges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aseline="30000">
              <a:solidFill>
                <a:schemeClr val="dk1"/>
              </a:solidFill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Privileges Provided by MySQL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Granting Privileges to Multiple Users</a:t>
            </a:r>
            <a:endParaRPr b="1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017725"/>
            <a:ext cx="85206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grant privileges to multiple users, simply comma </a:t>
            </a:r>
            <a:r>
              <a:rPr lang="en">
                <a:solidFill>
                  <a:schemeClr val="dk1"/>
                </a:solidFill>
              </a:rPr>
              <a:t>separate</a:t>
            </a:r>
            <a:r>
              <a:rPr lang="en">
                <a:solidFill>
                  <a:schemeClr val="dk1"/>
                </a:solidFill>
              </a:rPr>
              <a:t> the users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Examples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GRANT SELECT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INSERT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DELETE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db_name.table_name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'user1'@'domain',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'user2'@'domain',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'user3'@'domain';</a:t>
            </a:r>
            <a:endParaRPr baseline="30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Revoking Privileges</a:t>
            </a:r>
            <a:endParaRPr b="1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017725"/>
            <a:ext cx="85206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remove privileges from a user we can use the REVOKE keyword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Examples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Roboto Mono"/>
                <a:ea typeface="Roboto Mono"/>
                <a:cs typeface="Roboto Mono"/>
                <a:sym typeface="Roboto Mono"/>
              </a:rPr>
              <a:t>-- Erase specific privileges </a:t>
            </a:r>
            <a:endParaRPr>
              <a:solidFill>
                <a:srgbClr val="6A995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REVOKE SELECT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db_name.*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'user'@'domain';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Roboto Mono"/>
                <a:ea typeface="Roboto Mono"/>
                <a:cs typeface="Roboto Mono"/>
                <a:sym typeface="Roboto Mono"/>
              </a:rPr>
              <a:t>-- </a:t>
            </a:r>
            <a:r>
              <a:rPr lang="en">
                <a:solidFill>
                  <a:srgbClr val="6A9955"/>
                </a:solidFill>
                <a:latin typeface="Roboto Mono"/>
                <a:ea typeface="Roboto Mono"/>
                <a:cs typeface="Roboto Mono"/>
                <a:sym typeface="Roboto Mono"/>
              </a:rPr>
              <a:t>Erase all privileges without dropping the user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ALL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PRIVILEGES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'userName'@'domain';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Users</a:t>
            </a:r>
            <a:endParaRPr b="1"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017725"/>
            <a:ext cx="85206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check list of all the users on the server we can select the informations from the mysql user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user, host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mysql.user;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Flush Privileges</a:t>
            </a:r>
            <a:endParaRPr b="1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017725"/>
            <a:ext cx="85206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possible to directly update the privileges table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that occurs, the user privileges need to be reloaded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FLUSH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PRIVILEGES</a:t>
            </a:r>
            <a:r>
              <a:rPr lang="en">
                <a:solidFill>
                  <a:schemeClr val="dk1"/>
                </a:solidFill>
              </a:rPr>
              <a:t> statement tells MySQL to reload user privileges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FLUSH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PRIVILEGES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When to Create Users</a:t>
            </a:r>
            <a:endParaRPr b="1"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017725"/>
            <a:ext cx="85206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New User Access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New user or application needs database access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Allows DB access permissions to be managed separately for each user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Different Access Levels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Different people or applications need different levels of access to your MySQL databases (e.g., read-only or modify permissions)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Some </a:t>
            </a:r>
            <a:r>
              <a:rPr lang="en">
                <a:solidFill>
                  <a:schemeClr val="dk1"/>
                </a:solidFill>
              </a:rPr>
              <a:t>might </a:t>
            </a:r>
            <a:r>
              <a:rPr lang="en">
                <a:solidFill>
                  <a:schemeClr val="dk1"/>
                </a:solidFill>
              </a:rPr>
              <a:t>only need to read data (SELECT)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thers </a:t>
            </a:r>
            <a:r>
              <a:rPr lang="en">
                <a:solidFill>
                  <a:schemeClr val="dk1"/>
                </a:solidFill>
              </a:rPr>
              <a:t>might </a:t>
            </a:r>
            <a:r>
              <a:rPr lang="en">
                <a:solidFill>
                  <a:schemeClr val="dk1"/>
                </a:solidFill>
              </a:rPr>
              <a:t>need to modify data (INSERT, UPDATE, DELETE)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Security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 follow the principle of least privilege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practice to grant user only the privileges they need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minimizes the potential damage if a user’s credentials are compromised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Organization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Separate users can help keep track of who is doing what on a MySQL server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Granting Access Use Cases</a:t>
            </a:r>
            <a:endParaRPr b="1"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01772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database may need to be shared by multiple users, each with specific roles. Admins, Developers, Tester</a:t>
            </a:r>
            <a:r>
              <a:rPr lang="en">
                <a:solidFill>
                  <a:schemeClr val="dk1"/>
                </a:solidFill>
              </a:rPr>
              <a:t>s, Analysts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lang="en">
                <a:solidFill>
                  <a:schemeClr val="dk1"/>
                </a:solidFill>
              </a:rPr>
              <a:t>Third</a:t>
            </a:r>
            <a:r>
              <a:rPr lang="en">
                <a:solidFill>
                  <a:schemeClr val="dk1"/>
                </a:solidFill>
              </a:rPr>
              <a:t> Party Vendors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Database Owners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Typically the admins who work with SQL directly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Testing and Development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Developers and testers need access to a test/staging database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Application Access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web or mobile application requires access to the database to enable its APIs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Third-party Integrations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External services or vendors may need limited access to specific data in the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And many more use cases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Business analysts, security teams, creating backups, microservices, 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1469616"/>
            <a:ext cx="85206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'newuser'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'domain'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IDENTIFIED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'password'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</a:t>
            </a:r>
            <a:r>
              <a:rPr b="1" lang="en"/>
              <a:t>USER</a:t>
            </a:r>
            <a:endParaRPr b="1"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USER</a:t>
            </a:r>
            <a:r>
              <a:rPr lang="en" sz="1800">
                <a:solidFill>
                  <a:schemeClr val="dk1"/>
                </a:solidFill>
              </a:rPr>
              <a:t> can be used to </a:t>
            </a:r>
            <a:r>
              <a:rPr lang="en" sz="1800">
                <a:solidFill>
                  <a:schemeClr val="dk1"/>
                </a:solidFill>
              </a:rPr>
              <a:t>create a new user in your Database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571750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If the user already exists an error will be throw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USER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 NOT EXISTS</a:t>
            </a:r>
            <a:r>
              <a:rPr lang="en" sz="1800">
                <a:solidFill>
                  <a:schemeClr val="dk1"/>
                </a:solidFill>
              </a:rPr>
              <a:t> will avoid user already exists error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IDENTIFIED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800">
                <a:solidFill>
                  <a:schemeClr val="dk1"/>
                </a:solidFill>
              </a:rPr>
              <a:t> allows the users password to be defined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1798016"/>
            <a:ext cx="85206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Example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USER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'mb_humber'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'localhost'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IDENTIFIED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'pass'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USER / DOMAIN</a:t>
            </a:r>
            <a:endParaRPr b="1"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10177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d</a:t>
            </a:r>
            <a:r>
              <a:rPr i="1" lang="en" sz="1800">
                <a:solidFill>
                  <a:schemeClr val="dk1"/>
                </a:solidFill>
              </a:rPr>
              <a:t>omai</a:t>
            </a:r>
            <a:r>
              <a:rPr i="1" lang="en" sz="1800">
                <a:solidFill>
                  <a:schemeClr val="dk1"/>
                </a:solidFill>
              </a:rPr>
              <a:t>n </a:t>
            </a:r>
            <a:r>
              <a:rPr lang="en" sz="1800">
                <a:solidFill>
                  <a:schemeClr val="dk1"/>
                </a:solidFill>
              </a:rPr>
              <a:t>(AKA host name)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is the IP address of a computer that will to connect to the MySQL server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2636525"/>
            <a:ext cx="8520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When connecting to a local MySQL instance the domain is 'localhost'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 the above example, the user </a:t>
            </a:r>
            <a:r>
              <a:rPr i="1" lang="en" sz="1800">
                <a:solidFill>
                  <a:schemeClr val="dk1"/>
                </a:solidFill>
              </a:rPr>
              <a:t>mb_humber </a:t>
            </a:r>
            <a:r>
              <a:rPr lang="en" sz="1800">
                <a:solidFill>
                  <a:schemeClr val="dk1"/>
                </a:solidFill>
              </a:rPr>
              <a:t>may connect to the MySQL server, only if they login from the </a:t>
            </a:r>
            <a:r>
              <a:rPr i="1" lang="en" sz="1800">
                <a:solidFill>
                  <a:schemeClr val="dk1"/>
                </a:solidFill>
              </a:rPr>
              <a:t>localhost (meaning 'this </a:t>
            </a:r>
            <a:r>
              <a:rPr i="1" lang="en" sz="1800">
                <a:solidFill>
                  <a:schemeClr val="dk1"/>
                </a:solidFill>
              </a:rPr>
              <a:t>computer'</a:t>
            </a:r>
            <a:r>
              <a:rPr i="1" lang="en" sz="1800">
                <a:solidFill>
                  <a:schemeClr val="dk1"/>
                </a:solidFill>
              </a:rPr>
              <a:t>) </a:t>
            </a:r>
            <a:r>
              <a:rPr lang="en" sz="1800">
                <a:solidFill>
                  <a:schemeClr val="dk1"/>
                </a:solidFill>
              </a:rPr>
              <a:t>domain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% wildcard can set the domain to any IP address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Allows a user to connect to the MySQL Server from any machine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As long as they have the Server name and connection details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Alternatively, specify the IP of a specific machine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1700" y="1017716"/>
            <a:ext cx="8520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Example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USER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'mb_humber'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'localhost'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IDENTIFIED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'pass'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USER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'remote'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'%'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IDENTIFIED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'pass'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USER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'home'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'198.1.1.111'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IDENTIFIED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'pass'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USER / DOMAIN</a:t>
            </a:r>
            <a:endParaRPr b="1"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2636525"/>
            <a:ext cx="85206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Here user 'remote' can log in from any domain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'home' can log in only where the devices IP is '198.1.1.111'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All users can log into they same MySQL server, but only if they access from the domain </a:t>
            </a:r>
            <a:r>
              <a:rPr lang="en" sz="1800">
                <a:solidFill>
                  <a:schemeClr val="dk1"/>
                </a:solidFill>
              </a:rPr>
              <a:t>assigned</a:t>
            </a:r>
            <a:r>
              <a:rPr lang="en" sz="1800">
                <a:solidFill>
                  <a:schemeClr val="dk1"/>
                </a:solidFill>
              </a:rPr>
              <a:t> to them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 Password Expiration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MySQL allows you to set a default password expiration policy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Done by modifying the </a:t>
            </a:r>
            <a:r>
              <a:rPr i="1" lang="en">
                <a:solidFill>
                  <a:schemeClr val="dk1"/>
                </a:solidFill>
              </a:rPr>
              <a:t>default_password_lifetime </a:t>
            </a:r>
            <a:r>
              <a:rPr lang="en">
                <a:solidFill>
                  <a:schemeClr val="dk1"/>
                </a:solidFill>
              </a:rPr>
              <a:t>system variable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Set Passwords to Never Expire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 GLOBAL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default_password_lifetime = 0;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Set Passwords to Expire After a Number of Days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Roboto Mono"/>
                <a:ea typeface="Roboto Mono"/>
                <a:cs typeface="Roboto Mono"/>
                <a:sym typeface="Roboto Mono"/>
              </a:rPr>
              <a:t>-- Expire password after 90 days</a:t>
            </a:r>
            <a:endParaRPr b="1">
              <a:solidFill>
                <a:srgbClr val="6A995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 GLOBAL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default_password_lifetime = 90;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Changing </a:t>
            </a:r>
            <a:r>
              <a:rPr i="1" lang="en">
                <a:solidFill>
                  <a:schemeClr val="dk1"/>
                </a:solidFill>
              </a:rPr>
              <a:t>default_password_lifetime </a:t>
            </a:r>
            <a:r>
              <a:rPr lang="en">
                <a:solidFill>
                  <a:schemeClr val="dk1"/>
                </a:solidFill>
              </a:rPr>
              <a:t>affects only new accounts, existing passwords lifetime is updated when passwords change, not immediately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Default Password Expiration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check our password expiration value, and all our global variables: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SHOW GLOBAL VARIABLES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limit the variables shown we can use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SHOW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GLOBAL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VARIABLES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'default_password_lifetime'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A9955"/>
                </a:solidFill>
                <a:latin typeface="Roboto Mono"/>
                <a:ea typeface="Roboto Mono"/>
                <a:cs typeface="Roboto Mono"/>
                <a:sym typeface="Roboto Mono"/>
              </a:rPr>
              <a:t>-- This statement will return the current global setting for the </a:t>
            </a:r>
            <a:r>
              <a:rPr lang="en">
                <a:solidFill>
                  <a:srgbClr val="6A9955"/>
                </a:solidFill>
                <a:latin typeface="Roboto Mono"/>
                <a:ea typeface="Roboto Mono"/>
                <a:cs typeface="Roboto Mono"/>
                <a:sym typeface="Roboto Mono"/>
              </a:rPr>
              <a:t>default password lifetime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Global Variables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7725"/>
            <a:ext cx="85206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Global Variables can be used to configure settings like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performance, security, or resource limits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 GLOBAL</a:t>
            </a:r>
            <a:r>
              <a:rPr lang="en">
                <a:solidFill>
                  <a:schemeClr val="dk1"/>
                </a:solidFill>
              </a:rPr>
              <a:t> can be used to alter all the global variables in your MySQL DB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Resetting Password</a:t>
            </a:r>
            <a:endParaRPr b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17725"/>
            <a:ext cx="85206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a password expires an error may occur and it will need to be reset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Reset Expired Password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USER USER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IDENTIFIED BY 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'newPassword';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>
                <a:solidFill>
                  <a:schemeClr val="dk1"/>
                </a:solidFill>
              </a:rPr>
              <a:t>() function returns the current user in the format username@domain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Reset Password of Other User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'user'@'domain'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IDENTIFIED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'newPassword'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Renaming a User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17725"/>
            <a:ext cx="8520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rename a user, use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>
                <a:solidFill>
                  <a:schemeClr val="dk1"/>
                </a:solidFill>
              </a:rPr>
              <a:t> statement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Rename User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USER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'olduser'@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'domain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'newuser'@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'domain'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57175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Removing </a:t>
            </a:r>
            <a:r>
              <a:rPr b="1" lang="en"/>
              <a:t>a User</a:t>
            </a:r>
            <a:endParaRPr b="1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3144452"/>
            <a:ext cx="8520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drop a user, use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>
                <a:solidFill>
                  <a:schemeClr val="dk1"/>
                </a:solidFill>
              </a:rPr>
              <a:t> statement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Drop User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 USER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'user'@'domain';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