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ddfac1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ddfac1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1235b43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1235b43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c0db33f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c0db33f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7b972b4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7b972b4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WBhEhZCPPoY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odeadamca/laravel-php-cms" TargetMode="External"/><Relationship Id="rId4" Type="http://schemas.openxmlformats.org/officeDocument/2006/relationships/hyperlink" Target="https://github.com/codeadamca/laravel-blade-cms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102" name="Google Shape;102;p25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 Work on your CMS assignment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 Assignments</a:t>
            </a:r>
            <a:endParaRPr/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Your PHP CMS assignment is due on March 17th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Work on creating the PHP CMS backend as a group. Then work on your own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frontend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3754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Videos</a:t>
            </a:r>
            <a:endParaRPr/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256500" y="1081500"/>
            <a:ext cx="44424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Custom CMS with Laravel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a PHP and Laravel CMS - Step 1 - Installing Laravel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https://www.youtube.com/watch?v=WBhEhZCPPoY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0" y="313350"/>
            <a:ext cx="4140300" cy="3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982" y="4013575"/>
            <a:ext cx="2688925" cy="6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Review Code</a:t>
            </a:r>
            <a:endParaRPr/>
          </a:p>
        </p:txBody>
      </p:sp>
      <p:sp>
        <p:nvSpPr>
          <p:cNvPr id="123" name="Google Shape;123;p28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the provided code and follow along with any coding instructions in GitHub: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Laravel and PHP CMS: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https://github.com/codeadamca/laravel-php-cms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Laravel and Blade CMS: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https://github.com/codeadamca/laravel-blade-cms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304" y="313350"/>
            <a:ext cx="4140300" cy="349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 rotWithShape="1">
          <a:blip r:embed="rId6">
            <a:alphaModFix/>
          </a:blip>
          <a:srcRect b="9426" l="2734" r="3614" t="9239"/>
          <a:stretch/>
        </p:blipFill>
        <p:spPr>
          <a:xfrm>
            <a:off x="5734600" y="3984175"/>
            <a:ext cx="2351300" cy="8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