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31bee2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31bee2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31bee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31bee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31bee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31bee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lhRkHjqE9GQ" TargetMode="External"/><Relationship Id="rId4" Type="http://schemas.openxmlformats.org/officeDocument/2006/relationships/hyperlink" Target="https://www.youtube.com/watch?v=fwWIKwF66IM" TargetMode="External"/><Relationship Id="rId5" Type="http://schemas.openxmlformats.org/officeDocument/2006/relationships/hyperlink" Target="https://www.youtube.com/watch?v=Vk_2yrazhjk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eadamca/php-output" TargetMode="External"/><Relationship Id="rId4" Type="http://schemas.openxmlformats.org/officeDocument/2006/relationships/hyperlink" Target="https://github.com/codeadamca/php-variables" TargetMode="External"/><Relationship Id="rId5" Type="http://schemas.openxmlformats.org/officeDocument/2006/relationships/hyperlink" Target="https://github.com/codeadamca/php-arrays" TargetMode="External"/><Relationship Id="rId6" Type="http://schemas.openxmlformats.org/officeDocument/2006/relationships/hyperlink" Target="https://github.com/codeadamca/php-forms-sessions-cookies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cademy.com/learn/learn-php-introduction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1. Understand how to use echo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2. Understand how to use variables and arrays</a:t>
            </a:r>
            <a:endParaRPr b="1"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Following Youtube Videos: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Output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https://www.youtube.com/watch?v=lhRkHjqE9GQ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https://www.youtube.com/watch?v=fwWIKwF66IM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Arrays, Forms, and Cookies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https://www.youtube.com/watch?v=Vk_2yrazhjk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YouTube Videos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Review Code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Output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https://github.com/codeadamca/php-output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Variables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https://github.com/codeadamca/php-variables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Arrays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https://github.com/codeadamca/php-arrays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Optional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Forms, Sessions, and Cookies: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https://github.com/codeadamca/php-forms-sessions-cookies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8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Codecademy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Codecademy exercises: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PHP: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https://www.codecademy.com/learn/learn-php-introduction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97" y="372150"/>
            <a:ext cx="4140300" cy="34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38" y="3810202"/>
            <a:ext cx="3331026" cy="1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