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79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81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Alfa Slab One" pitchFamily="2" charset="77"/>
      <p:regular r:id="rId28"/>
    </p:embeddedFont>
    <p:embeddedFont>
      <p:font typeface="Average" pitchFamily="2" charset="77"/>
      <p:regular r:id="rId29"/>
    </p:embeddedFont>
    <p:embeddedFont>
      <p:font typeface="Proxima Nova" panose="020005060300000200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004cb9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004cb9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7599d98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7599d98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3a9703a0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3a9703a0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7599d98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7599d98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43a9703a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43a9703a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7599d98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7599d98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7599d98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7599d98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7599d98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7599d98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7599d985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7599d985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7599d985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7599d985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7599d985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7599d985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3a9703a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3a9703a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7599d985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7599d985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7599d98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7599d985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3a9703a0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3a9703a0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3a9703a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3a9703a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8f9e21e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8f9e21e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8f9e2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e8f9e21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8f9e21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8f9e21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8f9e21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8f9e21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8f9e21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8f9e21e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8f9e21e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e8f9e21e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adamca/php-outpu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adamca/php-variab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adamca/php-array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codeadamca/php-forms-sessions-cooki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l="8012" t="2963" r="8521" b="6398"/>
          <a:stretch/>
        </p:blipFill>
        <p:spPr>
          <a:xfrm>
            <a:off x="2161650" y="793875"/>
            <a:ext cx="4792000" cy="35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297900" y="4499845"/>
            <a:ext cx="85482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 COMMENTING MY CODE</a:t>
            </a:r>
            <a:endParaRPr sz="24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D2B9-326C-3211-051F-2BEE279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– The Diner’s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9555-566D-A331-A2B7-F58B3C724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you're at a restaurant, seated at a beautifully set table. The menu is like the client-side – it's in your hands, and you can make choices instantly.</a:t>
            </a:r>
          </a:p>
          <a:p>
            <a:pPr>
              <a:lnSpc>
                <a:spcPct val="150000"/>
              </a:lnSpc>
            </a:pP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decide to order, you interact with the waiter (</a:t>
            </a:r>
            <a:r>
              <a:rPr lang="en-CA" sz="1600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browser</a:t>
            </a: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who takes your request and relays it to the kitchen (</a:t>
            </a:r>
            <a:r>
              <a:rPr lang="en-CA" sz="1600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server</a:t>
            </a: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for preparation. </a:t>
            </a:r>
            <a:endParaRPr lang="en-CA" sz="16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kitchen then sends back the finished dish directly to your table (</a:t>
            </a:r>
            <a:r>
              <a:rPr lang="en-CA" sz="1600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client</a:t>
            </a: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ready for you to enjoy.</a:t>
            </a:r>
          </a:p>
          <a:p>
            <a:pPr>
              <a:lnSpc>
                <a:spcPct val="150000"/>
              </a:lnSpc>
            </a:pPr>
            <a:r>
              <a:rPr lang="en-CA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analogy, the dining experience is smooth, quick, and personalized – much like how client-side programming provides immediate user interactions and responses.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D2B9-326C-3211-051F-2BEE279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SSR – Behind the Kitchen Doors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9555-566D-A331-A2B7-F58B3C724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other hand, server-side programming is like the bustling kitchen of the same restaurant. This is where the chefs (server-side scripts and databases) work their magic.</a:t>
            </a:r>
          </a:p>
          <a:p>
            <a:pPr>
              <a:lnSpc>
                <a:spcPct val="150000"/>
              </a:lnSpc>
            </a:pPr>
            <a:r>
              <a:rPr lang="en-CA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receive orders from multiple tables, prepare the dishes, handle cooking complexities, and ensure everything runs smoothly behind the scenes.</a:t>
            </a:r>
          </a:p>
          <a:p>
            <a:pPr>
              <a:lnSpc>
                <a:spcPct val="150000"/>
              </a:lnSpc>
            </a:pPr>
            <a:r>
              <a:rPr lang="en-CA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waiter (browser) doesn't bring the raw ingredients (data) to your table; instead, they go to the kitchen to get the final, prepared meal. </a:t>
            </a:r>
          </a:p>
          <a:p>
            <a:pPr>
              <a:lnSpc>
                <a:spcPct val="150000"/>
              </a:lnSpc>
            </a:pPr>
            <a:r>
              <a:rPr lang="en-CA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analogy, the kitchen represents the server-side processes, hidden from the diners (clients), handling the behind-the-scenes complexity of data processing, storage, and business logic.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Creating Output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Output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uses echo or print to create output: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'&lt;p&gt;Hello World!&lt;/p&gt;'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"&lt;p&gt;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Hello World!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&lt;/p&gt;"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https://www.php.net/manual/en/function.echo.php</a:t>
            </a:r>
            <a:endParaRPr sz="1000"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Output Exercise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output exercise on GitHub: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b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https://github.com/codeadamca/php-output</a:t>
            </a: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3. Using Variables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 are used for storing data: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$text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$number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https://www.php.net/manual/en/language.variables.variable.php</a:t>
            </a:r>
            <a:endParaRPr sz="1000"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Variables Exercise</a:t>
            </a: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variables exercise on GitHub: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b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https://github.com/codeadamca/php-variables</a:t>
            </a: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 Using Arrays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 are used for storing data: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$people = 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'Jane'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'Bill'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'Harminder'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$person[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$person[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'Alexander'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https://www.php.net/manual/en/language.types.array.php</a:t>
            </a:r>
            <a:endParaRPr sz="1000"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-25" y="715725"/>
            <a:ext cx="4009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Adam Thomas</a:t>
            </a:r>
            <a:endParaRPr sz="2800" dirty="0"/>
          </a:p>
        </p:txBody>
      </p:sp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l="9647" t="489" r="25167" b="1644"/>
          <a:stretch/>
        </p:blipFill>
        <p:spPr>
          <a:xfrm>
            <a:off x="4009175" y="0"/>
            <a:ext cx="51348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0" y="1154688"/>
            <a:ext cx="40092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Professor, Media Studies and IT</a:t>
            </a:r>
            <a:br>
              <a:rPr lang="en" sz="1400" dirty="0"/>
            </a:br>
            <a:r>
              <a:rPr lang="en" sz="1400" dirty="0"/>
              <a:t>Faculty of Media and Creative Arts</a:t>
            </a:r>
            <a:br>
              <a:rPr lang="en" sz="1400" dirty="0"/>
            </a:br>
            <a:r>
              <a:rPr lang="en" sz="1400" dirty="0" err="1"/>
              <a:t>adam.thomas@humber.ca</a:t>
            </a:r>
            <a:br>
              <a:rPr lang="en" sz="1400" dirty="0"/>
            </a:br>
            <a:r>
              <a:rPr lang="en" sz="1400" dirty="0" err="1"/>
              <a:t>codeadam.ca</a:t>
            </a:r>
            <a:endParaRPr sz="1400" dirty="0"/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 l="1179" r="1335" b="3938"/>
          <a:stretch/>
        </p:blipFill>
        <p:spPr>
          <a:xfrm>
            <a:off x="4197935" y="3816843"/>
            <a:ext cx="4745050" cy="1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28">
            <a:extLst>
              <a:ext uri="{FF2B5EF4-FFF2-40B4-BE49-F238E27FC236}">
                <a16:creationId xmlns:a16="http://schemas.microsoft.com/office/drawing/2014/main" id="{1EEDA189-9CC9-6EB3-7473-458A0944845E}"/>
              </a:ext>
            </a:extLst>
          </p:cNvPr>
          <p:cNvSpPr txBox="1">
            <a:spLocks/>
          </p:cNvSpPr>
          <p:nvPr/>
        </p:nvSpPr>
        <p:spPr>
          <a:xfrm>
            <a:off x="0" y="2495250"/>
            <a:ext cx="40092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en-CA" sz="2800" dirty="0"/>
              <a:t>Gary Bhanot</a:t>
            </a:r>
          </a:p>
          <a:p>
            <a:pPr algn="ctr"/>
            <a:endParaRPr lang="en-CA" sz="2800" dirty="0"/>
          </a:p>
        </p:txBody>
      </p:sp>
      <p:sp>
        <p:nvSpPr>
          <p:cNvPr id="5" name="Google Shape;118;p28">
            <a:extLst>
              <a:ext uri="{FF2B5EF4-FFF2-40B4-BE49-F238E27FC236}">
                <a16:creationId xmlns:a16="http://schemas.microsoft.com/office/drawing/2014/main" id="{BE9846B6-B0FB-1FD1-BF76-D80AB92574CC}"/>
              </a:ext>
            </a:extLst>
          </p:cNvPr>
          <p:cNvSpPr txBox="1">
            <a:spLocks/>
          </p:cNvSpPr>
          <p:nvPr/>
        </p:nvSpPr>
        <p:spPr>
          <a:xfrm>
            <a:off x="0" y="2983476"/>
            <a:ext cx="40092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600"/>
              </a:spcAft>
              <a:buFont typeface="Proxima Nova"/>
              <a:buNone/>
            </a:pPr>
            <a:r>
              <a:rPr lang="en-CA" sz="1400" dirty="0" err="1"/>
              <a:t>gaurav.bhanot@humber.ca</a:t>
            </a:r>
            <a:br>
              <a:rPr lang="en-CA" sz="1400" dirty="0"/>
            </a:br>
            <a:r>
              <a:rPr lang="en-CA" sz="1400" dirty="0" err="1"/>
              <a:t>pixelr.io</a:t>
            </a:r>
            <a:endParaRPr lang="en-CA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Forms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form data is stored in an array.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from this HTML form: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"form-response.php"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First Name: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https://www.php.net/manual/en/tutorial.forms.php</a:t>
            </a:r>
            <a:endParaRPr sz="10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4888875" y="1081500"/>
            <a:ext cx="40011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Would be stored in this array: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$_POST = </a:t>
            </a: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700" b="1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Cookies</a:t>
            </a:r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 are used for storing data: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setcookie(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time() + (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86400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$_COOKIE[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https://www.php.net/manual/en/features.cookies.php</a:t>
            </a:r>
            <a:endParaRPr sz="1000"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Sessions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 are used for storing data: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session_start();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$_SESSION[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5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https://www.php.net/manual/en/features.cookies.php</a:t>
            </a:r>
            <a:endParaRPr sz="10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Arrays and Forms Exercises</a:t>
            </a:r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arrays and forms exercise on GitHub: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https://github.com/codeadamca/php-arrays</a:t>
            </a:r>
            <a:r>
              <a:rPr lang="en" sz="14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https://github.com/codeadamca/php-forms-sessions-cookies</a:t>
            </a: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350" y="1081501"/>
            <a:ext cx="2965625" cy="25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379" y="2267552"/>
            <a:ext cx="3123574" cy="263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267" name="Google Shape;267;p47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Understand how to use echo</a:t>
            </a:r>
            <a:br>
              <a:rPr lang="en" sz="24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Understand how to use variables and arrays</a:t>
            </a:r>
            <a:endParaRPr sz="24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9">
            <a:extLst>
              <a:ext uri="{FF2B5EF4-FFF2-40B4-BE49-F238E27FC236}">
                <a16:creationId xmlns:a16="http://schemas.microsoft.com/office/drawing/2014/main" id="{CF74EE08-9DEA-3D35-FD65-274047DCADC7}"/>
              </a:ext>
            </a:extLst>
          </p:cNvPr>
          <p:cNvSpPr txBox="1">
            <a:spLocks/>
          </p:cNvSpPr>
          <p:nvPr/>
        </p:nvSpPr>
        <p:spPr>
          <a:xfrm>
            <a:off x="235750" y="375450"/>
            <a:ext cx="8291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Pillars of a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1B20-474D-003A-6BFF-667B06E51617}"/>
              </a:ext>
            </a:extLst>
          </p:cNvPr>
          <p:cNvSpPr txBox="1"/>
          <p:nvPr/>
        </p:nvSpPr>
        <p:spPr>
          <a:xfrm>
            <a:off x="235750" y="1066637"/>
            <a:ext cx="45720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Control Structures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 and Methods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Output Operations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and Frameworks</a:t>
            </a:r>
            <a:endParaRPr lang="en-CA" sz="1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b="1" dirty="0">
              <a:solidFill>
                <a:schemeClr val="dk2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 Server Side vs. Client Side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 Breakdown</a:t>
            </a:r>
            <a:endParaRPr dirty="0"/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256500" y="1081500"/>
            <a:ext cx="86127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 a URL is crucial:</a:t>
            </a:r>
            <a:endParaRPr sz="18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www.domain.com</a:t>
            </a: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/folder/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file.html?variable</a:t>
            </a: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=value&amp;variable2=value2#anchor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Protocol: http://, https://, ftp://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Domain: 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www.domain.com</a:t>
            </a: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sub.domain.com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Folder: /services/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File: 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400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home.php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Variables: ?variable=value&amp;variable2=value2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Anchor: #home, #top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? represents the end of the URL and the beginning of the variables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&amp; divides each individual variable </a:t>
            </a:r>
            <a:endParaRPr sz="1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Language</a:t>
            </a:r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5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Client-side scripting generally refers to the class of computer programs on the web that are executed client-side, by the user's web browser, instead of server-side (on the web server).</a:t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4735500"/>
            <a:ext cx="8569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Client Side Language. (n.d.). Wikipedia, Retrieved September 19, 2016, from https://en.wikipedia.org/wiki/Client-side_scripting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Language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5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Those scripts were executed by the operating system, and the results were served back by the web server. Many modern web servers can directly execute on-line scripting languages such as ASP, JSP, Perl, PHP and Ruby either by the web server itself or via extension modules (e.g. mod_perl or mod_php) to the web server.</a:t>
            </a:r>
            <a:endParaRPr/>
          </a:p>
        </p:txBody>
      </p:sp>
      <p:sp>
        <p:nvSpPr>
          <p:cNvPr id="141" name="Google Shape;141;p31"/>
          <p:cNvSpPr txBox="1"/>
          <p:nvPr/>
        </p:nvSpPr>
        <p:spPr>
          <a:xfrm>
            <a:off x="311700" y="4735500"/>
            <a:ext cx="8569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Server Side Language. (n.d.). Wikipedia, Retrieved September 19, 2016, from https://en.wikipedia.org/wiki/Server-side_scripting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vs. Server Side Language</a:t>
            </a:r>
            <a:endParaRPr/>
          </a:p>
        </p:txBody>
      </p:sp>
      <p:pic>
        <p:nvPicPr>
          <p:cNvPr id="2050" name="Picture 2" descr="How many server-side scripting languages are Used?">
            <a:extLst>
              <a:ext uri="{FF2B5EF4-FFF2-40B4-BE49-F238E27FC236}">
                <a16:creationId xmlns:a16="http://schemas.microsoft.com/office/drawing/2014/main" id="{80019D7D-64A9-9268-EF97-574BFB93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98" y="1237150"/>
            <a:ext cx="4440003" cy="31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2CFB6-7E52-06B2-196A-1DCC0968E9A2}"/>
              </a:ext>
            </a:extLst>
          </p:cNvPr>
          <p:cNvSpPr txBox="1"/>
          <p:nvPr/>
        </p:nvSpPr>
        <p:spPr>
          <a:xfrm>
            <a:off x="1465194" y="4897279"/>
            <a:ext cx="67784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https://jayanta1.hashnode.dev/the-distinction-between-server-side-and-client-side-development-in-web-development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Server-side and client-side development">
            <a:extLst>
              <a:ext uri="{FF2B5EF4-FFF2-40B4-BE49-F238E27FC236}">
                <a16:creationId xmlns:a16="http://schemas.microsoft.com/office/drawing/2014/main" id="{0E068E07-F77E-3203-9F2E-D22F8CAC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28" y="164597"/>
            <a:ext cx="6860153" cy="46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FF68A-96BF-ADFA-4B27-A60BA64A6200}"/>
              </a:ext>
            </a:extLst>
          </p:cNvPr>
          <p:cNvSpPr txBox="1"/>
          <p:nvPr/>
        </p:nvSpPr>
        <p:spPr>
          <a:xfrm>
            <a:off x="1465194" y="4897279"/>
            <a:ext cx="67784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https://jayanta1.hashnode.dev/the-distinction-between-server-side-and-client-side-development-in-web-development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1095</Words>
  <Application>Microsoft Macintosh PowerPoint</Application>
  <PresentationFormat>On-screen Show (16:9)</PresentationFormat>
  <Paragraphs>130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Proxima Nova</vt:lpstr>
      <vt:lpstr>Alfa Slab One</vt:lpstr>
      <vt:lpstr>Arial</vt:lpstr>
      <vt:lpstr>Average</vt:lpstr>
      <vt:lpstr>Courier New</vt:lpstr>
      <vt:lpstr>Simple Light</vt:lpstr>
      <vt:lpstr>Gameday</vt:lpstr>
      <vt:lpstr>PowerPoint Presentation</vt:lpstr>
      <vt:lpstr>Adam Thomas</vt:lpstr>
      <vt:lpstr>PowerPoint Presentation</vt:lpstr>
      <vt:lpstr>1. Server Side vs. Client Side</vt:lpstr>
      <vt:lpstr>URL Breakdown</vt:lpstr>
      <vt:lpstr>Client Side Language</vt:lpstr>
      <vt:lpstr>Server Side Language</vt:lpstr>
      <vt:lpstr>Client Side vs. Server Side Language</vt:lpstr>
      <vt:lpstr>PowerPoint Presentation</vt:lpstr>
      <vt:lpstr>CSR – The Diner’s Perspective</vt:lpstr>
      <vt:lpstr>SSR – Behind the Kitchen Doors</vt:lpstr>
      <vt:lpstr>2. Creating Output</vt:lpstr>
      <vt:lpstr>Creating Output</vt:lpstr>
      <vt:lpstr>PHP Output Exercise</vt:lpstr>
      <vt:lpstr>3. Using Variables</vt:lpstr>
      <vt:lpstr>Variables</vt:lpstr>
      <vt:lpstr>PHP Variables Exercise</vt:lpstr>
      <vt:lpstr>4. Using Arrays</vt:lpstr>
      <vt:lpstr>Arrays</vt:lpstr>
      <vt:lpstr>Arrays and Forms</vt:lpstr>
      <vt:lpstr>Arrays and Cookies</vt:lpstr>
      <vt:lpstr>Arrays and Sessions</vt:lpstr>
      <vt:lpstr>PHP Arrays and Forms Exercises</vt:lpstr>
      <vt:lpstr>Goals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Gary Bhanot</cp:lastModifiedBy>
  <cp:revision>3</cp:revision>
  <dcterms:modified xsi:type="dcterms:W3CDTF">2024-01-16T17:35:06Z</dcterms:modified>
</cp:coreProperties>
</file>