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7" r:id="rId10"/>
    <p:sldId id="263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24" autoAdjust="0"/>
  </p:normalViewPr>
  <p:slideViewPr>
    <p:cSldViewPr snapToGrid="0">
      <p:cViewPr varScale="1">
        <p:scale>
          <a:sx n="73" d="100"/>
          <a:sy n="73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C7C5-851C-4105-826D-77597FB8647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51E350-2681-49E1-8745-1BEBD2336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168" y="619566"/>
            <a:ext cx="10539663" cy="133379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Designing </a:t>
            </a:r>
            <a:r>
              <a:rPr lang="en-US" sz="3200" dirty="0"/>
              <a:t>Automated Traffic Control with RGB LEDs and only Digital Logic Circuits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408" y="2466710"/>
            <a:ext cx="7143184" cy="1982708"/>
          </a:xfrm>
        </p:spPr>
        <p:txBody>
          <a:bodyPr>
            <a:noAutofit/>
          </a:bodyPr>
          <a:lstStyle/>
          <a:p>
            <a:pPr algn="ctr"/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Group -1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1706066-Awsafur Rahman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1706067-Abdul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Mukit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Majumdar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1706068-Nabila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Tasnim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1706069-Joyita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Halder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1706093-Anika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tabassum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5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 part: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4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733" y="1853754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2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control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Traffic Control with RGB LEDs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as-IN" sz="2400" dirty="0">
                <a:latin typeface="Calibri" panose="020F0502020204030204" pitchFamily="34" charset="0"/>
              </a:rPr>
              <a:t>পলাশীর মোড়,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Dhaka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Designing where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appropriate traffic lights would need to be placed</a:t>
            </a:r>
            <a:r>
              <a:rPr lang="en-US" sz="2400" dirty="0"/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sketch of the roads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accordingly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model of the roads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foamboard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/ cork-sheet / hard paper,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 models of the traffic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lights.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Simulink model of the design: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74" y="2628899"/>
            <a:ext cx="835429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LED Lights controlling: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665" y="1853754"/>
            <a:ext cx="7452638" cy="38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4666"/>
          </a:xfrm>
        </p:spPr>
        <p:txBody>
          <a:bodyPr/>
          <a:lstStyle/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circuit controlling: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82" y="1963882"/>
            <a:ext cx="7161129" cy="42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7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4666"/>
          </a:xfrm>
        </p:spPr>
        <p:txBody>
          <a:bodyPr/>
          <a:lstStyle/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circuit controlling: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Preset setting for the counters: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045" y="1853754"/>
            <a:ext cx="7377861" cy="36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88AFF-758F-41D6-B812-35ECF41F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switching: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446" y="2016125"/>
            <a:ext cx="559120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67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321</TotalTime>
  <Words>127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Vrinda</vt:lpstr>
      <vt:lpstr>Gallery</vt:lpstr>
      <vt:lpstr>Designing Automated Traffic Control with RGB LEDs and only Digital Logic Circuits</vt:lpstr>
      <vt:lpstr>Objective</vt:lpstr>
      <vt:lpstr>Methodology:</vt:lpstr>
      <vt:lpstr>Overview:    </vt:lpstr>
      <vt:lpstr>The LED Lights controlling:</vt:lpstr>
      <vt:lpstr>Timer circuit controlling:</vt:lpstr>
      <vt:lpstr>Timer circuit controlling:</vt:lpstr>
      <vt:lpstr>Preset setting for the counters:</vt:lpstr>
      <vt:lpstr>Manual switching:</vt:lpstr>
      <vt:lpstr>Hardware part:</vt:lpstr>
      <vt:lpstr>Outputs</vt:lpstr>
      <vt:lpstr>Future plan: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Stepper-motor Control using Simulink and Microcontroller</dc:title>
  <dc:creator>USER</dc:creator>
  <cp:lastModifiedBy>USER</cp:lastModifiedBy>
  <cp:revision>22</cp:revision>
  <dcterms:created xsi:type="dcterms:W3CDTF">2022-02-21T04:33:45Z</dcterms:created>
  <dcterms:modified xsi:type="dcterms:W3CDTF">2022-02-22T09:20:28Z</dcterms:modified>
</cp:coreProperties>
</file>