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24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C7C5-851C-4105-826D-77597FB8647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168" y="619566"/>
            <a:ext cx="10539663" cy="13337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Stepper-motor Control using Simulink and Microcontroller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408" y="2466710"/>
            <a:ext cx="7143184" cy="1982708"/>
          </a:xfrm>
        </p:spPr>
        <p:txBody>
          <a:bodyPr>
            <a:noAutofit/>
          </a:bodyPr>
          <a:lstStyle/>
          <a:p>
            <a:pPr algn="ctr"/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Group -1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1706066-Awsafur Rahman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1706067-Abdul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Mukit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Majumdar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1706068-Nabila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Tasnim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1706069-Joyita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Halder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1706093-Anika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tabassum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5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Full step mode the outputs were observed at 5 rad/sec RPM and 100 degree step angle. We know, RPM = (step angle)/360*frequency*60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F=(6*RPM)/1.8; for full step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F=(6*RPM)/0.9; for Half step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Formulas for calculating frequencies from RPM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Have taken the mean value of the speed </a:t>
            </a:r>
          </a:p>
        </p:txBody>
      </p:sp>
    </p:spTree>
    <p:extLst>
      <p:ext uri="{BB962C8B-B14F-4D97-AF65-F5344CB8AC3E}">
        <p14:creationId xmlns:p14="http://schemas.microsoft.com/office/powerpoint/2010/main" val="237054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Unstability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Unstability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occurs when we run the motor at more than 100 rpm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upgrading the motor ratings like friction constant, Load rating, linkage flux and coil inductance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1ED86-8646-4EC2-9558-15EFE65216D7}"/>
              </a:ext>
            </a:extLst>
          </p:cNvPr>
          <p:cNvSpPr txBox="1">
            <a:spLocks/>
          </p:cNvSpPr>
          <p:nvPr/>
        </p:nvSpPr>
        <p:spPr>
          <a:xfrm>
            <a:off x="1451578" y="279587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Improve stability of the Stepper motor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different types of stepper motor such as Permanent Magnet and Variable reluctance.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different stepping mechanisms such as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uarter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icrostepping stepping.</a:t>
            </a:r>
          </a:p>
        </p:txBody>
      </p:sp>
    </p:spTree>
    <p:extLst>
      <p:ext uri="{BB962C8B-B14F-4D97-AF65-F5344CB8AC3E}">
        <p14:creationId xmlns:p14="http://schemas.microsoft.com/office/powerpoint/2010/main" val="75122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2245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Implemented a system to control stepper motor with a PWM signal in both Hardware and Software.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can be used to control Speed, Direction and Angle of the stepper motor.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Stability, Maximum Stable Speed and Solution to improve stability of stepper motor.</a:t>
            </a:r>
          </a:p>
        </p:txBody>
      </p:sp>
    </p:spTree>
    <p:extLst>
      <p:ext uri="{BB962C8B-B14F-4D97-AF65-F5344CB8AC3E}">
        <p14:creationId xmlns:p14="http://schemas.microsoft.com/office/powerpoint/2010/main" val="320673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control a stepper motor with a PWM signal where you input the angle, direction and speed to the motor controller.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control it at a particular angle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rotate it at a particular direction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obtain a particular speed </a:t>
            </a:r>
          </a:p>
        </p:txBody>
      </p:sp>
    </p:spTree>
    <p:extLst>
      <p:ext uri="{BB962C8B-B14F-4D97-AF65-F5344CB8AC3E}">
        <p14:creationId xmlns:p14="http://schemas.microsoft.com/office/powerpoint/2010/main" val="6275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Hybrid stepper motor-construction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Fig. 1 Construction of hybrid stepper motor</a:t>
            </a:r>
          </a:p>
          <a:p>
            <a:pPr marL="0" indent="0">
              <a:buNone/>
            </a:pPr>
            <a:r>
              <a:rPr lang="en-US" dirty="0"/>
              <a:t>Hybrid steeper motor has small steep, typically 1.8°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50" y="2943635"/>
            <a:ext cx="4205400" cy="17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203" y="5294156"/>
            <a:ext cx="1648896" cy="473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28" y="3047691"/>
            <a:ext cx="3116908" cy="16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Special switching device in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simulink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Full-Bridge MMC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Full-Bridge MMC block implements a full-bridge modular multilevel converter. The converter consists of multiple series-connected power modules. Each power module consists of one H-bridge and one capacitor on the DC side.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10" y="3867806"/>
            <a:ext cx="1486704" cy="1787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683297-E7C1-483F-94F3-1A1AF42A0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90" y="3741038"/>
            <a:ext cx="2296160" cy="19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Simulink Model Of Hybrid Stepper Motor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sz="1800" dirty="0"/>
              <a:t>Fig.2 Simulink model of hybrid stepper motor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75" y="2556932"/>
            <a:ext cx="6203328" cy="32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4666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009" y="2358736"/>
            <a:ext cx="9992588" cy="38550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Inputs are taken as angle , step mode (full step/half step),speed (RPM)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and direction (clockwise/anticlockwise)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Fig :full step mode                                                       Fig :Half step mode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the Simulink model has been constructed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9" y="3370122"/>
            <a:ext cx="1979924" cy="1963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57" y="3246244"/>
            <a:ext cx="2283402" cy="19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7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Simulink model description: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385" y="2016125"/>
            <a:ext cx="872555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350-2DBA-4C34-BB2B-241B1596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hardware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05F38-DDC8-4370-AB8B-F486B6835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9" y="1995804"/>
            <a:ext cx="3516661" cy="3008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7EF1C-32C7-4414-9DA6-23301ED8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90" y="1995804"/>
            <a:ext cx="3732530" cy="3008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E99CA-A3B4-403E-8AA9-396B697EA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07" y="1995804"/>
            <a:ext cx="3732531" cy="30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AFF-758F-41D6-B812-35ECF41F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Hardware model description: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EE45F-5D47-449F-809C-44280A24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16124"/>
            <a:ext cx="7934960" cy="3805555"/>
          </a:xfrm>
        </p:spPr>
      </p:pic>
    </p:spTree>
    <p:extLst>
      <p:ext uri="{BB962C8B-B14F-4D97-AF65-F5344CB8AC3E}">
        <p14:creationId xmlns:p14="http://schemas.microsoft.com/office/powerpoint/2010/main" val="28167067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</TotalTime>
  <Words>397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Stepper-motor Control using Simulink and Microcontroller </vt:lpstr>
      <vt:lpstr>Objective</vt:lpstr>
      <vt:lpstr>Introduction:</vt:lpstr>
      <vt:lpstr>Special switching device in simulink</vt:lpstr>
      <vt:lpstr>Simulink Model Of Hybrid Stepper Motor </vt:lpstr>
      <vt:lpstr>Methodology:</vt:lpstr>
      <vt:lpstr>Simulink model description:</vt:lpstr>
      <vt:lpstr>Our hardware components</vt:lpstr>
      <vt:lpstr>Hardware model description:</vt:lpstr>
      <vt:lpstr>Outputs:</vt:lpstr>
      <vt:lpstr>Unstability:</vt:lpstr>
      <vt:lpstr>Future plan: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Stepper-motor Control using Simulink and Microcontroller</dc:title>
  <dc:creator>USER</dc:creator>
  <cp:lastModifiedBy>1706066 - Md. Awsafur Rahman</cp:lastModifiedBy>
  <cp:revision>13</cp:revision>
  <dcterms:created xsi:type="dcterms:W3CDTF">2022-02-21T04:33:45Z</dcterms:created>
  <dcterms:modified xsi:type="dcterms:W3CDTF">2022-02-21T11:50:07Z</dcterms:modified>
</cp:coreProperties>
</file>