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0"/>
  </p:notesMasterIdLst>
  <p:sldIdLst>
    <p:sldId id="256" r:id="rId2"/>
    <p:sldId id="258" r:id="rId3"/>
    <p:sldId id="317" r:id="rId4"/>
    <p:sldId id="260" r:id="rId5"/>
    <p:sldId id="284" r:id="rId6"/>
    <p:sldId id="314" r:id="rId7"/>
    <p:sldId id="257" r:id="rId8"/>
    <p:sldId id="259" r:id="rId9"/>
    <p:sldId id="309" r:id="rId10"/>
    <p:sldId id="273" r:id="rId11"/>
    <p:sldId id="281" r:id="rId12"/>
    <p:sldId id="264" r:id="rId13"/>
    <p:sldId id="268" r:id="rId14"/>
    <p:sldId id="310" r:id="rId15"/>
    <p:sldId id="312" r:id="rId16"/>
    <p:sldId id="267" r:id="rId17"/>
    <p:sldId id="269" r:id="rId18"/>
    <p:sldId id="313" r:id="rId19"/>
    <p:sldId id="279" r:id="rId20"/>
    <p:sldId id="265" r:id="rId21"/>
    <p:sldId id="298" r:id="rId22"/>
    <p:sldId id="285" r:id="rId23"/>
    <p:sldId id="315" r:id="rId24"/>
    <p:sldId id="316" r:id="rId25"/>
    <p:sldId id="270" r:id="rId26"/>
    <p:sldId id="262" r:id="rId27"/>
    <p:sldId id="318" r:id="rId28"/>
    <p:sldId id="287" r:id="rId29"/>
  </p:sldIdLst>
  <p:sldSz cx="9144000" cy="5143500" type="screen16x9"/>
  <p:notesSz cx="6858000" cy="9144000"/>
  <p:embeddedFontLst>
    <p:embeddedFont>
      <p:font typeface="Hind" panose="02000000000000000000" pitchFamily="2" charset="0"/>
      <p:regular r:id="rId31"/>
      <p:bold r:id="rId32"/>
    </p:embeddedFont>
    <p:embeddedFont>
      <p:font typeface="Pompiere" panose="020B0604020202020204" charset="0"/>
      <p:regular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712FB1-B077-46EE-8CED-2DEDBB935746}">
  <a:tblStyle styleId="{36712FB1-B077-46EE-8CED-2DEDBB9357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1368"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ad7e23cb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ad7e23cb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65b8c88666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65b8c88666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g65c22cdace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5" name="Google Shape;1675;g65c22cdace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6b4711585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6b4711585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b4c955e1f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b4c955e1f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b4c955e1f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b4c955e1f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22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6b4c955e1f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6b4c955e1f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09763f32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709763f32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2"/>
        <p:cNvGrpSpPr/>
        <p:nvPr/>
      </p:nvGrpSpPr>
      <p:grpSpPr>
        <a:xfrm>
          <a:off x="0" y="0"/>
          <a:ext cx="0" cy="0"/>
          <a:chOff x="0" y="0"/>
          <a:chExt cx="0" cy="0"/>
        </a:xfrm>
      </p:grpSpPr>
      <p:sp>
        <p:nvSpPr>
          <p:cNvPr id="1793" name="Google Shape;1793;g65b8c88666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4" name="Google Shape;1794;g65b8c88666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6aff08049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6aff08049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09763f32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09763f3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6b47115854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65b8c88666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65b8c88666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09763f32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09763f3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29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18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aef62aa4e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aef62aa4e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aef62aa4e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aef62aa4e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p:nvPr/>
        </p:nvSpPr>
        <p:spPr>
          <a:xfrm>
            <a:off x="6118088" y="1929640"/>
            <a:ext cx="3025773" cy="321354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13"/>
          <p:cNvSpPr txBox="1">
            <a:spLocks noGrp="1"/>
          </p:cNvSpPr>
          <p:nvPr>
            <p:ph type="title" idx="2" hasCustomPrompt="1"/>
          </p:nvPr>
        </p:nvSpPr>
        <p:spPr>
          <a:xfrm>
            <a:off x="720150"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720000"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 name="Google Shape;64;p13"/>
          <p:cNvSpPr txBox="1">
            <a:spLocks noGrp="1"/>
          </p:cNvSpPr>
          <p:nvPr>
            <p:ph type="title" idx="4" hasCustomPrompt="1"/>
          </p:nvPr>
        </p:nvSpPr>
        <p:spPr>
          <a:xfrm>
            <a:off x="42943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4294246"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7" name="Google Shape;67;p13"/>
          <p:cNvSpPr txBox="1">
            <a:spLocks noGrp="1"/>
          </p:cNvSpPr>
          <p:nvPr>
            <p:ph type="title" idx="7" hasCustomPrompt="1"/>
          </p:nvPr>
        </p:nvSpPr>
        <p:spPr>
          <a:xfrm>
            <a:off x="25071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2507042"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0" name="Google Shape;70;p13"/>
          <p:cNvSpPr txBox="1">
            <a:spLocks noGrp="1"/>
          </p:cNvSpPr>
          <p:nvPr>
            <p:ph type="title" idx="13" hasCustomPrompt="1"/>
          </p:nvPr>
        </p:nvSpPr>
        <p:spPr>
          <a:xfrm>
            <a:off x="720150"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13"/>
          <p:cNvSpPr txBox="1">
            <a:spLocks noGrp="1"/>
          </p:cNvSpPr>
          <p:nvPr>
            <p:ph type="subTitle" idx="14"/>
          </p:nvPr>
        </p:nvSpPr>
        <p:spPr>
          <a:xfrm>
            <a:off x="720000"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720000"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13"/>
          <p:cNvSpPr txBox="1">
            <a:spLocks noGrp="1"/>
          </p:cNvSpPr>
          <p:nvPr>
            <p:ph type="title" idx="16" hasCustomPrompt="1"/>
          </p:nvPr>
        </p:nvSpPr>
        <p:spPr>
          <a:xfrm>
            <a:off x="2507188"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 name="Google Shape;74;p13"/>
          <p:cNvSpPr txBox="1">
            <a:spLocks noGrp="1"/>
          </p:cNvSpPr>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3"/>
          <p:cNvSpPr txBox="1">
            <a:spLocks noGrp="1"/>
          </p:cNvSpPr>
          <p:nvPr>
            <p:ph type="subTitle" idx="18"/>
          </p:nvPr>
        </p:nvSpPr>
        <p:spPr>
          <a:xfrm>
            <a:off x="2507044"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2">
  <p:cSld name="CUSTOM_17">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4430425" y="2103825"/>
            <a:ext cx="3993600" cy="958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4"/>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4"/>
          <p:cNvSpPr/>
          <p:nvPr/>
        </p:nvSpPr>
        <p:spPr>
          <a:xfrm flipH="1">
            <a:off x="-787948" y="326625"/>
            <a:ext cx="4827298" cy="483121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flipH="1">
            <a:off x="5189763" y="2"/>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ive columns">
  <p:cSld name="CUSTOM_5">
    <p:spTree>
      <p:nvGrpSpPr>
        <p:cNvPr id="1" name="Shape 108"/>
        <p:cNvGrpSpPr/>
        <p:nvPr/>
      </p:nvGrpSpPr>
      <p:grpSpPr>
        <a:xfrm>
          <a:off x="0" y="0"/>
          <a:ext cx="0" cy="0"/>
          <a:chOff x="0" y="0"/>
          <a:chExt cx="0" cy="0"/>
        </a:xfrm>
      </p:grpSpPr>
      <p:sp>
        <p:nvSpPr>
          <p:cNvPr id="109" name="Google Shape;109;p18"/>
          <p:cNvSpPr/>
          <p:nvPr/>
        </p:nvSpPr>
        <p:spPr>
          <a:xfrm>
            <a:off x="35" y="124"/>
            <a:ext cx="2446248" cy="1506414"/>
          </a:xfrm>
          <a:custGeom>
            <a:avLst/>
            <a:gdLst/>
            <a:ahLst/>
            <a:cxnLst/>
            <a:rect l="l" t="t" r="r" b="b"/>
            <a:pathLst>
              <a:path w="76326" h="47002" extrusionOk="0">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7618737" y="124"/>
            <a:ext cx="1525163" cy="2402853"/>
          </a:xfrm>
          <a:custGeom>
            <a:avLst/>
            <a:gdLst/>
            <a:ahLst/>
            <a:cxnLst/>
            <a:rect l="l" t="t" r="r" b="b"/>
            <a:pathLst>
              <a:path w="47587" h="74972" extrusionOk="0">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18"/>
          <p:cNvSpPr txBox="1">
            <a:spLocks noGrp="1"/>
          </p:cNvSpPr>
          <p:nvPr>
            <p:ph type="subTitle" idx="1"/>
          </p:nvPr>
        </p:nvSpPr>
        <p:spPr>
          <a:xfrm>
            <a:off x="3206675"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3" name="Google Shape;113;p18"/>
          <p:cNvSpPr txBox="1">
            <a:spLocks noGrp="1"/>
          </p:cNvSpPr>
          <p:nvPr>
            <p:ph type="subTitle" idx="2"/>
          </p:nvPr>
        </p:nvSpPr>
        <p:spPr>
          <a:xfrm>
            <a:off x="3206675" y="193822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4" name="Google Shape;114;p18"/>
          <p:cNvSpPr txBox="1">
            <a:spLocks noGrp="1"/>
          </p:cNvSpPr>
          <p:nvPr>
            <p:ph type="subTitle" idx="3"/>
          </p:nvPr>
        </p:nvSpPr>
        <p:spPr>
          <a:xfrm>
            <a:off x="5739468"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5" name="Google Shape;115;p18"/>
          <p:cNvSpPr txBox="1">
            <a:spLocks noGrp="1"/>
          </p:cNvSpPr>
          <p:nvPr>
            <p:ph type="subTitle" idx="4"/>
          </p:nvPr>
        </p:nvSpPr>
        <p:spPr>
          <a:xfrm>
            <a:off x="5739475" y="1938300"/>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6" name="Google Shape;116;p18"/>
          <p:cNvSpPr txBox="1">
            <a:spLocks noGrp="1"/>
          </p:cNvSpPr>
          <p:nvPr>
            <p:ph type="subTitle" idx="5"/>
          </p:nvPr>
        </p:nvSpPr>
        <p:spPr>
          <a:xfrm>
            <a:off x="6879087"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7" name="Google Shape;117;p18"/>
          <p:cNvSpPr txBox="1">
            <a:spLocks noGrp="1"/>
          </p:cNvSpPr>
          <p:nvPr>
            <p:ph type="subTitle" idx="6"/>
          </p:nvPr>
        </p:nvSpPr>
        <p:spPr>
          <a:xfrm>
            <a:off x="6879076"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8" name="Google Shape;118;p18"/>
          <p:cNvSpPr txBox="1">
            <a:spLocks noGrp="1"/>
          </p:cNvSpPr>
          <p:nvPr>
            <p:ph type="subTitle" idx="7"/>
          </p:nvPr>
        </p:nvSpPr>
        <p:spPr>
          <a:xfrm>
            <a:off x="4472556"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9" name="Google Shape;119;p18"/>
          <p:cNvSpPr txBox="1">
            <a:spLocks noGrp="1"/>
          </p:cNvSpPr>
          <p:nvPr>
            <p:ph type="subTitle" idx="8"/>
          </p:nvPr>
        </p:nvSpPr>
        <p:spPr>
          <a:xfrm>
            <a:off x="4472552"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0" name="Google Shape;120;p18"/>
          <p:cNvSpPr txBox="1">
            <a:spLocks noGrp="1"/>
          </p:cNvSpPr>
          <p:nvPr>
            <p:ph type="subTitle" idx="9"/>
          </p:nvPr>
        </p:nvSpPr>
        <p:spPr>
          <a:xfrm>
            <a:off x="2067072"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1" name="Google Shape;121;p18"/>
          <p:cNvSpPr txBox="1">
            <a:spLocks noGrp="1"/>
          </p:cNvSpPr>
          <p:nvPr>
            <p:ph type="subTitle" idx="13"/>
          </p:nvPr>
        </p:nvSpPr>
        <p:spPr>
          <a:xfrm>
            <a:off x="2067075"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2" name="Google Shape;122;p18"/>
          <p:cNvSpPr txBox="1">
            <a:spLocks noGrp="1"/>
          </p:cNvSpPr>
          <p:nvPr>
            <p:ph type="title" idx="14" hasCustomPrompt="1"/>
          </p:nvPr>
        </p:nvSpPr>
        <p:spPr>
          <a:xfrm>
            <a:off x="2012325"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3" name="Google Shape;123;p18"/>
          <p:cNvSpPr txBox="1">
            <a:spLocks noGrp="1"/>
          </p:cNvSpPr>
          <p:nvPr>
            <p:ph type="title" idx="15" hasCustomPrompt="1"/>
          </p:nvPr>
        </p:nvSpPr>
        <p:spPr>
          <a:xfrm>
            <a:off x="4545124"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4" name="Google Shape;124;p18"/>
          <p:cNvSpPr txBox="1">
            <a:spLocks noGrp="1"/>
          </p:cNvSpPr>
          <p:nvPr>
            <p:ph type="title" idx="16" hasCustomPrompt="1"/>
          </p:nvPr>
        </p:nvSpPr>
        <p:spPr>
          <a:xfrm>
            <a:off x="5684726"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5" name="Google Shape;125;p18"/>
          <p:cNvSpPr txBox="1">
            <a:spLocks noGrp="1"/>
          </p:cNvSpPr>
          <p:nvPr>
            <p:ph type="title" idx="17" hasCustomPrompt="1"/>
          </p:nvPr>
        </p:nvSpPr>
        <p:spPr>
          <a:xfrm>
            <a:off x="3278200"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6" name="Google Shape;126;p18"/>
          <p:cNvSpPr txBox="1">
            <a:spLocks noGrp="1"/>
          </p:cNvSpPr>
          <p:nvPr>
            <p:ph type="title" idx="18" hasCustomPrompt="1"/>
          </p:nvPr>
        </p:nvSpPr>
        <p:spPr>
          <a:xfrm>
            <a:off x="872625"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ve columns 2">
  <p:cSld name="CUSTOM_2">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9" name="Google Shape;129;p19"/>
          <p:cNvSpPr txBox="1">
            <a:spLocks noGrp="1"/>
          </p:cNvSpPr>
          <p:nvPr>
            <p:ph type="subTitle" idx="1"/>
          </p:nvPr>
        </p:nvSpPr>
        <p:spPr>
          <a:xfrm>
            <a:off x="3840150"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0" name="Google Shape;130;p19"/>
          <p:cNvSpPr txBox="1">
            <a:spLocks noGrp="1"/>
          </p:cNvSpPr>
          <p:nvPr>
            <p:ph type="title" idx="2" hasCustomPrompt="1"/>
          </p:nvPr>
        </p:nvSpPr>
        <p:spPr>
          <a:xfrm>
            <a:off x="3840150"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1" name="Google Shape;131;p19"/>
          <p:cNvSpPr txBox="1">
            <a:spLocks noGrp="1"/>
          </p:cNvSpPr>
          <p:nvPr>
            <p:ph type="subTitle" idx="3"/>
          </p:nvPr>
        </p:nvSpPr>
        <p:spPr>
          <a:xfrm>
            <a:off x="3839925"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32" name="Google Shape;132;p19"/>
          <p:cNvSpPr txBox="1">
            <a:spLocks noGrp="1"/>
          </p:cNvSpPr>
          <p:nvPr>
            <p:ph type="subTitle" idx="4"/>
          </p:nvPr>
        </p:nvSpPr>
        <p:spPr>
          <a:xfrm>
            <a:off x="6960000"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3" name="Google Shape;133;p19"/>
          <p:cNvSpPr txBox="1">
            <a:spLocks noGrp="1"/>
          </p:cNvSpPr>
          <p:nvPr>
            <p:ph type="title" idx="5" hasCustomPrompt="1"/>
          </p:nvPr>
        </p:nvSpPr>
        <p:spPr>
          <a:xfrm>
            <a:off x="6960000"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4" name="Google Shape;134;p19"/>
          <p:cNvSpPr txBox="1">
            <a:spLocks noGrp="1"/>
          </p:cNvSpPr>
          <p:nvPr>
            <p:ph type="subTitle" idx="6"/>
          </p:nvPr>
        </p:nvSpPr>
        <p:spPr>
          <a:xfrm>
            <a:off x="6960000"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35" name="Google Shape;135;p19"/>
          <p:cNvSpPr txBox="1">
            <a:spLocks noGrp="1"/>
          </p:cNvSpPr>
          <p:nvPr>
            <p:ph type="subTitle" idx="7"/>
          </p:nvPr>
        </p:nvSpPr>
        <p:spPr>
          <a:xfrm>
            <a:off x="5400075"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6" name="Google Shape;136;p19"/>
          <p:cNvSpPr txBox="1">
            <a:spLocks noGrp="1"/>
          </p:cNvSpPr>
          <p:nvPr>
            <p:ph type="title" idx="8" hasCustomPrompt="1"/>
          </p:nvPr>
        </p:nvSpPr>
        <p:spPr>
          <a:xfrm>
            <a:off x="5400075"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7" name="Google Shape;137;p19"/>
          <p:cNvSpPr txBox="1">
            <a:spLocks noGrp="1"/>
          </p:cNvSpPr>
          <p:nvPr>
            <p:ph type="subTitle" idx="9"/>
          </p:nvPr>
        </p:nvSpPr>
        <p:spPr>
          <a:xfrm>
            <a:off x="5399963"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38" name="Google Shape;138;p19"/>
          <p:cNvSpPr txBox="1">
            <a:spLocks noGrp="1"/>
          </p:cNvSpPr>
          <p:nvPr>
            <p:ph type="subTitle" idx="13"/>
          </p:nvPr>
        </p:nvSpPr>
        <p:spPr>
          <a:xfrm>
            <a:off x="2279925" y="1451875"/>
            <a:ext cx="14643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19"/>
          <p:cNvSpPr txBox="1">
            <a:spLocks noGrp="1"/>
          </p:cNvSpPr>
          <p:nvPr>
            <p:ph type="title" idx="14" hasCustomPrompt="1"/>
          </p:nvPr>
        </p:nvSpPr>
        <p:spPr>
          <a:xfrm>
            <a:off x="2279925" y="3213250"/>
            <a:ext cx="14643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0" name="Google Shape;140;p19"/>
          <p:cNvSpPr txBox="1">
            <a:spLocks noGrp="1"/>
          </p:cNvSpPr>
          <p:nvPr>
            <p:ph type="subTitle" idx="15"/>
          </p:nvPr>
        </p:nvSpPr>
        <p:spPr>
          <a:xfrm>
            <a:off x="2279888"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1" name="Google Shape;141;p19"/>
          <p:cNvSpPr txBox="1">
            <a:spLocks noGrp="1"/>
          </p:cNvSpPr>
          <p:nvPr>
            <p:ph type="subTitle" idx="16"/>
          </p:nvPr>
        </p:nvSpPr>
        <p:spPr>
          <a:xfrm>
            <a:off x="719700" y="1451875"/>
            <a:ext cx="14643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2" name="Google Shape;142;p19"/>
          <p:cNvSpPr txBox="1">
            <a:spLocks noGrp="1"/>
          </p:cNvSpPr>
          <p:nvPr>
            <p:ph type="title" idx="17" hasCustomPrompt="1"/>
          </p:nvPr>
        </p:nvSpPr>
        <p:spPr>
          <a:xfrm>
            <a:off x="719700" y="3213250"/>
            <a:ext cx="14643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3" name="Google Shape;143;p19"/>
          <p:cNvSpPr txBox="1">
            <a:spLocks noGrp="1"/>
          </p:cNvSpPr>
          <p:nvPr>
            <p:ph type="subTitle" idx="18"/>
          </p:nvPr>
        </p:nvSpPr>
        <p:spPr>
          <a:xfrm>
            <a:off x="719850"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2">
  <p:cSld name="CUSTOM_6">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50" name="Google Shape;150;p21"/>
          <p:cNvSpPr txBox="1">
            <a:spLocks noGrp="1"/>
          </p:cNvSpPr>
          <p:nvPr>
            <p:ph type="subTitle" idx="1"/>
          </p:nvPr>
        </p:nvSpPr>
        <p:spPr>
          <a:xfrm>
            <a:off x="3480325" y="15793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1" name="Google Shape;151;p21"/>
          <p:cNvSpPr txBox="1">
            <a:spLocks noGrp="1"/>
          </p:cNvSpPr>
          <p:nvPr>
            <p:ph type="subTitle" idx="2"/>
          </p:nvPr>
        </p:nvSpPr>
        <p:spPr>
          <a:xfrm>
            <a:off x="6469550" y="157622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2" name="Google Shape;152;p21"/>
          <p:cNvSpPr/>
          <p:nvPr/>
        </p:nvSpPr>
        <p:spPr>
          <a:xfrm>
            <a:off x="950" y="2188625"/>
            <a:ext cx="2984702"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txBox="1">
            <a:spLocks noGrp="1"/>
          </p:cNvSpPr>
          <p:nvPr>
            <p:ph type="subTitle" idx="3"/>
          </p:nvPr>
        </p:nvSpPr>
        <p:spPr>
          <a:xfrm>
            <a:off x="3480325" y="2629959"/>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4" name="Google Shape;154;p21"/>
          <p:cNvSpPr txBox="1">
            <a:spLocks noGrp="1"/>
          </p:cNvSpPr>
          <p:nvPr>
            <p:ph type="subTitle" idx="4"/>
          </p:nvPr>
        </p:nvSpPr>
        <p:spPr>
          <a:xfrm>
            <a:off x="6469550" y="2631538"/>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5" name="Google Shape;155;p21"/>
          <p:cNvSpPr txBox="1">
            <a:spLocks noGrp="1"/>
          </p:cNvSpPr>
          <p:nvPr>
            <p:ph type="subTitle" idx="5"/>
          </p:nvPr>
        </p:nvSpPr>
        <p:spPr>
          <a:xfrm>
            <a:off x="3480325" y="36884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6" name="Google Shape;156;p21"/>
          <p:cNvSpPr txBox="1">
            <a:spLocks noGrp="1"/>
          </p:cNvSpPr>
          <p:nvPr>
            <p:ph type="subTitle" idx="6"/>
          </p:nvPr>
        </p:nvSpPr>
        <p:spPr>
          <a:xfrm>
            <a:off x="6469550" y="368847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p:cSld name="CUSTOM_7_1">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0" name="Google Shape;170;p23"/>
          <p:cNvSpPr txBox="1">
            <a:spLocks noGrp="1"/>
          </p:cNvSpPr>
          <p:nvPr>
            <p:ph type="subTitle" idx="1"/>
          </p:nvPr>
        </p:nvSpPr>
        <p:spPr>
          <a:xfrm>
            <a:off x="720078" y="1168800"/>
            <a:ext cx="2032500" cy="2085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1" name="Google Shape;171;p23"/>
          <p:cNvSpPr txBox="1">
            <a:spLocks noGrp="1"/>
          </p:cNvSpPr>
          <p:nvPr>
            <p:ph type="subTitle" idx="2"/>
          </p:nvPr>
        </p:nvSpPr>
        <p:spPr>
          <a:xfrm>
            <a:off x="720000" y="1400263"/>
            <a:ext cx="2032500" cy="53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2" name="Google Shape;172;p23"/>
          <p:cNvSpPr txBox="1">
            <a:spLocks noGrp="1"/>
          </p:cNvSpPr>
          <p:nvPr>
            <p:ph type="subTitle" idx="3"/>
          </p:nvPr>
        </p:nvSpPr>
        <p:spPr>
          <a:xfrm>
            <a:off x="720078" y="2295149"/>
            <a:ext cx="2032500" cy="2085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3" name="Google Shape;173;p23"/>
          <p:cNvSpPr txBox="1">
            <a:spLocks noGrp="1"/>
          </p:cNvSpPr>
          <p:nvPr>
            <p:ph type="subTitle" idx="4"/>
          </p:nvPr>
        </p:nvSpPr>
        <p:spPr>
          <a:xfrm>
            <a:off x="720000" y="2526762"/>
            <a:ext cx="2032500" cy="53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4" name="Google Shape;174;p23"/>
          <p:cNvSpPr txBox="1">
            <a:spLocks noGrp="1"/>
          </p:cNvSpPr>
          <p:nvPr>
            <p:ph type="subTitle" idx="5"/>
          </p:nvPr>
        </p:nvSpPr>
        <p:spPr>
          <a:xfrm>
            <a:off x="720078" y="3421497"/>
            <a:ext cx="2032500" cy="2085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5" name="Google Shape;175;p23"/>
          <p:cNvSpPr txBox="1">
            <a:spLocks noGrp="1"/>
          </p:cNvSpPr>
          <p:nvPr>
            <p:ph type="subTitle" idx="6"/>
          </p:nvPr>
        </p:nvSpPr>
        <p:spPr>
          <a:xfrm>
            <a:off x="720000" y="3653123"/>
            <a:ext cx="2032500" cy="53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6" name="Google Shape;176;p23"/>
          <p:cNvSpPr/>
          <p:nvPr/>
        </p:nvSpPr>
        <p:spPr>
          <a:xfrm>
            <a:off x="2041645" y="3635812"/>
            <a:ext cx="5642691" cy="1504812"/>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txBox="1">
            <a:spLocks noGrp="1"/>
          </p:cNvSpPr>
          <p:nvPr>
            <p:ph type="subTitle" idx="7"/>
          </p:nvPr>
        </p:nvSpPr>
        <p:spPr>
          <a:xfrm>
            <a:off x="6391500" y="1168800"/>
            <a:ext cx="20325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8" name="Google Shape;178;p23"/>
          <p:cNvSpPr txBox="1">
            <a:spLocks noGrp="1"/>
          </p:cNvSpPr>
          <p:nvPr>
            <p:ph type="subTitle" idx="8"/>
          </p:nvPr>
        </p:nvSpPr>
        <p:spPr>
          <a:xfrm>
            <a:off x="6391500" y="1404826"/>
            <a:ext cx="2032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9" name="Google Shape;179;p23"/>
          <p:cNvSpPr txBox="1">
            <a:spLocks noGrp="1"/>
          </p:cNvSpPr>
          <p:nvPr>
            <p:ph type="subTitle" idx="9"/>
          </p:nvPr>
        </p:nvSpPr>
        <p:spPr>
          <a:xfrm>
            <a:off x="6391500" y="2295149"/>
            <a:ext cx="20325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80" name="Google Shape;180;p23"/>
          <p:cNvSpPr txBox="1">
            <a:spLocks noGrp="1"/>
          </p:cNvSpPr>
          <p:nvPr>
            <p:ph type="subTitle" idx="13"/>
          </p:nvPr>
        </p:nvSpPr>
        <p:spPr>
          <a:xfrm>
            <a:off x="6391500" y="2528974"/>
            <a:ext cx="2032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81" name="Google Shape;181;p23"/>
          <p:cNvSpPr txBox="1">
            <a:spLocks noGrp="1"/>
          </p:cNvSpPr>
          <p:nvPr>
            <p:ph type="subTitle" idx="14"/>
          </p:nvPr>
        </p:nvSpPr>
        <p:spPr>
          <a:xfrm>
            <a:off x="6391500" y="3421497"/>
            <a:ext cx="20325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82" name="Google Shape;182;p23"/>
          <p:cNvSpPr txBox="1">
            <a:spLocks noGrp="1"/>
          </p:cNvSpPr>
          <p:nvPr>
            <p:ph type="subTitle" idx="15"/>
          </p:nvPr>
        </p:nvSpPr>
        <p:spPr>
          <a:xfrm>
            <a:off x="6391500" y="3653123"/>
            <a:ext cx="2032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5446800" y="540000"/>
            <a:ext cx="2534400" cy="12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1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8" name="Google Shape;248;p31"/>
          <p:cNvSpPr txBox="1"/>
          <p:nvPr/>
        </p:nvSpPr>
        <p:spPr>
          <a:xfrm>
            <a:off x="5443200" y="3808800"/>
            <a:ext cx="2538000" cy="47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800">
                <a:solidFill>
                  <a:schemeClr val="dk1"/>
                </a:solidFill>
                <a:latin typeface="Hind"/>
                <a:ea typeface="Hind"/>
                <a:cs typeface="Hind"/>
                <a:sym typeface="Hind"/>
              </a:rPr>
              <a:t>CREDITS: This presentation template was created by </a:t>
            </a:r>
            <a:r>
              <a:rPr lang="en" sz="800">
                <a:solidFill>
                  <a:schemeClr val="dk1"/>
                </a:solidFill>
                <a:uFill>
                  <a:noFill/>
                </a:uFill>
                <a:latin typeface="Hind"/>
                <a:ea typeface="Hind"/>
                <a:cs typeface="Hind"/>
                <a:sym typeface="Hind"/>
                <a:hlinkClick r:id="rId2">
                  <a:extLst>
                    <a:ext uri="{A12FA001-AC4F-418D-AE19-62706E023703}">
                      <ahyp:hlinkClr xmlns:ahyp="http://schemas.microsoft.com/office/drawing/2018/hyperlinkcolor" val="tx"/>
                    </a:ext>
                  </a:extLst>
                </a:hlinkClick>
              </a:rPr>
              <a:t>Slidesgo</a:t>
            </a:r>
            <a:r>
              <a:rPr lang="en" sz="800">
                <a:solidFill>
                  <a:schemeClr val="dk1"/>
                </a:solidFill>
                <a:latin typeface="Hind"/>
                <a:ea typeface="Hind"/>
                <a:cs typeface="Hind"/>
                <a:sym typeface="Hind"/>
              </a:rPr>
              <a:t>, including icons by </a:t>
            </a:r>
            <a:r>
              <a:rPr lang="en" sz="800">
                <a:solidFill>
                  <a:schemeClr val="dk1"/>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Flaticon</a:t>
            </a:r>
            <a:r>
              <a:rPr lang="en" sz="800">
                <a:solidFill>
                  <a:schemeClr val="dk1"/>
                </a:solidFill>
                <a:latin typeface="Hind"/>
                <a:ea typeface="Hind"/>
                <a:cs typeface="Hind"/>
                <a:sym typeface="Hind"/>
              </a:rPr>
              <a:t>, and infographics &amp; images by </a:t>
            </a:r>
            <a:r>
              <a:rPr lang="en" sz="800">
                <a:solidFill>
                  <a:schemeClr val="dk1"/>
                </a:solidFill>
                <a:uFill>
                  <a:noFill/>
                </a:uFill>
                <a:latin typeface="Hind"/>
                <a:ea typeface="Hind"/>
                <a:cs typeface="Hind"/>
                <a:sym typeface="Hind"/>
                <a:hlinkClick r:id="rId4">
                  <a:extLst>
                    <a:ext uri="{A12FA001-AC4F-418D-AE19-62706E023703}">
                      <ahyp:hlinkClr xmlns:ahyp="http://schemas.microsoft.com/office/drawing/2018/hyperlinkcolor" val="tx"/>
                    </a:ext>
                  </a:extLst>
                </a:hlinkClick>
              </a:rPr>
              <a:t>Freepik</a:t>
            </a:r>
            <a:r>
              <a:rPr lang="en" sz="800">
                <a:solidFill>
                  <a:schemeClr val="dk1"/>
                </a:solidFill>
                <a:latin typeface="Hind"/>
                <a:ea typeface="Hind"/>
                <a:cs typeface="Hind"/>
                <a:sym typeface="Hind"/>
              </a:rPr>
              <a:t>.</a:t>
            </a:r>
            <a:endParaRPr sz="800">
              <a:solidFill>
                <a:schemeClr val="dk1"/>
              </a:solidFill>
              <a:latin typeface="Hind"/>
              <a:ea typeface="Hind"/>
              <a:cs typeface="Hind"/>
              <a:sym typeface="Hind"/>
            </a:endParaRPr>
          </a:p>
        </p:txBody>
      </p:sp>
      <p:sp>
        <p:nvSpPr>
          <p:cNvPr id="249" name="Google Shape;249;p31"/>
          <p:cNvSpPr txBox="1">
            <a:spLocks noGrp="1"/>
          </p:cNvSpPr>
          <p:nvPr>
            <p:ph type="subTitle" idx="1"/>
          </p:nvPr>
        </p:nvSpPr>
        <p:spPr>
          <a:xfrm>
            <a:off x="5446800" y="1767600"/>
            <a:ext cx="25380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50" name="Google Shape;250;p31"/>
          <p:cNvSpPr/>
          <p:nvPr/>
        </p:nvSpPr>
        <p:spPr>
          <a:xfrm rot="-5400000" flipH="1">
            <a:off x="1002303" y="1182572"/>
            <a:ext cx="2669183" cy="5447538"/>
          </a:xfrm>
          <a:custGeom>
            <a:avLst/>
            <a:gdLst/>
            <a:ahLst/>
            <a:cxnLst/>
            <a:rect l="l" t="t" r="r" b="b"/>
            <a:pathLst>
              <a:path w="103718" h="170796" extrusionOk="0">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33"/>
        <p:cNvGrpSpPr/>
        <p:nvPr/>
      </p:nvGrpSpPr>
      <p:grpSpPr>
        <a:xfrm>
          <a:off x="0" y="0"/>
          <a:ext cx="0" cy="0"/>
          <a:chOff x="0" y="0"/>
          <a:chExt cx="0" cy="0"/>
        </a:xfrm>
      </p:grpSpPr>
      <p:sp>
        <p:nvSpPr>
          <p:cNvPr id="234" name="Google Shape;234;p29"/>
          <p:cNvSpPr/>
          <p:nvPr/>
        </p:nvSpPr>
        <p:spPr>
          <a:xfrm>
            <a:off x="1192350" y="625625"/>
            <a:ext cx="6595754" cy="3833136"/>
          </a:xfrm>
          <a:custGeom>
            <a:avLst/>
            <a:gdLst/>
            <a:ahLst/>
            <a:cxnLst/>
            <a:rect l="l" t="t" r="r" b="b"/>
            <a:pathLst>
              <a:path w="305359" h="177460" extrusionOk="0">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txBox="1">
            <a:spLocks noGrp="1"/>
          </p:cNvSpPr>
          <p:nvPr>
            <p:ph type="title"/>
          </p:nvPr>
        </p:nvSpPr>
        <p:spPr>
          <a:xfrm>
            <a:off x="3192200" y="1520775"/>
            <a:ext cx="2649300" cy="8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6" name="Google Shape;236;p29"/>
          <p:cNvSpPr txBox="1">
            <a:spLocks noGrp="1"/>
          </p:cNvSpPr>
          <p:nvPr>
            <p:ph type="subTitle" idx="1"/>
          </p:nvPr>
        </p:nvSpPr>
        <p:spPr>
          <a:xfrm>
            <a:off x="3192200" y="2324925"/>
            <a:ext cx="2649300" cy="202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2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extLst>
      <p:ext uri="{BB962C8B-B14F-4D97-AF65-F5344CB8AC3E}">
        <p14:creationId xmlns:p14="http://schemas.microsoft.com/office/powerpoint/2010/main" val="3833292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ight columns">
  <p:cSld name="Eight columns">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9" name="Google Shape;199;p26"/>
          <p:cNvSpPr txBox="1">
            <a:spLocks noGrp="1"/>
          </p:cNvSpPr>
          <p:nvPr>
            <p:ph type="subTitle" idx="1"/>
          </p:nvPr>
        </p:nvSpPr>
        <p:spPr>
          <a:xfrm>
            <a:off x="720000" y="2287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00" name="Google Shape;200;p26"/>
          <p:cNvSpPr txBox="1">
            <a:spLocks noGrp="1"/>
          </p:cNvSpPr>
          <p:nvPr>
            <p:ph type="subTitle" idx="2"/>
          </p:nvPr>
        </p:nvSpPr>
        <p:spPr>
          <a:xfrm>
            <a:off x="720000" y="1488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01" name="Google Shape;201;p26"/>
          <p:cNvSpPr txBox="1">
            <a:spLocks noGrp="1"/>
          </p:cNvSpPr>
          <p:nvPr>
            <p:ph type="subTitle" idx="3"/>
          </p:nvPr>
        </p:nvSpPr>
        <p:spPr>
          <a:xfrm>
            <a:off x="720000" y="3086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02" name="Google Shape;202;p26"/>
          <p:cNvSpPr txBox="1">
            <a:spLocks noGrp="1"/>
          </p:cNvSpPr>
          <p:nvPr>
            <p:ph type="subTitle" idx="4"/>
          </p:nvPr>
        </p:nvSpPr>
        <p:spPr>
          <a:xfrm>
            <a:off x="720000" y="3885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03" name="Google Shape;203;p26"/>
          <p:cNvSpPr txBox="1">
            <a:spLocks noGrp="1"/>
          </p:cNvSpPr>
          <p:nvPr>
            <p:ph type="subTitle" idx="5"/>
          </p:nvPr>
        </p:nvSpPr>
        <p:spPr>
          <a:xfrm>
            <a:off x="6549900" y="2287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4" name="Google Shape;204;p26"/>
          <p:cNvSpPr txBox="1">
            <a:spLocks noGrp="1"/>
          </p:cNvSpPr>
          <p:nvPr>
            <p:ph type="subTitle" idx="6"/>
          </p:nvPr>
        </p:nvSpPr>
        <p:spPr>
          <a:xfrm>
            <a:off x="6549900" y="1488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5" name="Google Shape;205;p26"/>
          <p:cNvSpPr txBox="1">
            <a:spLocks noGrp="1"/>
          </p:cNvSpPr>
          <p:nvPr>
            <p:ph type="subTitle" idx="7"/>
          </p:nvPr>
        </p:nvSpPr>
        <p:spPr>
          <a:xfrm>
            <a:off x="6549900" y="3086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6" name="Google Shape;206;p26"/>
          <p:cNvSpPr txBox="1">
            <a:spLocks noGrp="1"/>
          </p:cNvSpPr>
          <p:nvPr>
            <p:ph type="subTitle" idx="8"/>
          </p:nvPr>
        </p:nvSpPr>
        <p:spPr>
          <a:xfrm>
            <a:off x="6549900" y="3885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extLst>
      <p:ext uri="{BB962C8B-B14F-4D97-AF65-F5344CB8AC3E}">
        <p14:creationId xmlns:p14="http://schemas.microsoft.com/office/powerpoint/2010/main" val="15322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30400" y="2532925"/>
            <a:ext cx="50760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030550" y="1534348"/>
            <a:ext cx="5076000" cy="958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2030250" y="3317569"/>
            <a:ext cx="5076000" cy="29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 name="Google Shape;19;p3"/>
          <p:cNvSpPr/>
          <p:nvPr/>
        </p:nvSpPr>
        <p:spPr>
          <a:xfrm rot="10800000">
            <a:off x="-115" y="-76"/>
            <a:ext cx="4572115" cy="2501947"/>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189688" y="3289527"/>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20000" y="860400"/>
            <a:ext cx="5874600" cy="3740400"/>
          </a:xfrm>
          <a:prstGeom prst="rect">
            <a:avLst/>
          </a:prstGeom>
        </p:spPr>
        <p:txBody>
          <a:bodyPr spcFirstLastPara="1" wrap="square" lIns="91425" tIns="91425" rIns="91425" bIns="91425" anchor="b" anchorCtr="0">
            <a:noAutofit/>
          </a:bodyPr>
          <a:lstStyle>
            <a:lvl1pPr marL="457200" lvl="0" indent="-292100" rtl="0">
              <a:lnSpc>
                <a:spcPct val="200000"/>
              </a:lnSpc>
              <a:spcBef>
                <a:spcPts val="0"/>
              </a:spcBef>
              <a:spcAft>
                <a:spcPts val="0"/>
              </a:spcAft>
              <a:buSzPts val="1000"/>
              <a:buFont typeface="Pompiere"/>
              <a:buChar char="●"/>
              <a:defRPr sz="1200"/>
            </a:lvl1pPr>
            <a:lvl2pPr marL="914400" lvl="1" indent="-292100" rtl="0">
              <a:spcBef>
                <a:spcPts val="1600"/>
              </a:spcBef>
              <a:spcAft>
                <a:spcPts val="0"/>
              </a:spcAft>
              <a:buClr>
                <a:srgbClr val="434343"/>
              </a:buClr>
              <a:buSzPts val="1000"/>
              <a:buFont typeface="Roboto Condensed Light"/>
              <a:buChar char="○"/>
              <a:defRPr sz="1000"/>
            </a:lvl2pPr>
            <a:lvl3pPr marL="1371600" lvl="2" indent="-292100" rtl="0">
              <a:spcBef>
                <a:spcPts val="1600"/>
              </a:spcBef>
              <a:spcAft>
                <a:spcPts val="0"/>
              </a:spcAft>
              <a:buClr>
                <a:srgbClr val="434343"/>
              </a:buClr>
              <a:buSzPts val="1000"/>
              <a:buFont typeface="Roboto Condensed Light"/>
              <a:buChar char="■"/>
              <a:defRPr sz="1000"/>
            </a:lvl3pPr>
            <a:lvl4pPr marL="1828800" lvl="3" indent="-292100" rtl="0">
              <a:spcBef>
                <a:spcPts val="1600"/>
              </a:spcBef>
              <a:spcAft>
                <a:spcPts val="0"/>
              </a:spcAft>
              <a:buClr>
                <a:srgbClr val="434343"/>
              </a:buClr>
              <a:buSzPts val="1000"/>
              <a:buFont typeface="Roboto Condensed Light"/>
              <a:buChar char="●"/>
              <a:defRPr sz="1000"/>
            </a:lvl4pPr>
            <a:lvl5pPr marL="2286000" lvl="4" indent="-292100" rtl="0">
              <a:spcBef>
                <a:spcPts val="1600"/>
              </a:spcBef>
              <a:spcAft>
                <a:spcPts val="0"/>
              </a:spcAft>
              <a:buClr>
                <a:srgbClr val="434343"/>
              </a:buClr>
              <a:buSzPts val="1000"/>
              <a:buFont typeface="Roboto Condensed Light"/>
              <a:buChar char="○"/>
              <a:defRPr sz="1000"/>
            </a:lvl5pPr>
            <a:lvl6pPr marL="2743200" lvl="5" indent="-292100" rtl="0">
              <a:spcBef>
                <a:spcPts val="1600"/>
              </a:spcBef>
              <a:spcAft>
                <a:spcPts val="0"/>
              </a:spcAft>
              <a:buClr>
                <a:srgbClr val="434343"/>
              </a:buClr>
              <a:buSzPts val="1000"/>
              <a:buFont typeface="Roboto Condensed Light"/>
              <a:buChar char="■"/>
              <a:defRPr sz="1000"/>
            </a:lvl6pPr>
            <a:lvl7pPr marL="3200400" lvl="6" indent="-292100" rtl="0">
              <a:spcBef>
                <a:spcPts val="1600"/>
              </a:spcBef>
              <a:spcAft>
                <a:spcPts val="0"/>
              </a:spcAft>
              <a:buClr>
                <a:srgbClr val="434343"/>
              </a:buClr>
              <a:buSzPts val="1000"/>
              <a:buFont typeface="Roboto Condensed Light"/>
              <a:buChar char="●"/>
              <a:defRPr sz="1000"/>
            </a:lvl7pPr>
            <a:lvl8pPr marL="3657600" lvl="7" indent="-292100" rtl="0">
              <a:spcBef>
                <a:spcPts val="1600"/>
              </a:spcBef>
              <a:spcAft>
                <a:spcPts val="0"/>
              </a:spcAft>
              <a:buClr>
                <a:srgbClr val="434343"/>
              </a:buClr>
              <a:buSzPts val="1000"/>
              <a:buFont typeface="Roboto Condensed Light"/>
              <a:buChar char="○"/>
              <a:defRPr sz="1000"/>
            </a:lvl8pPr>
            <a:lvl9pPr marL="4114800" lvl="8" indent="-292100" rtl="0">
              <a:spcBef>
                <a:spcPts val="1600"/>
              </a:spcBef>
              <a:spcAft>
                <a:spcPts val="1600"/>
              </a:spcAft>
              <a:buClr>
                <a:srgbClr val="434343"/>
              </a:buClr>
              <a:buSzPts val="1000"/>
              <a:buFont typeface="Roboto Condensed Light"/>
              <a:buChar char="■"/>
              <a:defRPr sz="1000"/>
            </a:lvl9pPr>
          </a:lstStyle>
          <a:p>
            <a:endParaRPr/>
          </a:p>
        </p:txBody>
      </p:sp>
      <p:sp>
        <p:nvSpPr>
          <p:cNvPr id="23" name="Google Shape;23;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 name="Google Shape;24;p4"/>
          <p:cNvSpPr/>
          <p:nvPr/>
        </p:nvSpPr>
        <p:spPr>
          <a:xfrm>
            <a:off x="5639026" y="2487075"/>
            <a:ext cx="3508522" cy="2660742"/>
          </a:xfrm>
          <a:custGeom>
            <a:avLst/>
            <a:gdLst/>
            <a:ahLst/>
            <a:cxnLst/>
            <a:rect l="l" t="t" r="r" b="b"/>
            <a:pathLst>
              <a:path w="95457" h="92115" extrusionOk="0">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72000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7" name="Google Shape;27;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 name="Google Shape;28;p5"/>
          <p:cNvSpPr txBox="1">
            <a:spLocks noGrp="1"/>
          </p:cNvSpPr>
          <p:nvPr>
            <p:ph type="body" idx="2"/>
          </p:nvPr>
        </p:nvSpPr>
        <p:spPr>
          <a:xfrm>
            <a:off x="565895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9" name="Google Shape;29;p5"/>
          <p:cNvSpPr txBox="1">
            <a:spLocks noGrp="1"/>
          </p:cNvSpPr>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5"/>
          <p:cNvSpPr/>
          <p:nvPr/>
        </p:nvSpPr>
        <p:spPr>
          <a:xfrm>
            <a:off x="1667550" y="3931099"/>
            <a:ext cx="5809067" cy="1212418"/>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avLst/>
              <a:gdLst/>
              <a:ahLst/>
              <a:cxnLst/>
              <a:rect l="l" t="t" r="r" b="b"/>
              <a:pathLst>
                <a:path w="34537" h="42206" extrusionOk="0">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3527981" y="4113725"/>
              <a:ext cx="1150851" cy="1029254"/>
            </a:xfrm>
            <a:custGeom>
              <a:avLst/>
              <a:gdLst/>
              <a:ahLst/>
              <a:cxnLst/>
              <a:rect l="l" t="t" r="r" b="b"/>
              <a:pathLst>
                <a:path w="35908" h="32114" extrusionOk="0">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4108471" y="2028456"/>
              <a:ext cx="5035952" cy="3114523"/>
            </a:xfrm>
            <a:custGeom>
              <a:avLst/>
              <a:gdLst/>
              <a:ahLst/>
              <a:cxnLst/>
              <a:rect l="l" t="t" r="r" b="b"/>
              <a:pathLst>
                <a:path w="157128" h="97177" extrusionOk="0">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1767600"/>
            <a:ext cx="3136500" cy="9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2667600"/>
            <a:ext cx="3136500" cy="1422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2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41" name="Google Shape;41;p7"/>
          <p:cNvSpPr/>
          <p:nvPr/>
        </p:nvSpPr>
        <p:spPr>
          <a:xfrm>
            <a:off x="-10" y="-1993"/>
            <a:ext cx="3207179" cy="1774160"/>
          </a:xfrm>
          <a:custGeom>
            <a:avLst/>
            <a:gdLst/>
            <a:ahLst/>
            <a:cxnLst/>
            <a:rect l="l" t="t" r="r" b="b"/>
            <a:pathLst>
              <a:path w="100068" h="55356" extrusionOk="0">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 name="Google Shape;48;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0" y="2505825"/>
            <a:ext cx="5927168" cy="276470"/>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920925" y="908575"/>
            <a:ext cx="5006400" cy="207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11"/>
          <p:cNvSpPr txBox="1">
            <a:spLocks noGrp="1"/>
          </p:cNvSpPr>
          <p:nvPr>
            <p:ph type="body" idx="1"/>
          </p:nvPr>
        </p:nvSpPr>
        <p:spPr>
          <a:xfrm>
            <a:off x="920925" y="2937600"/>
            <a:ext cx="5006400" cy="615600"/>
          </a:xfrm>
          <a:prstGeom prst="rect">
            <a:avLst/>
          </a:prstGeom>
        </p:spPr>
        <p:txBody>
          <a:bodyPr spcFirstLastPara="1" wrap="square" lIns="91425" tIns="91425" rIns="91425" bIns="91425" anchor="t" anchorCtr="0">
            <a:noAutofit/>
          </a:bodyPr>
          <a:lstStyle>
            <a:lvl1pPr marL="457200" lvl="0" indent="-342900" algn="r" rtl="0">
              <a:spcBef>
                <a:spcPts val="0"/>
              </a:spcBef>
              <a:spcAft>
                <a:spcPts val="0"/>
              </a:spcAft>
              <a:buSzPts val="1800"/>
              <a:buChar char="●"/>
              <a:defRPr sz="17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6" name="Google Shape;56;p11"/>
          <p:cNvSpPr/>
          <p:nvPr/>
        </p:nvSpPr>
        <p:spPr>
          <a:xfrm flipH="1">
            <a:off x="5997499" y="2188625"/>
            <a:ext cx="3146501"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 id="2147483659" r:id="rId10"/>
    <p:sldLayoutId id="2147483660" r:id="rId11"/>
    <p:sldLayoutId id="2147483664" r:id="rId12"/>
    <p:sldLayoutId id="2147483665" r:id="rId13"/>
    <p:sldLayoutId id="2147483667" r:id="rId14"/>
    <p:sldLayoutId id="2147483669" r:id="rId15"/>
    <p:sldLayoutId id="2147483677" r:id="rId16"/>
    <p:sldLayoutId id="2147483681" r:id="rId17"/>
    <p:sldLayoutId id="214748368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hyperlink" Target="https://www.google.com/url?sa=t&amp;rct=j&amp;q=&amp;esrc=s&amp;source=web&amp;cd=&amp;cad=rja&amp;uact=8&amp;ved=2ahUKEwiF7ZyItdv7AhXSwzgGHaA8A9YQFnoECA8QAQ&amp;url=https%3A%2F%2Fstore.roboticsbd.com%2Frobotics-parts%2F31-jumper-wire-40-pcs-set-robotics-bangladesh.html&amp;usg=AOvVaw2btWKapEtgrDS8KF40YVFc" TargetMode="External"/><Relationship Id="rId3" Type="http://schemas.openxmlformats.org/officeDocument/2006/relationships/hyperlink" Target="https://store.roboticsbd.com/sensors/391-ad8232-ecg-measurement-module-kit-robotics-bangladesh.html" TargetMode="External"/><Relationship Id="rId7" Type="http://schemas.openxmlformats.org/officeDocument/2006/relationships/hyperlink" Target="https://store.roboticsbd.com/search?controller=search&amp;s=LM+1117" TargetMode="External"/><Relationship Id="rId2" Type="http://schemas.openxmlformats.org/officeDocument/2006/relationships/hyperlink" Target="https://store.roboticsbd.com/sensors/348-heart-rate-pulse-sensor-module-for-arduino-robotics-bangladesh.html" TargetMode="External"/><Relationship Id="rId1" Type="http://schemas.openxmlformats.org/officeDocument/2006/relationships/slideLayout" Target="../slideLayouts/slideLayout1.xml"/><Relationship Id="rId6" Type="http://schemas.openxmlformats.org/officeDocument/2006/relationships/hyperlink" Target="https://www.google.com/url?sa=t&amp;rct=j&amp;q=&amp;esrc=s&amp;source=web&amp;cd=&amp;cad=rja&amp;uact=8&amp;ved=2ahUKEwj99OeZtNv7AhVI1DgGHVjmACgQFnoECBUQAQ&amp;url=https%3A%2F%2Fstore.roboticsbd.com%2Fdisplay%2F661-lcd-16x2-yellow-backlight-robotics-bangladesh.html&amp;usg=AOvVaw0SsAUQiwCUIFbO0BK2Re4l" TargetMode="External"/><Relationship Id="rId5" Type="http://schemas.openxmlformats.org/officeDocument/2006/relationships/hyperlink" Target="https://www.google.com/url?sa=t&amp;rct=j&amp;q=&amp;esrc=s&amp;source=web&amp;cd=&amp;cad=rja&amp;uact=8&amp;ved=2ahUKEwjUj8qFtNv7AhVfzTgGHReOCr8QFnoECBAQAQ&amp;url=https%3A%2F%2Fstore.roboticsbd.com%2Farduino-bangladesh%2F694-esp8266-ch340-nodemcu-wifi-module-lua-v3-robotics-bangladesh.html&amp;usg=AOvVaw0ogGQ17qFpr9Z5blpPmET6" TargetMode="External"/><Relationship Id="rId4" Type="http://schemas.openxmlformats.org/officeDocument/2006/relationships/hyperlink" Target="https://store.roboticsbd.com/arduino-bangladesh/94-8-arduino-uno-r3-robotics-bangladesh.html" TargetMode="External"/><Relationship Id="rId9" Type="http://schemas.openxmlformats.org/officeDocument/2006/relationships/hyperlink" Target="https://store.roboticsbd.com/robotics-parts/652-battery-9v-robotics-bangladesh.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5181600" y="361950"/>
            <a:ext cx="3318600" cy="26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dirty="0"/>
              <a:t>Health Monitoring  System with PPG &amp; ECG Signal Using IoT</a:t>
            </a:r>
            <a:endParaRPr sz="4400" b="1" dirty="0"/>
          </a:p>
        </p:txBody>
      </p:sp>
      <p:sp>
        <p:nvSpPr>
          <p:cNvPr id="263" name="Google Shape;263;p35"/>
          <p:cNvSpPr txBox="1">
            <a:spLocks noGrp="1"/>
          </p:cNvSpPr>
          <p:nvPr>
            <p:ph type="subTitle" idx="1"/>
          </p:nvPr>
        </p:nvSpPr>
        <p:spPr>
          <a:xfrm>
            <a:off x="5315624" y="2972250"/>
            <a:ext cx="3599776" cy="5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latin typeface="Pompiere" charset="0"/>
              </a:rPr>
              <a:t>Course No :: EEE 426</a:t>
            </a:r>
          </a:p>
          <a:p>
            <a:pPr marL="0" lvl="0" indent="0"/>
            <a:r>
              <a:rPr lang="en-GB" sz="2400" b="1" dirty="0">
                <a:latin typeface="Pompiere" charset="0"/>
              </a:rPr>
              <a:t>Course Title :: Biomedical Signal, Instrument &amp; Measurement Laboratory </a:t>
            </a:r>
          </a:p>
        </p:txBody>
      </p:sp>
      <p:grpSp>
        <p:nvGrpSpPr>
          <p:cNvPr id="264" name="Google Shape;264;p35"/>
          <p:cNvGrpSpPr/>
          <p:nvPr/>
        </p:nvGrpSpPr>
        <p:grpSpPr>
          <a:xfrm>
            <a:off x="316599" y="1608692"/>
            <a:ext cx="4255411" cy="3394826"/>
            <a:chOff x="-132051" y="1608692"/>
            <a:chExt cx="4255411" cy="3394826"/>
          </a:xfrm>
        </p:grpSpPr>
        <p:sp>
          <p:nvSpPr>
            <p:cNvPr id="265" name="Google Shape;265;p35"/>
            <p:cNvSpPr/>
            <p:nvPr/>
          </p:nvSpPr>
          <p:spPr>
            <a:xfrm flipH="1">
              <a:off x="2420184" y="1617801"/>
              <a:ext cx="832070" cy="838576"/>
            </a:xfrm>
            <a:custGeom>
              <a:avLst/>
              <a:gdLst/>
              <a:ahLst/>
              <a:cxnLst/>
              <a:rect l="l" t="t" r="r" b="b"/>
              <a:pathLst>
                <a:path w="22381" h="22556" extrusionOk="0">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flipH="1">
              <a:off x="2536364" y="1683084"/>
              <a:ext cx="667150" cy="738085"/>
            </a:xfrm>
            <a:custGeom>
              <a:avLst/>
              <a:gdLst/>
              <a:ahLst/>
              <a:cxnLst/>
              <a:rect l="l" t="t" r="r" b="b"/>
              <a:pathLst>
                <a:path w="17945" h="19853" extrusionOk="0">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flipH="1">
              <a:off x="3103915" y="4761679"/>
              <a:ext cx="530597" cy="205629"/>
            </a:xfrm>
            <a:custGeom>
              <a:avLst/>
              <a:gdLst/>
              <a:ahLst/>
              <a:cxnLst/>
              <a:rect l="l" t="t" r="r" b="b"/>
              <a:pathLst>
                <a:path w="14272" h="5531" extrusionOk="0">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flipH="1">
              <a:off x="3102317" y="4856444"/>
              <a:ext cx="529519" cy="113540"/>
            </a:xfrm>
            <a:custGeom>
              <a:avLst/>
              <a:gdLst/>
              <a:ahLst/>
              <a:cxnLst/>
              <a:rect l="l" t="t" r="r" b="b"/>
              <a:pathLst>
                <a:path w="14243" h="3054" extrusionOk="0">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flipH="1">
              <a:off x="2996287" y="2912396"/>
              <a:ext cx="420329" cy="1923192"/>
            </a:xfrm>
            <a:custGeom>
              <a:avLst/>
              <a:gdLst/>
              <a:ahLst/>
              <a:cxnLst/>
              <a:rect l="l" t="t" r="r" b="b"/>
              <a:pathLst>
                <a:path w="11306" h="51730" extrusionOk="0">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flipH="1">
              <a:off x="2996287" y="2912359"/>
              <a:ext cx="411778" cy="272585"/>
            </a:xfrm>
            <a:custGeom>
              <a:avLst/>
              <a:gdLst/>
              <a:ahLst/>
              <a:cxnLst/>
              <a:rect l="l" t="t" r="r" b="b"/>
              <a:pathLst>
                <a:path w="11076" h="7332" extrusionOk="0">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flipH="1">
              <a:off x="2744112" y="4761679"/>
              <a:ext cx="529556" cy="205629"/>
            </a:xfrm>
            <a:custGeom>
              <a:avLst/>
              <a:gdLst/>
              <a:ahLst/>
              <a:cxnLst/>
              <a:rect l="l" t="t" r="r" b="b"/>
              <a:pathLst>
                <a:path w="14244" h="5531" extrusionOk="0">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flipH="1">
              <a:off x="2744112" y="4856444"/>
              <a:ext cx="529556" cy="110863"/>
            </a:xfrm>
            <a:custGeom>
              <a:avLst/>
              <a:gdLst/>
              <a:ahLst/>
              <a:cxnLst/>
              <a:rect l="l" t="t" r="r" b="b"/>
              <a:pathLst>
                <a:path w="14244" h="2982" extrusionOk="0">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flipH="1">
              <a:off x="2678270" y="2912396"/>
              <a:ext cx="409622" cy="1923192"/>
            </a:xfrm>
            <a:custGeom>
              <a:avLst/>
              <a:gdLst/>
              <a:ahLst/>
              <a:cxnLst/>
              <a:rect l="l" t="t" r="r" b="b"/>
              <a:pathLst>
                <a:path w="11018" h="51730" extrusionOk="0">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flipH="1">
              <a:off x="2678270" y="2912359"/>
              <a:ext cx="409622" cy="272585"/>
            </a:xfrm>
            <a:custGeom>
              <a:avLst/>
              <a:gdLst/>
              <a:ahLst/>
              <a:cxnLst/>
              <a:rect l="l" t="t" r="r" b="b"/>
              <a:pathLst>
                <a:path w="11018" h="7332" extrusionOk="0">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flipH="1">
              <a:off x="3343227" y="2144085"/>
              <a:ext cx="599710" cy="525207"/>
            </a:xfrm>
            <a:custGeom>
              <a:avLst/>
              <a:gdLst/>
              <a:ahLst/>
              <a:cxnLst/>
              <a:rect l="l" t="t" r="r" b="b"/>
              <a:pathLst>
                <a:path w="16131" h="14127" extrusionOk="0">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flipH="1">
              <a:off x="3882375" y="2115161"/>
              <a:ext cx="240985" cy="118373"/>
            </a:xfrm>
            <a:custGeom>
              <a:avLst/>
              <a:gdLst/>
              <a:ahLst/>
              <a:cxnLst/>
              <a:rect l="l" t="t" r="r" b="b"/>
              <a:pathLst>
                <a:path w="6482" h="3184" extrusionOk="0">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flipH="1">
              <a:off x="3880776" y="2073411"/>
              <a:ext cx="127482" cy="89003"/>
            </a:xfrm>
            <a:custGeom>
              <a:avLst/>
              <a:gdLst/>
              <a:ahLst/>
              <a:cxnLst/>
              <a:rect l="l" t="t" r="r" b="b"/>
              <a:pathLst>
                <a:path w="3429" h="2394" extrusionOk="0">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flipH="1">
              <a:off x="3958403" y="2148175"/>
              <a:ext cx="75545" cy="90341"/>
            </a:xfrm>
            <a:custGeom>
              <a:avLst/>
              <a:gdLst/>
              <a:ahLst/>
              <a:cxnLst/>
              <a:rect l="l" t="t" r="r" b="b"/>
              <a:pathLst>
                <a:path w="2032" h="2430" extrusionOk="0">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flipH="1">
              <a:off x="3958403" y="2167247"/>
              <a:ext cx="74987" cy="13830"/>
            </a:xfrm>
            <a:custGeom>
              <a:avLst/>
              <a:gdLst/>
              <a:ahLst/>
              <a:cxnLst/>
              <a:rect l="l" t="t" r="r" b="b"/>
              <a:pathLst>
                <a:path w="2017" h="372" extrusionOk="0">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flipH="1">
              <a:off x="3990524" y="2208886"/>
              <a:ext cx="43423" cy="11785"/>
            </a:xfrm>
            <a:custGeom>
              <a:avLst/>
              <a:gdLst/>
              <a:ahLst/>
              <a:cxnLst/>
              <a:rect l="l" t="t" r="r" b="b"/>
              <a:pathLst>
                <a:path w="1168" h="317" extrusionOk="0">
                  <a:moveTo>
                    <a:pt x="1" y="0"/>
                  </a:moveTo>
                  <a:lnTo>
                    <a:pt x="1" y="259"/>
                  </a:lnTo>
                  <a:lnTo>
                    <a:pt x="1167" y="317"/>
                  </a:lnTo>
                  <a:cubicBezTo>
                    <a:pt x="1167" y="216"/>
                    <a:pt x="1167" y="101"/>
                    <a:pt x="1153" y="14"/>
                  </a:cubicBezTo>
                  <a:lnTo>
                    <a:pt x="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flipH="1">
              <a:off x="3082501" y="2071255"/>
              <a:ext cx="466355" cy="449773"/>
            </a:xfrm>
            <a:custGeom>
              <a:avLst/>
              <a:gdLst/>
              <a:ahLst/>
              <a:cxnLst/>
              <a:rect l="l" t="t" r="r" b="b"/>
              <a:pathLst>
                <a:path w="12544" h="12098" extrusionOk="0">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flipH="1">
              <a:off x="2678270" y="2050324"/>
              <a:ext cx="763514" cy="1050041"/>
            </a:xfrm>
            <a:custGeom>
              <a:avLst/>
              <a:gdLst/>
              <a:ahLst/>
              <a:cxnLst/>
              <a:rect l="l" t="t" r="r" b="b"/>
              <a:pathLst>
                <a:path w="20537" h="28244" extrusionOk="0">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flipH="1">
              <a:off x="2854417" y="2050361"/>
              <a:ext cx="345379" cy="254926"/>
            </a:xfrm>
            <a:custGeom>
              <a:avLst/>
              <a:gdLst/>
              <a:ahLst/>
              <a:cxnLst/>
              <a:rect l="l" t="t" r="r" b="b"/>
              <a:pathLst>
                <a:path w="9290" h="6857" extrusionOk="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flipH="1">
              <a:off x="2879029" y="2319154"/>
              <a:ext cx="152093" cy="174139"/>
            </a:xfrm>
            <a:custGeom>
              <a:avLst/>
              <a:gdLst/>
              <a:ahLst/>
              <a:cxnLst/>
              <a:rect l="l" t="t" r="r" b="b"/>
              <a:pathLst>
                <a:path w="4091" h="4684" extrusionOk="0">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flipH="1">
              <a:off x="2274560" y="2309005"/>
              <a:ext cx="547216" cy="882371"/>
            </a:xfrm>
            <a:custGeom>
              <a:avLst/>
              <a:gdLst/>
              <a:ahLst/>
              <a:cxnLst/>
              <a:rect l="l" t="t" r="r" b="b"/>
              <a:pathLst>
                <a:path w="14719" h="23734" extrusionOk="0">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flipH="1">
              <a:off x="2408956" y="2098580"/>
              <a:ext cx="466912" cy="449773"/>
            </a:xfrm>
            <a:custGeom>
              <a:avLst/>
              <a:gdLst/>
              <a:ahLst/>
              <a:cxnLst/>
              <a:rect l="l" t="t" r="r" b="b"/>
              <a:pathLst>
                <a:path w="12559" h="12098" extrusionOk="0">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flipH="1">
              <a:off x="2897766" y="1683084"/>
              <a:ext cx="336270" cy="560079"/>
            </a:xfrm>
            <a:custGeom>
              <a:avLst/>
              <a:gdLst/>
              <a:ahLst/>
              <a:cxnLst/>
              <a:rect l="l" t="t" r="r" b="b"/>
              <a:pathLst>
                <a:path w="9045" h="15065" extrusionOk="0">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flipH="1">
              <a:off x="3146744" y="1892989"/>
              <a:ext cx="44464" cy="28775"/>
            </a:xfrm>
            <a:custGeom>
              <a:avLst/>
              <a:gdLst/>
              <a:ahLst/>
              <a:cxnLst/>
              <a:rect l="l" t="t" r="r" b="b"/>
              <a:pathLst>
                <a:path w="1196" h="774" extrusionOk="0">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3001640" y="1770117"/>
              <a:ext cx="219570" cy="94394"/>
            </a:xfrm>
            <a:custGeom>
              <a:avLst/>
              <a:gdLst/>
              <a:ahLst/>
              <a:cxnLst/>
              <a:rect l="l" t="t" r="r" b="b"/>
              <a:pathLst>
                <a:path w="5906" h="2539" extrusionOk="0">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flipH="1">
              <a:off x="2897766" y="1846405"/>
              <a:ext cx="261321" cy="396758"/>
            </a:xfrm>
            <a:custGeom>
              <a:avLst/>
              <a:gdLst/>
              <a:ahLst/>
              <a:cxnLst/>
              <a:rect l="l" t="t" r="r" b="b"/>
              <a:pathLst>
                <a:path w="7029"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flipH="1">
              <a:off x="2955057" y="1790490"/>
              <a:ext cx="35913" cy="59707"/>
            </a:xfrm>
            <a:custGeom>
              <a:avLst/>
              <a:gdLst/>
              <a:ahLst/>
              <a:cxnLst/>
              <a:rect l="l" t="t" r="r" b="b"/>
              <a:pathLst>
                <a:path w="966" h="1606" extrusionOk="0">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flipH="1">
              <a:off x="3137635" y="1740263"/>
              <a:ext cx="45542" cy="18886"/>
            </a:xfrm>
            <a:custGeom>
              <a:avLst/>
              <a:gdLst/>
              <a:ahLst/>
              <a:cxnLst/>
              <a:rect l="l" t="t" r="r" b="b"/>
              <a:pathLst>
                <a:path w="1225" h="508" extrusionOk="0">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flipH="1">
              <a:off x="1477883" y="1608692"/>
              <a:ext cx="622723" cy="706707"/>
            </a:xfrm>
            <a:custGeom>
              <a:avLst/>
              <a:gdLst/>
              <a:ahLst/>
              <a:cxnLst/>
              <a:rect l="l" t="t" r="r" b="b"/>
              <a:pathLst>
                <a:path w="16750" h="19009" extrusionOk="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flipH="1">
              <a:off x="1627783" y="1680742"/>
              <a:ext cx="436389" cy="443044"/>
            </a:xfrm>
            <a:custGeom>
              <a:avLst/>
              <a:gdLst/>
              <a:ahLst/>
              <a:cxnLst/>
              <a:rect l="l" t="t" r="r" b="b"/>
              <a:pathLst>
                <a:path w="11738" h="11917" extrusionOk="0">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flipH="1">
              <a:off x="1882895" y="2098506"/>
              <a:ext cx="929252" cy="619637"/>
            </a:xfrm>
            <a:custGeom>
              <a:avLst/>
              <a:gdLst/>
              <a:ahLst/>
              <a:cxnLst/>
              <a:rect l="l" t="t" r="r" b="b"/>
              <a:pathLst>
                <a:path w="24995" h="16667" extrusionOk="0">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flipH="1">
              <a:off x="1860700" y="2064786"/>
              <a:ext cx="431036" cy="529073"/>
            </a:xfrm>
            <a:custGeom>
              <a:avLst/>
              <a:gdLst/>
              <a:ahLst/>
              <a:cxnLst/>
              <a:rect l="l" t="t" r="r" b="b"/>
              <a:pathLst>
                <a:path w="11594" h="14231" extrusionOk="0">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1523388" y="4761679"/>
              <a:ext cx="529556" cy="205629"/>
            </a:xfrm>
            <a:custGeom>
              <a:avLst/>
              <a:gdLst/>
              <a:ahLst/>
              <a:cxnLst/>
              <a:rect l="l" t="t" r="r" b="b"/>
              <a:pathLst>
                <a:path w="14244" h="5531" extrusionOk="0">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flipH="1">
              <a:off x="1523388" y="4856444"/>
              <a:ext cx="529556" cy="110863"/>
            </a:xfrm>
            <a:custGeom>
              <a:avLst/>
              <a:gdLst/>
              <a:ahLst/>
              <a:cxnLst/>
              <a:rect l="l" t="t" r="r" b="b"/>
              <a:pathLst>
                <a:path w="14244" h="2982" extrusionOk="0">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flipH="1">
              <a:off x="1457547" y="2912396"/>
              <a:ext cx="409622" cy="1923192"/>
            </a:xfrm>
            <a:custGeom>
              <a:avLst/>
              <a:gdLst/>
              <a:ahLst/>
              <a:cxnLst/>
              <a:rect l="l" t="t" r="r" b="b"/>
              <a:pathLst>
                <a:path w="11018" h="51730" extrusionOk="0">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flipH="1">
              <a:off x="1457547" y="2912359"/>
              <a:ext cx="409622" cy="281694"/>
            </a:xfrm>
            <a:custGeom>
              <a:avLst/>
              <a:gdLst/>
              <a:ahLst/>
              <a:cxnLst/>
              <a:rect l="l" t="t" r="r" b="b"/>
              <a:pathLst>
                <a:path w="11018" h="7577" extrusionOk="0">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flipH="1">
              <a:off x="1982791" y="4761679"/>
              <a:ext cx="537549" cy="205629"/>
            </a:xfrm>
            <a:custGeom>
              <a:avLst/>
              <a:gdLst/>
              <a:ahLst/>
              <a:cxnLst/>
              <a:rect l="l" t="t" r="r" b="b"/>
              <a:pathLst>
                <a:path w="14459" h="5531" extrusionOk="0">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flipH="1">
              <a:off x="1987066" y="4856444"/>
              <a:ext cx="533274" cy="110863"/>
            </a:xfrm>
            <a:custGeom>
              <a:avLst/>
              <a:gdLst/>
              <a:ahLst/>
              <a:cxnLst/>
              <a:rect l="l" t="t" r="r" b="b"/>
              <a:pathLst>
                <a:path w="14344" h="2982" extrusionOk="0">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flipH="1">
              <a:off x="1776121" y="2999651"/>
              <a:ext cx="486170" cy="1834338"/>
            </a:xfrm>
            <a:custGeom>
              <a:avLst/>
              <a:gdLst/>
              <a:ahLst/>
              <a:cxnLst/>
              <a:rect l="l" t="t" r="r" b="b"/>
              <a:pathLst>
                <a:path w="13077" h="49340" extrusionOk="0">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flipH="1">
              <a:off x="1776121" y="2999651"/>
              <a:ext cx="386572" cy="194401"/>
            </a:xfrm>
            <a:custGeom>
              <a:avLst/>
              <a:gdLst/>
              <a:ahLst/>
              <a:cxnLst/>
              <a:rect l="l" t="t" r="r" b="b"/>
              <a:pathLst>
                <a:path w="10398" h="5229" extrusionOk="0">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flipH="1">
              <a:off x="1457547" y="2050324"/>
              <a:ext cx="763514" cy="1050041"/>
            </a:xfrm>
            <a:custGeom>
              <a:avLst/>
              <a:gdLst/>
              <a:ahLst/>
              <a:cxnLst/>
              <a:rect l="l" t="t" r="r" b="b"/>
              <a:pathLst>
                <a:path w="20537" h="28244" extrusionOk="0">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flipH="1">
              <a:off x="1633694" y="2050361"/>
              <a:ext cx="345379" cy="254926"/>
            </a:xfrm>
            <a:custGeom>
              <a:avLst/>
              <a:gdLst/>
              <a:ahLst/>
              <a:cxnLst/>
              <a:rect l="l" t="t" r="r" b="b"/>
              <a:pathLst>
                <a:path w="9290" h="6857" extrusionOk="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1658306" y="2319154"/>
              <a:ext cx="152093" cy="174139"/>
            </a:xfrm>
            <a:custGeom>
              <a:avLst/>
              <a:gdLst/>
              <a:ahLst/>
              <a:cxnLst/>
              <a:rect l="l" t="t" r="r" b="b"/>
              <a:pathLst>
                <a:path w="4091" h="4684" extrusionOk="0">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flipH="1">
              <a:off x="1677601" y="1683084"/>
              <a:ext cx="335713" cy="560079"/>
            </a:xfrm>
            <a:custGeom>
              <a:avLst/>
              <a:gdLst/>
              <a:ahLst/>
              <a:cxnLst/>
              <a:rect l="l" t="t" r="r" b="b"/>
              <a:pathLst>
                <a:path w="9030" h="15065" extrusionOk="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1677601" y="1846405"/>
              <a:ext cx="260763" cy="396758"/>
            </a:xfrm>
            <a:custGeom>
              <a:avLst/>
              <a:gdLst/>
              <a:ahLst/>
              <a:cxnLst/>
              <a:rect l="l" t="t" r="r" b="b"/>
              <a:pathLst>
                <a:path w="7014"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flipH="1">
              <a:off x="1734334" y="1790490"/>
              <a:ext cx="36471" cy="59707"/>
            </a:xfrm>
            <a:custGeom>
              <a:avLst/>
              <a:gdLst/>
              <a:ahLst/>
              <a:cxnLst/>
              <a:rect l="l" t="t" r="r" b="b"/>
              <a:pathLst>
                <a:path w="981" h="1606" extrusionOk="0">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flipH="1">
              <a:off x="2416466" y="1943290"/>
              <a:ext cx="492044" cy="734627"/>
            </a:xfrm>
            <a:custGeom>
              <a:avLst/>
              <a:gdLst/>
              <a:ahLst/>
              <a:cxnLst/>
              <a:rect l="l" t="t" r="r" b="b"/>
              <a:pathLst>
                <a:path w="13235" h="19760" extrusionOk="0">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2465689" y="2009168"/>
              <a:ext cx="368950" cy="574504"/>
            </a:xfrm>
            <a:custGeom>
              <a:avLst/>
              <a:gdLst/>
              <a:ahLst/>
              <a:cxnLst/>
              <a:rect l="l" t="t" r="r" b="b"/>
              <a:pathLst>
                <a:path w="9924" h="15453" extrusionOk="0">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flipH="1">
              <a:off x="2758574" y="2220113"/>
              <a:ext cx="124768" cy="152614"/>
            </a:xfrm>
            <a:custGeom>
              <a:avLst/>
              <a:gdLst/>
              <a:ahLst/>
              <a:cxnLst/>
              <a:rect l="l" t="t" r="r" b="b"/>
              <a:pathLst>
                <a:path w="3356" h="4105" extrusionOk="0">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flipH="1">
              <a:off x="2769281" y="2258183"/>
              <a:ext cx="72868" cy="11748"/>
            </a:xfrm>
            <a:custGeom>
              <a:avLst/>
              <a:gdLst/>
              <a:ahLst/>
              <a:cxnLst/>
              <a:rect l="l" t="t" r="r" b="b"/>
              <a:pathLst>
                <a:path w="1960" h="316" extrusionOk="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flipH="1">
              <a:off x="2781066" y="2304172"/>
              <a:ext cx="61603" cy="14016"/>
            </a:xfrm>
            <a:custGeom>
              <a:avLst/>
              <a:gdLst/>
              <a:ahLst/>
              <a:cxnLst/>
              <a:rect l="l" t="t" r="r" b="b"/>
              <a:pathLst>
                <a:path w="1657" h="377" extrusionOk="0">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flipH="1">
              <a:off x="2765005" y="2335289"/>
              <a:ext cx="80861" cy="23533"/>
            </a:xfrm>
            <a:custGeom>
              <a:avLst/>
              <a:gdLst/>
              <a:ahLst/>
              <a:cxnLst/>
              <a:rect l="l" t="t" r="r" b="b"/>
              <a:pathLst>
                <a:path w="2175" h="633" extrusionOk="0">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flipH="1">
              <a:off x="1628861" y="2189591"/>
              <a:ext cx="871143" cy="609897"/>
            </a:xfrm>
            <a:custGeom>
              <a:avLst/>
              <a:gdLst/>
              <a:ahLst/>
              <a:cxnLst/>
              <a:rect l="l" t="t" r="r" b="b"/>
              <a:pathLst>
                <a:path w="23432" h="16405" extrusionOk="0">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flipH="1">
              <a:off x="1407209" y="2121593"/>
              <a:ext cx="493680" cy="593799"/>
            </a:xfrm>
            <a:custGeom>
              <a:avLst/>
              <a:gdLst/>
              <a:ahLst/>
              <a:cxnLst/>
              <a:rect l="l" t="t" r="r" b="b"/>
              <a:pathLst>
                <a:path w="13279" h="15972" extrusionOk="0">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flipH="1">
              <a:off x="555398" y="2114083"/>
              <a:ext cx="724441" cy="1034984"/>
            </a:xfrm>
            <a:custGeom>
              <a:avLst/>
              <a:gdLst/>
              <a:ahLst/>
              <a:cxnLst/>
              <a:rect l="l" t="t" r="r" b="b"/>
              <a:pathLst>
                <a:path w="19486" h="27839" extrusionOk="0">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flipH="1">
              <a:off x="1147003" y="3031996"/>
              <a:ext cx="186891" cy="144397"/>
            </a:xfrm>
            <a:custGeom>
              <a:avLst/>
              <a:gdLst/>
              <a:ahLst/>
              <a:cxnLst/>
              <a:rect l="l" t="t" r="r" b="b"/>
              <a:pathLst>
                <a:path w="5027" h="3884" extrusionOk="0">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500226" y="4761679"/>
              <a:ext cx="530634" cy="205629"/>
            </a:xfrm>
            <a:custGeom>
              <a:avLst/>
              <a:gdLst/>
              <a:ahLst/>
              <a:cxnLst/>
              <a:rect l="l" t="t" r="r" b="b"/>
              <a:pathLst>
                <a:path w="14273" h="5531" extrusionOk="0">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flipH="1">
              <a:off x="500784" y="4856444"/>
              <a:ext cx="530077" cy="110863"/>
            </a:xfrm>
            <a:custGeom>
              <a:avLst/>
              <a:gdLst/>
              <a:ahLst/>
              <a:cxnLst/>
              <a:rect l="l" t="t" r="r" b="b"/>
              <a:pathLst>
                <a:path w="14258" h="2982" extrusionOk="0">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flipH="1">
              <a:off x="392635" y="2912396"/>
              <a:ext cx="413897" cy="1923192"/>
            </a:xfrm>
            <a:custGeom>
              <a:avLst/>
              <a:gdLst/>
              <a:ahLst/>
              <a:cxnLst/>
              <a:rect l="l" t="t" r="r" b="b"/>
              <a:pathLst>
                <a:path w="11133" h="51730" extrusionOk="0">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flipH="1">
              <a:off x="392635" y="2912359"/>
              <a:ext cx="413377" cy="413934"/>
            </a:xfrm>
            <a:custGeom>
              <a:avLst/>
              <a:gdLst/>
              <a:ahLst/>
              <a:cxnLst/>
              <a:rect l="l" t="t" r="r" b="b"/>
              <a:pathLst>
                <a:path w="11119" h="11134" extrusionOk="0">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flipH="1">
              <a:off x="-132051" y="4578580"/>
              <a:ext cx="445684" cy="424939"/>
            </a:xfrm>
            <a:custGeom>
              <a:avLst/>
              <a:gdLst/>
              <a:ahLst/>
              <a:cxnLst/>
              <a:rect l="l" t="t" r="r" b="b"/>
              <a:pathLst>
                <a:path w="11988" h="11430" extrusionOk="0">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flipH="1">
              <a:off x="-132051" y="4663159"/>
              <a:ext cx="445684" cy="340360"/>
            </a:xfrm>
            <a:custGeom>
              <a:avLst/>
              <a:gdLst/>
              <a:ahLst/>
              <a:cxnLst/>
              <a:rect l="l" t="t" r="r" b="b"/>
              <a:pathLst>
                <a:path w="11988" h="9155" extrusionOk="0">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flipH="1">
              <a:off x="-86026" y="3008760"/>
              <a:ext cx="691241" cy="1695108"/>
            </a:xfrm>
            <a:custGeom>
              <a:avLst/>
              <a:gdLst/>
              <a:ahLst/>
              <a:cxnLst/>
              <a:rect l="l" t="t" r="r" b="b"/>
              <a:pathLst>
                <a:path w="18593" h="45595" extrusionOk="0">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flipH="1">
              <a:off x="131351" y="3008760"/>
              <a:ext cx="414975" cy="317533"/>
            </a:xfrm>
            <a:custGeom>
              <a:avLst/>
              <a:gdLst/>
              <a:ahLst/>
              <a:cxnLst/>
              <a:rect l="l" t="t" r="r" b="b"/>
              <a:pathLst>
                <a:path w="11162" h="8541" extrusionOk="0">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flipH="1">
              <a:off x="236303" y="1648286"/>
              <a:ext cx="488326" cy="442933"/>
            </a:xfrm>
            <a:custGeom>
              <a:avLst/>
              <a:gdLst/>
              <a:ahLst/>
              <a:cxnLst/>
              <a:rect l="l" t="t" r="r" b="b"/>
              <a:pathLst>
                <a:path w="13135" h="11914" extrusionOk="0">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flipH="1">
              <a:off x="86924" y="2097948"/>
              <a:ext cx="767269" cy="1113764"/>
            </a:xfrm>
            <a:custGeom>
              <a:avLst/>
              <a:gdLst/>
              <a:ahLst/>
              <a:cxnLst/>
              <a:rect l="l" t="t" r="r" b="b"/>
              <a:pathLst>
                <a:path w="20638" h="29958" extrusionOk="0">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flipH="1">
              <a:off x="276455" y="2098023"/>
              <a:ext cx="337869" cy="227080"/>
            </a:xfrm>
            <a:custGeom>
              <a:avLst/>
              <a:gdLst/>
              <a:ahLst/>
              <a:cxnLst/>
              <a:rect l="l" t="t" r="r" b="b"/>
              <a:pathLst>
                <a:path w="9088" h="6108" extrusionOk="0">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flipH="1">
              <a:off x="296271" y="2386631"/>
              <a:ext cx="152056" cy="174660"/>
            </a:xfrm>
            <a:custGeom>
              <a:avLst/>
              <a:gdLst/>
              <a:ahLst/>
              <a:cxnLst/>
              <a:rect l="l" t="t" r="r" b="b"/>
              <a:pathLst>
                <a:path w="4090" h="4698" extrusionOk="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315529" y="1776809"/>
              <a:ext cx="335750" cy="514016"/>
            </a:xfrm>
            <a:custGeom>
              <a:avLst/>
              <a:gdLst/>
              <a:ahLst/>
              <a:cxnLst/>
              <a:rect l="l" t="t" r="r" b="b"/>
              <a:pathLst>
                <a:path w="9031" h="13826" extrusionOk="0">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flipH="1">
              <a:off x="315529" y="1894067"/>
              <a:ext cx="262399" cy="396758"/>
            </a:xfrm>
            <a:custGeom>
              <a:avLst/>
              <a:gdLst/>
              <a:ahLst/>
              <a:cxnLst/>
              <a:rect l="l" t="t" r="r" b="b"/>
              <a:pathLst>
                <a:path w="7058" h="10672" extrusionOk="0">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372299" y="1838301"/>
              <a:ext cx="36434" cy="59521"/>
            </a:xfrm>
            <a:custGeom>
              <a:avLst/>
              <a:gdLst/>
              <a:ahLst/>
              <a:cxnLst/>
              <a:rect l="l" t="t" r="r" b="b"/>
              <a:pathLst>
                <a:path w="980" h="1601" extrusionOk="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flipH="1">
              <a:off x="276455" y="2098580"/>
              <a:ext cx="341066" cy="538665"/>
            </a:xfrm>
            <a:custGeom>
              <a:avLst/>
              <a:gdLst/>
              <a:ahLst/>
              <a:cxnLst/>
              <a:rect l="l" t="t" r="r" b="b"/>
              <a:pathLst>
                <a:path w="9174" h="14489" extrusionOk="0">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466506" y="2600774"/>
              <a:ext cx="104432" cy="125883"/>
            </a:xfrm>
            <a:custGeom>
              <a:avLst/>
              <a:gdLst/>
              <a:ahLst/>
              <a:cxnLst/>
              <a:rect l="l" t="t" r="r" b="b"/>
              <a:pathLst>
                <a:path w="2809" h="3386" extrusionOk="0">
                  <a:moveTo>
                    <a:pt x="245" y="1"/>
                  </a:moveTo>
                  <a:lnTo>
                    <a:pt x="0" y="3385"/>
                  </a:lnTo>
                  <a:lnTo>
                    <a:pt x="2808" y="3385"/>
                  </a:lnTo>
                  <a:lnTo>
                    <a:pt x="2808"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flipH="1">
              <a:off x="487400" y="2625423"/>
              <a:ext cx="63202" cy="76065"/>
            </a:xfrm>
            <a:custGeom>
              <a:avLst/>
              <a:gdLst/>
              <a:ahLst/>
              <a:cxnLst/>
              <a:rect l="l" t="t" r="r" b="b"/>
              <a:pathLst>
                <a:path w="1700" h="2046" extrusionOk="0">
                  <a:moveTo>
                    <a:pt x="159" y="0"/>
                  </a:moveTo>
                  <a:lnTo>
                    <a:pt x="0" y="2045"/>
                  </a:lnTo>
                  <a:lnTo>
                    <a:pt x="1700" y="2045"/>
                  </a:lnTo>
                  <a:lnTo>
                    <a:pt x="17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2323299" y="3069248"/>
              <a:ext cx="234516" cy="337349"/>
            </a:xfrm>
            <a:custGeom>
              <a:avLst/>
              <a:gdLst/>
              <a:ahLst/>
              <a:cxnLst/>
              <a:rect l="l" t="t" r="r" b="b"/>
              <a:pathLst>
                <a:path w="6308" h="9074" extrusionOk="0">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flipH="1">
              <a:off x="2376277" y="3069248"/>
              <a:ext cx="129080" cy="43944"/>
            </a:xfrm>
            <a:custGeom>
              <a:avLst/>
              <a:gdLst/>
              <a:ahLst/>
              <a:cxnLst/>
              <a:rect l="l" t="t" r="r" b="b"/>
              <a:pathLst>
                <a:path w="3472" h="1182" extrusionOk="0">
                  <a:moveTo>
                    <a:pt x="0" y="1"/>
                  </a:moveTo>
                  <a:lnTo>
                    <a:pt x="0"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flipH="1">
              <a:off x="2354343" y="3049990"/>
              <a:ext cx="172429" cy="39668"/>
            </a:xfrm>
            <a:custGeom>
              <a:avLst/>
              <a:gdLst/>
              <a:ahLst/>
              <a:cxnLst/>
              <a:rect l="l" t="t" r="r" b="b"/>
              <a:pathLst>
                <a:path w="4638" h="1067" extrusionOk="0">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flipH="1">
              <a:off x="2378954"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flipH="1">
              <a:off x="2065213" y="3069248"/>
              <a:ext cx="235073" cy="337349"/>
            </a:xfrm>
            <a:custGeom>
              <a:avLst/>
              <a:gdLst/>
              <a:ahLst/>
              <a:cxnLst/>
              <a:rect l="l" t="t" r="r" b="b"/>
              <a:pathLst>
                <a:path w="6323" h="9074" extrusionOk="0">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flipH="1">
              <a:off x="2118228"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flipH="1">
              <a:off x="2096814" y="3049990"/>
              <a:ext cx="172429" cy="39668"/>
            </a:xfrm>
            <a:custGeom>
              <a:avLst/>
              <a:gdLst/>
              <a:ahLst/>
              <a:cxnLst/>
              <a:rect l="l" t="t" r="r" b="b"/>
              <a:pathLst>
                <a:path w="4638" h="1067" extrusionOk="0">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2121426"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1807685" y="3069248"/>
              <a:ext cx="235073" cy="337349"/>
            </a:xfrm>
            <a:custGeom>
              <a:avLst/>
              <a:gdLst/>
              <a:ahLst/>
              <a:cxnLst/>
              <a:rect l="l" t="t" r="r" b="b"/>
              <a:pathLst>
                <a:path w="6323" h="9074" extrusionOk="0">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1860700"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1838765" y="3049990"/>
              <a:ext cx="172950" cy="39668"/>
            </a:xfrm>
            <a:custGeom>
              <a:avLst/>
              <a:gdLst/>
              <a:ahLst/>
              <a:cxnLst/>
              <a:rect l="l" t="t" r="r" b="b"/>
              <a:pathLst>
                <a:path w="4652" h="1067" extrusionOk="0">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1863897" y="3179553"/>
              <a:ext cx="122649" cy="156369"/>
            </a:xfrm>
            <a:custGeom>
              <a:avLst/>
              <a:gdLst/>
              <a:ahLst/>
              <a:cxnLst/>
              <a:rect l="l" t="t" r="r" b="b"/>
              <a:pathLst>
                <a:path w="3299" h="4206" extrusionOk="0">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2238163" y="4405109"/>
              <a:ext cx="26805" cy="551491"/>
            </a:xfrm>
            <a:custGeom>
              <a:avLst/>
              <a:gdLst/>
              <a:ahLst/>
              <a:cxnLst/>
              <a:rect l="l" t="t" r="r" b="b"/>
              <a:pathLst>
                <a:path w="721" h="14834" extrusionOk="0">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2048521" y="4481212"/>
              <a:ext cx="405458" cy="398803"/>
            </a:xfrm>
            <a:custGeom>
              <a:avLst/>
              <a:gdLst/>
              <a:ahLst/>
              <a:cxnLst/>
              <a:rect l="l" t="t" r="r" b="b"/>
              <a:pathLst>
                <a:path w="10906" h="10727" extrusionOk="0">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1971526"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2048074" y="4482587"/>
              <a:ext cx="407986" cy="395829"/>
            </a:xfrm>
            <a:custGeom>
              <a:avLst/>
              <a:gdLst/>
              <a:ahLst/>
              <a:cxnLst/>
              <a:rect l="l" t="t" r="r" b="b"/>
              <a:pathLst>
                <a:path w="10974" h="10647" extrusionOk="0">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1988144"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1937248" y="4398306"/>
              <a:ext cx="610417" cy="566845"/>
            </a:xfrm>
            <a:custGeom>
              <a:avLst/>
              <a:gdLst/>
              <a:ahLst/>
              <a:cxnLst/>
              <a:rect l="l" t="t" r="r" b="b"/>
              <a:pathLst>
                <a:path w="16419" h="15247" extrusionOk="0">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2166410" y="4617096"/>
              <a:ext cx="148896" cy="127556"/>
            </a:xfrm>
            <a:custGeom>
              <a:avLst/>
              <a:gdLst/>
              <a:ahLst/>
              <a:cxnLst/>
              <a:rect l="l" t="t" r="r" b="b"/>
              <a:pathLst>
                <a:path w="4005" h="3431" extrusionOk="0">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1038334" y="3061217"/>
              <a:ext cx="596996" cy="477099"/>
            </a:xfrm>
            <a:custGeom>
              <a:avLst/>
              <a:gdLst/>
              <a:ahLst/>
              <a:cxnLst/>
              <a:rect l="l" t="t" r="r" b="b"/>
              <a:pathLst>
                <a:path w="16058" h="12833" extrusionOk="0">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1241769" y="3252384"/>
              <a:ext cx="651090" cy="140308"/>
            </a:xfrm>
            <a:custGeom>
              <a:avLst/>
              <a:gdLst/>
              <a:ahLst/>
              <a:cxnLst/>
              <a:rect l="l" t="t" r="r" b="b"/>
              <a:pathLst>
                <a:path w="17513" h="3774" extrusionOk="0">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1160387" y="3068727"/>
              <a:ext cx="171388" cy="119228"/>
            </a:xfrm>
            <a:custGeom>
              <a:avLst/>
              <a:gdLst/>
              <a:ahLst/>
              <a:cxnLst/>
              <a:rect l="l" t="t" r="r" b="b"/>
              <a:pathLst>
                <a:path w="4610" h="3207" extrusionOk="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1259428" y="3076757"/>
              <a:ext cx="21451" cy="71232"/>
            </a:xfrm>
            <a:custGeom>
              <a:avLst/>
              <a:gdLst/>
              <a:ahLst/>
              <a:cxnLst/>
              <a:rect l="l" t="t" r="r" b="b"/>
              <a:pathLst>
                <a:path w="577" h="1916" extrusionOk="0">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1212324" y="3099250"/>
              <a:ext cx="26805" cy="58926"/>
            </a:xfrm>
            <a:custGeom>
              <a:avLst/>
              <a:gdLst/>
              <a:ahLst/>
              <a:cxnLst/>
              <a:rect l="l" t="t" r="r" b="b"/>
              <a:pathLst>
                <a:path w="721" h="1585" extrusionOk="0">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1180240" y="3092744"/>
              <a:ext cx="27288" cy="79337"/>
            </a:xfrm>
            <a:custGeom>
              <a:avLst/>
              <a:gdLst/>
              <a:ahLst/>
              <a:cxnLst/>
              <a:rect l="l" t="t" r="r" b="b"/>
              <a:pathLst>
                <a:path w="734" h="2134" extrusionOk="0">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617484" y="3061217"/>
              <a:ext cx="596476" cy="477099"/>
            </a:xfrm>
            <a:custGeom>
              <a:avLst/>
              <a:gdLst/>
              <a:ahLst/>
              <a:cxnLst/>
              <a:rect l="l" t="t" r="r" b="b"/>
              <a:pathLst>
                <a:path w="16044" h="12833" extrusionOk="0">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1557666" y="3316069"/>
              <a:ext cx="1085843" cy="1411369"/>
            </a:xfrm>
            <a:custGeom>
              <a:avLst/>
              <a:gdLst/>
              <a:ahLst/>
              <a:cxnLst/>
              <a:rect l="l" t="t" r="r" b="b"/>
              <a:pathLst>
                <a:path w="29207" h="37963" extrusionOk="0">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1137374" y="3316069"/>
              <a:ext cx="1086364" cy="1411369"/>
            </a:xfrm>
            <a:custGeom>
              <a:avLst/>
              <a:gdLst/>
              <a:ahLst/>
              <a:cxnLst/>
              <a:rect l="l" t="t" r="r" b="b"/>
              <a:pathLst>
                <a:path w="29221" h="37963" extrusionOk="0">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1137895" y="3316069"/>
              <a:ext cx="1505614" cy="304707"/>
            </a:xfrm>
            <a:custGeom>
              <a:avLst/>
              <a:gdLst/>
              <a:ahLst/>
              <a:cxnLst/>
              <a:rect l="l" t="t" r="r" b="b"/>
              <a:pathLst>
                <a:path w="40498" h="8196" extrusionOk="0">
                  <a:moveTo>
                    <a:pt x="1" y="1"/>
                  </a:moveTo>
                  <a:lnTo>
                    <a:pt x="1" y="8195"/>
                  </a:lnTo>
                  <a:lnTo>
                    <a:pt x="40497" y="8195"/>
                  </a:lnTo>
                  <a:lnTo>
                    <a:pt x="4049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1137895" y="3316069"/>
              <a:ext cx="989479" cy="304707"/>
            </a:xfrm>
            <a:custGeom>
              <a:avLst/>
              <a:gdLst/>
              <a:ahLst/>
              <a:cxnLst/>
              <a:rect l="l" t="t" r="r" b="b"/>
              <a:pathLst>
                <a:path w="26615" h="8196" extrusionOk="0">
                  <a:moveTo>
                    <a:pt x="1" y="1"/>
                  </a:moveTo>
                  <a:lnTo>
                    <a:pt x="1" y="8195"/>
                  </a:lnTo>
                  <a:lnTo>
                    <a:pt x="26614" y="8195"/>
                  </a:lnTo>
                  <a:lnTo>
                    <a:pt x="26614"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1695260" y="4405109"/>
              <a:ext cx="26805" cy="551491"/>
            </a:xfrm>
            <a:custGeom>
              <a:avLst/>
              <a:gdLst/>
              <a:ahLst/>
              <a:cxnLst/>
              <a:rect l="l" t="t" r="r" b="b"/>
              <a:pathLst>
                <a:path w="721" h="14834" extrusionOk="0">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1505246" y="4480989"/>
              <a:ext cx="405272" cy="399026"/>
            </a:xfrm>
            <a:custGeom>
              <a:avLst/>
              <a:gdLst/>
              <a:ahLst/>
              <a:cxnLst/>
              <a:rect l="l" t="t" r="r" b="b"/>
              <a:pathLst>
                <a:path w="10901" h="10733" extrusionOk="0">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1428623"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1505209" y="4482587"/>
              <a:ext cx="408358" cy="395829"/>
            </a:xfrm>
            <a:custGeom>
              <a:avLst/>
              <a:gdLst/>
              <a:ahLst/>
              <a:cxnLst/>
              <a:rect l="l" t="t" r="r" b="b"/>
              <a:pathLst>
                <a:path w="10984" h="10647" extrusionOk="0">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1445241"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1394382" y="4398306"/>
              <a:ext cx="610380" cy="566845"/>
            </a:xfrm>
            <a:custGeom>
              <a:avLst/>
              <a:gdLst/>
              <a:ahLst/>
              <a:cxnLst/>
              <a:rect l="l" t="t" r="r" b="b"/>
              <a:pathLst>
                <a:path w="16418" h="15247" extrusionOk="0">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1623507" y="4617096"/>
              <a:ext cx="148896" cy="127556"/>
            </a:xfrm>
            <a:custGeom>
              <a:avLst/>
              <a:gdLst/>
              <a:ahLst/>
              <a:cxnLst/>
              <a:rect l="l" t="t" r="r" b="b"/>
              <a:pathLst>
                <a:path w="4005" h="3431" extrusionOk="0">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1678679" y="4650853"/>
              <a:ext cx="69633" cy="59633"/>
            </a:xfrm>
            <a:custGeom>
              <a:avLst/>
              <a:gdLst/>
              <a:ahLst/>
              <a:cxnLst/>
              <a:rect l="l" t="t" r="r" b="b"/>
              <a:pathLst>
                <a:path w="1873" h="1604" extrusionOk="0">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819358" y="4651894"/>
              <a:ext cx="366236" cy="313778"/>
            </a:xfrm>
            <a:custGeom>
              <a:avLst/>
              <a:gdLst/>
              <a:ahLst/>
              <a:cxnLst/>
              <a:rect l="l" t="t" r="r" b="b"/>
              <a:pathLst>
                <a:path w="9851" h="8440" extrusionOk="0">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886798" y="4741863"/>
              <a:ext cx="155848" cy="133653"/>
            </a:xfrm>
            <a:custGeom>
              <a:avLst/>
              <a:gdLst/>
              <a:ahLst/>
              <a:cxnLst/>
              <a:rect l="l" t="t" r="r" b="b"/>
              <a:pathLst>
                <a:path w="4192" h="3595" extrusionOk="0">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934980" y="4673866"/>
              <a:ext cx="319689" cy="165477"/>
            </a:xfrm>
            <a:custGeom>
              <a:avLst/>
              <a:gdLst/>
              <a:ahLst/>
              <a:cxnLst/>
              <a:rect l="l" t="t" r="r" b="b"/>
              <a:pathLst>
                <a:path w="8599" h="4451" extrusionOk="0">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513090" y="3034449"/>
              <a:ext cx="228121" cy="145885"/>
            </a:xfrm>
            <a:custGeom>
              <a:avLst/>
              <a:gdLst/>
              <a:ahLst/>
              <a:cxnLst/>
              <a:rect l="l" t="t" r="r" b="b"/>
              <a:pathLst>
                <a:path w="6136" h="3924" extrusionOk="0">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669979" y="3109957"/>
              <a:ext cx="32679" cy="68221"/>
            </a:xfrm>
            <a:custGeom>
              <a:avLst/>
              <a:gdLst/>
              <a:ahLst/>
              <a:cxnLst/>
              <a:rect l="l" t="t" r="r" b="b"/>
              <a:pathLst>
                <a:path w="879" h="1835" extrusionOk="0">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646408" y="3130293"/>
              <a:ext cx="17696" cy="48777"/>
            </a:xfrm>
            <a:custGeom>
              <a:avLst/>
              <a:gdLst/>
              <a:ahLst/>
              <a:cxnLst/>
              <a:rect l="l" t="t" r="r" b="b"/>
              <a:pathLst>
                <a:path w="476" h="1312" extrusionOk="0">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592873" y="3103005"/>
              <a:ext cx="37512" cy="66957"/>
            </a:xfrm>
            <a:custGeom>
              <a:avLst/>
              <a:gdLst/>
              <a:ahLst/>
              <a:cxnLst/>
              <a:rect l="l" t="t" r="r" b="b"/>
              <a:pathLst>
                <a:path w="1009" h="1801" extrusionOk="0">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710131" y="3100328"/>
              <a:ext cx="17176" cy="76586"/>
            </a:xfrm>
            <a:custGeom>
              <a:avLst/>
              <a:gdLst/>
              <a:ahLst/>
              <a:cxnLst/>
              <a:rect l="l" t="t" r="r" b="b"/>
              <a:pathLst>
                <a:path w="462" h="2060" extrusionOk="0">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12674" y="2161224"/>
              <a:ext cx="600231" cy="999629"/>
            </a:xfrm>
            <a:custGeom>
              <a:avLst/>
              <a:gdLst/>
              <a:ahLst/>
              <a:cxnLst/>
              <a:rect l="l" t="t" r="r" b="b"/>
              <a:pathLst>
                <a:path w="16145" h="26888" extrusionOk="0">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557517" y="1839304"/>
              <a:ext cx="36471" cy="17845"/>
            </a:xfrm>
            <a:custGeom>
              <a:avLst/>
              <a:gdLst/>
              <a:ahLst/>
              <a:cxnLst/>
              <a:rect l="l" t="t" r="r" b="b"/>
              <a:pathLst>
                <a:path w="981" h="480" extrusionOk="0">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569860" y="1872653"/>
              <a:ext cx="23571" cy="23571"/>
            </a:xfrm>
            <a:custGeom>
              <a:avLst/>
              <a:gdLst/>
              <a:ahLst/>
              <a:cxnLst/>
              <a:rect l="l" t="t" r="r" b="b"/>
              <a:pathLst>
                <a:path w="634" h="634" extrusionOk="0">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563949" y="1933661"/>
              <a:ext cx="43423" cy="21042"/>
            </a:xfrm>
            <a:custGeom>
              <a:avLst/>
              <a:gdLst/>
              <a:ahLst/>
              <a:cxnLst/>
              <a:rect l="l" t="t" r="r" b="b"/>
              <a:pathLst>
                <a:path w="1168" h="566" extrusionOk="0">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1921745" y="1772162"/>
              <a:ext cx="36434" cy="15391"/>
            </a:xfrm>
            <a:custGeom>
              <a:avLst/>
              <a:gdLst/>
              <a:ahLst/>
              <a:cxnLst/>
              <a:rect l="l" t="t" r="r" b="b"/>
              <a:pathLst>
                <a:path w="980" h="414" extrusionOk="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1928177" y="1812128"/>
              <a:ext cx="23571" cy="23794"/>
            </a:xfrm>
            <a:custGeom>
              <a:avLst/>
              <a:gdLst/>
              <a:ahLst/>
              <a:cxnLst/>
              <a:rect l="l" t="t" r="r" b="b"/>
              <a:pathLst>
                <a:path w="634" h="640" extrusionOk="0">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1922823" y="1880125"/>
              <a:ext cx="43386" cy="21042"/>
            </a:xfrm>
            <a:custGeom>
              <a:avLst/>
              <a:gdLst/>
              <a:ahLst/>
              <a:cxnLst/>
              <a:rect l="l" t="t" r="r" b="b"/>
              <a:pathLst>
                <a:path w="1167" h="566" extrusionOk="0">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flipH="1">
              <a:off x="3153176" y="1805696"/>
              <a:ext cx="23571" cy="23608"/>
            </a:xfrm>
            <a:custGeom>
              <a:avLst/>
              <a:gdLst/>
              <a:ahLst/>
              <a:cxnLst/>
              <a:rect l="l" t="t" r="r" b="b"/>
              <a:pathLst>
                <a:path w="634" h="635" extrusionOk="0">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52"/>
          <p:cNvSpPr txBox="1">
            <a:spLocks noGrp="1"/>
          </p:cNvSpPr>
          <p:nvPr>
            <p:ph type="title"/>
          </p:nvPr>
        </p:nvSpPr>
        <p:spPr>
          <a:xfrm>
            <a:off x="720000" y="789381"/>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Milestones</a:t>
            </a:r>
            <a:endParaRPr dirty="0"/>
          </a:p>
        </p:txBody>
      </p:sp>
      <p:sp>
        <p:nvSpPr>
          <p:cNvPr id="1326" name="Google Shape;1326;p52"/>
          <p:cNvSpPr txBox="1">
            <a:spLocks noGrp="1"/>
          </p:cNvSpPr>
          <p:nvPr>
            <p:ph type="subTitle" idx="1"/>
          </p:nvPr>
        </p:nvSpPr>
        <p:spPr>
          <a:xfrm>
            <a:off x="720078" y="1885950"/>
            <a:ext cx="2032500" cy="18138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Milestone 1</a:t>
            </a:r>
            <a:endParaRPr dirty="0"/>
          </a:p>
        </p:txBody>
      </p:sp>
      <p:sp>
        <p:nvSpPr>
          <p:cNvPr id="1327" name="Google Shape;1327;p52"/>
          <p:cNvSpPr txBox="1">
            <a:spLocks noGrp="1"/>
          </p:cNvSpPr>
          <p:nvPr>
            <p:ph type="subTitle" idx="2"/>
          </p:nvPr>
        </p:nvSpPr>
        <p:spPr>
          <a:xfrm>
            <a:off x="720000" y="2132346"/>
            <a:ext cx="2032500" cy="46664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On Device Heart Rate Calculation in beats per minute (BPM) &amp; Oxygen Saturation (SpO2) calculation in percentage. </a:t>
            </a:r>
            <a:endParaRPr dirty="0"/>
          </a:p>
        </p:txBody>
      </p:sp>
      <p:sp>
        <p:nvSpPr>
          <p:cNvPr id="1329" name="Google Shape;1329;p52"/>
          <p:cNvSpPr txBox="1">
            <a:spLocks noGrp="1"/>
          </p:cNvSpPr>
          <p:nvPr>
            <p:ph type="subTitle" idx="4"/>
          </p:nvPr>
        </p:nvSpPr>
        <p:spPr>
          <a:xfrm>
            <a:off x="719815" y="3217406"/>
            <a:ext cx="2032500" cy="46664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t>i</a:t>
            </a:r>
            <a:r>
              <a:rPr lang="en-US" dirty="0"/>
              <a:t>) Beat Per Minute (BPM) and Oxygen Saturation (SpO2) calculation from PPG Signal</a:t>
            </a:r>
            <a:endParaRPr dirty="0"/>
          </a:p>
        </p:txBody>
      </p:sp>
      <p:sp>
        <p:nvSpPr>
          <p:cNvPr id="1331" name="Google Shape;1331;p52"/>
          <p:cNvSpPr txBox="1">
            <a:spLocks noGrp="1"/>
          </p:cNvSpPr>
          <p:nvPr>
            <p:ph type="subTitle" idx="6"/>
          </p:nvPr>
        </p:nvSpPr>
        <p:spPr>
          <a:xfrm>
            <a:off x="714040" y="4037346"/>
            <a:ext cx="2032500" cy="46664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ii) </a:t>
            </a:r>
            <a:r>
              <a:rPr lang="en-US" dirty="0"/>
              <a:t>Beat Per Minute (BPM) calculation form ECG signal </a:t>
            </a:r>
            <a:endParaRPr dirty="0"/>
          </a:p>
        </p:txBody>
      </p:sp>
      <p:sp>
        <p:nvSpPr>
          <p:cNvPr id="1332" name="Google Shape;1332;p52"/>
          <p:cNvSpPr txBox="1">
            <a:spLocks noGrp="1"/>
          </p:cNvSpPr>
          <p:nvPr>
            <p:ph type="subTitle" idx="7"/>
          </p:nvPr>
        </p:nvSpPr>
        <p:spPr>
          <a:xfrm>
            <a:off x="6391500" y="1487154"/>
            <a:ext cx="2032500" cy="18138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Milestone 2</a:t>
            </a:r>
          </a:p>
        </p:txBody>
      </p:sp>
      <p:sp>
        <p:nvSpPr>
          <p:cNvPr id="1333" name="Google Shape;1333;p52"/>
          <p:cNvSpPr txBox="1">
            <a:spLocks noGrp="1"/>
          </p:cNvSpPr>
          <p:nvPr>
            <p:ph type="subTitle" idx="8"/>
          </p:nvPr>
        </p:nvSpPr>
        <p:spPr>
          <a:xfrm>
            <a:off x="6391500" y="1744499"/>
            <a:ext cx="2032500" cy="46664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On Device updating BPM calculation and SpO2 on remote Server such as </a:t>
            </a:r>
            <a:r>
              <a:rPr lang="en-US" dirty="0" err="1"/>
              <a:t>ThingSpeak</a:t>
            </a:r>
            <a:endParaRPr lang="en-US" dirty="0"/>
          </a:p>
        </p:txBody>
      </p:sp>
      <p:sp>
        <p:nvSpPr>
          <p:cNvPr id="1336" name="Google Shape;1336;p52"/>
          <p:cNvSpPr txBox="1">
            <a:spLocks noGrp="1"/>
          </p:cNvSpPr>
          <p:nvPr>
            <p:ph type="subTitle" idx="14"/>
          </p:nvPr>
        </p:nvSpPr>
        <p:spPr>
          <a:xfrm>
            <a:off x="6391500" y="2618963"/>
            <a:ext cx="2032500" cy="1813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Milestone 3</a:t>
            </a:r>
            <a:endParaRPr dirty="0"/>
          </a:p>
        </p:txBody>
      </p:sp>
      <p:sp>
        <p:nvSpPr>
          <p:cNvPr id="1337" name="Google Shape;1337;p52"/>
          <p:cNvSpPr txBox="1">
            <a:spLocks noGrp="1"/>
          </p:cNvSpPr>
          <p:nvPr>
            <p:ph type="subTitle" idx="15"/>
          </p:nvPr>
        </p:nvSpPr>
        <p:spPr>
          <a:xfrm>
            <a:off x="6391500" y="2876551"/>
            <a:ext cx="2032500" cy="4666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Analyzing data from ThingSpeak Server and Sending alert messages to the Users Email ID &amp; Twitter Account of one’s choice – Building an Alert System</a:t>
            </a:r>
            <a:endParaRPr dirty="0"/>
          </a:p>
        </p:txBody>
      </p:sp>
      <p:grpSp>
        <p:nvGrpSpPr>
          <p:cNvPr id="1338" name="Google Shape;1338;p52"/>
          <p:cNvGrpSpPr/>
          <p:nvPr/>
        </p:nvGrpSpPr>
        <p:grpSpPr>
          <a:xfrm>
            <a:off x="3329191" y="1231301"/>
            <a:ext cx="1217772" cy="3727159"/>
            <a:chOff x="3344174" y="1128028"/>
            <a:chExt cx="1217772" cy="3727159"/>
          </a:xfrm>
        </p:grpSpPr>
        <p:sp>
          <p:nvSpPr>
            <p:cNvPr id="1339" name="Google Shape;1339;p52"/>
            <p:cNvSpPr/>
            <p:nvPr/>
          </p:nvSpPr>
          <p:spPr>
            <a:xfrm>
              <a:off x="3624772" y="4650067"/>
              <a:ext cx="544113" cy="186916"/>
            </a:xfrm>
            <a:custGeom>
              <a:avLst/>
              <a:gdLst/>
              <a:ahLst/>
              <a:cxnLst/>
              <a:rect l="l" t="t" r="r" b="b"/>
              <a:pathLst>
                <a:path w="16977" h="5832" extrusionOk="0">
                  <a:moveTo>
                    <a:pt x="8088" y="0"/>
                  </a:moveTo>
                  <a:cubicBezTo>
                    <a:pt x="8088" y="0"/>
                    <a:pt x="7469" y="1420"/>
                    <a:pt x="6834" y="1838"/>
                  </a:cubicBezTo>
                  <a:cubicBezTo>
                    <a:pt x="6199" y="2256"/>
                    <a:pt x="3476" y="3141"/>
                    <a:pt x="1939" y="3776"/>
                  </a:cubicBezTo>
                  <a:cubicBezTo>
                    <a:pt x="1070" y="4144"/>
                    <a:pt x="1" y="5247"/>
                    <a:pt x="1" y="5831"/>
                  </a:cubicBezTo>
                  <a:lnTo>
                    <a:pt x="16976" y="5831"/>
                  </a:lnTo>
                  <a:lnTo>
                    <a:pt x="16459" y="2089"/>
                  </a:lnTo>
                  <a:lnTo>
                    <a:pt x="8088" y="0"/>
                  </a:lnTo>
                  <a:close/>
                </a:path>
              </a:pathLst>
            </a:custGeom>
            <a:solidFill>
              <a:srgbClr val="F3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3597465" y="4708942"/>
              <a:ext cx="645327" cy="146244"/>
            </a:xfrm>
            <a:custGeom>
              <a:avLst/>
              <a:gdLst/>
              <a:ahLst/>
              <a:cxnLst/>
              <a:rect l="l" t="t" r="r" b="b"/>
              <a:pathLst>
                <a:path w="20135" h="4563" extrusionOk="0">
                  <a:moveTo>
                    <a:pt x="6734" y="1"/>
                  </a:moveTo>
                  <a:cubicBezTo>
                    <a:pt x="5798" y="519"/>
                    <a:pt x="2841" y="1839"/>
                    <a:pt x="1488" y="2724"/>
                  </a:cubicBezTo>
                  <a:cubicBezTo>
                    <a:pt x="117" y="3627"/>
                    <a:pt x="0" y="4562"/>
                    <a:pt x="0" y="4562"/>
                  </a:cubicBezTo>
                  <a:lnTo>
                    <a:pt x="19332" y="4562"/>
                  </a:lnTo>
                  <a:cubicBezTo>
                    <a:pt x="20134" y="4562"/>
                    <a:pt x="20134" y="3359"/>
                    <a:pt x="19332" y="3359"/>
                  </a:cubicBezTo>
                  <a:lnTo>
                    <a:pt x="8572" y="3359"/>
                  </a:lnTo>
                  <a:cubicBezTo>
                    <a:pt x="8572" y="3359"/>
                    <a:pt x="8104" y="1204"/>
                    <a:pt x="67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3654226" y="2809499"/>
              <a:ext cx="539305" cy="1968575"/>
            </a:xfrm>
            <a:custGeom>
              <a:avLst/>
              <a:gdLst/>
              <a:ahLst/>
              <a:cxnLst/>
              <a:rect l="l" t="t" r="r" b="b"/>
              <a:pathLst>
                <a:path w="16827" h="61422" extrusionOk="0">
                  <a:moveTo>
                    <a:pt x="1" y="1"/>
                  </a:moveTo>
                  <a:cubicBezTo>
                    <a:pt x="1" y="84"/>
                    <a:pt x="201" y="2089"/>
                    <a:pt x="535" y="5331"/>
                  </a:cubicBezTo>
                  <a:cubicBezTo>
                    <a:pt x="2039" y="19617"/>
                    <a:pt x="6099" y="57729"/>
                    <a:pt x="6099" y="57729"/>
                  </a:cubicBezTo>
                  <a:lnTo>
                    <a:pt x="16826" y="61421"/>
                  </a:lnTo>
                  <a:lnTo>
                    <a:pt x="12181" y="5331"/>
                  </a:lnTo>
                  <a:lnTo>
                    <a:pt x="11763" y="268"/>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3908062" y="4650067"/>
              <a:ext cx="544658" cy="186916"/>
            </a:xfrm>
            <a:custGeom>
              <a:avLst/>
              <a:gdLst/>
              <a:ahLst/>
              <a:cxnLst/>
              <a:rect l="l" t="t" r="r" b="b"/>
              <a:pathLst>
                <a:path w="16994" h="5832" extrusionOk="0">
                  <a:moveTo>
                    <a:pt x="8104" y="0"/>
                  </a:moveTo>
                  <a:cubicBezTo>
                    <a:pt x="8104" y="0"/>
                    <a:pt x="7469" y="1420"/>
                    <a:pt x="6834" y="1838"/>
                  </a:cubicBezTo>
                  <a:cubicBezTo>
                    <a:pt x="6216" y="2256"/>
                    <a:pt x="3476" y="3141"/>
                    <a:pt x="1955" y="3776"/>
                  </a:cubicBezTo>
                  <a:cubicBezTo>
                    <a:pt x="1086" y="4144"/>
                    <a:pt x="0" y="5247"/>
                    <a:pt x="0" y="5831"/>
                  </a:cubicBezTo>
                  <a:lnTo>
                    <a:pt x="16993" y="5831"/>
                  </a:lnTo>
                  <a:lnTo>
                    <a:pt x="16458" y="2089"/>
                  </a:lnTo>
                  <a:lnTo>
                    <a:pt x="8104"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3881268" y="4708942"/>
              <a:ext cx="645327" cy="146244"/>
            </a:xfrm>
            <a:custGeom>
              <a:avLst/>
              <a:gdLst/>
              <a:ahLst/>
              <a:cxnLst/>
              <a:rect l="l" t="t" r="r" b="b"/>
              <a:pathLst>
                <a:path w="20135" h="4563" extrusionOk="0">
                  <a:moveTo>
                    <a:pt x="6735" y="1"/>
                  </a:moveTo>
                  <a:cubicBezTo>
                    <a:pt x="5782" y="519"/>
                    <a:pt x="2841" y="1839"/>
                    <a:pt x="1471" y="2724"/>
                  </a:cubicBezTo>
                  <a:cubicBezTo>
                    <a:pt x="101" y="3627"/>
                    <a:pt x="1" y="4562"/>
                    <a:pt x="1" y="4562"/>
                  </a:cubicBezTo>
                  <a:lnTo>
                    <a:pt x="19316" y="4562"/>
                  </a:lnTo>
                  <a:cubicBezTo>
                    <a:pt x="20135" y="4562"/>
                    <a:pt x="20135" y="3359"/>
                    <a:pt x="19316" y="3359"/>
                  </a:cubicBezTo>
                  <a:lnTo>
                    <a:pt x="8572" y="3359"/>
                  </a:lnTo>
                  <a:cubicBezTo>
                    <a:pt x="8572" y="3359"/>
                    <a:pt x="8105" y="1204"/>
                    <a:pt x="67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3937516" y="2809499"/>
              <a:ext cx="539273" cy="1968575"/>
            </a:xfrm>
            <a:custGeom>
              <a:avLst/>
              <a:gdLst/>
              <a:ahLst/>
              <a:cxnLst/>
              <a:rect l="l" t="t" r="r" b="b"/>
              <a:pathLst>
                <a:path w="16826" h="61422" extrusionOk="0">
                  <a:moveTo>
                    <a:pt x="0" y="1"/>
                  </a:moveTo>
                  <a:cubicBezTo>
                    <a:pt x="0" y="84"/>
                    <a:pt x="218" y="2089"/>
                    <a:pt x="552" y="5331"/>
                  </a:cubicBezTo>
                  <a:cubicBezTo>
                    <a:pt x="2039" y="19617"/>
                    <a:pt x="6099" y="57729"/>
                    <a:pt x="6099" y="57729"/>
                  </a:cubicBezTo>
                  <a:lnTo>
                    <a:pt x="16826" y="61421"/>
                  </a:lnTo>
                  <a:lnTo>
                    <a:pt x="12198" y="5331"/>
                  </a:lnTo>
                  <a:lnTo>
                    <a:pt x="11780" y="268"/>
                  </a:lnTo>
                  <a:lnTo>
                    <a:pt x="0"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3937516" y="2809499"/>
              <a:ext cx="390946" cy="170859"/>
            </a:xfrm>
            <a:custGeom>
              <a:avLst/>
              <a:gdLst/>
              <a:ahLst/>
              <a:cxnLst/>
              <a:rect l="l" t="t" r="r" b="b"/>
              <a:pathLst>
                <a:path w="12198" h="5331" extrusionOk="0">
                  <a:moveTo>
                    <a:pt x="0" y="1"/>
                  </a:moveTo>
                  <a:cubicBezTo>
                    <a:pt x="0" y="84"/>
                    <a:pt x="218" y="2089"/>
                    <a:pt x="552" y="5331"/>
                  </a:cubicBezTo>
                  <a:lnTo>
                    <a:pt x="12198" y="5331"/>
                  </a:lnTo>
                  <a:lnTo>
                    <a:pt x="11780" y="268"/>
                  </a:ln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3951970" y="1368211"/>
              <a:ext cx="484147" cy="661127"/>
            </a:xfrm>
            <a:custGeom>
              <a:avLst/>
              <a:gdLst/>
              <a:ahLst/>
              <a:cxnLst/>
              <a:rect l="l" t="t" r="r" b="b"/>
              <a:pathLst>
                <a:path w="15106" h="20628" extrusionOk="0">
                  <a:moveTo>
                    <a:pt x="6004" y="0"/>
                  </a:moveTo>
                  <a:cubicBezTo>
                    <a:pt x="5499" y="0"/>
                    <a:pt x="5026" y="24"/>
                    <a:pt x="4612" y="75"/>
                  </a:cubicBezTo>
                  <a:cubicBezTo>
                    <a:pt x="2306" y="342"/>
                    <a:pt x="1989" y="927"/>
                    <a:pt x="1822" y="1495"/>
                  </a:cubicBezTo>
                  <a:cubicBezTo>
                    <a:pt x="1471" y="2631"/>
                    <a:pt x="2273" y="4586"/>
                    <a:pt x="2273" y="4586"/>
                  </a:cubicBezTo>
                  <a:cubicBezTo>
                    <a:pt x="2373" y="4586"/>
                    <a:pt x="1" y="14611"/>
                    <a:pt x="301" y="16650"/>
                  </a:cubicBezTo>
                  <a:cubicBezTo>
                    <a:pt x="619" y="18688"/>
                    <a:pt x="3075" y="20125"/>
                    <a:pt x="5498" y="20576"/>
                  </a:cubicBezTo>
                  <a:cubicBezTo>
                    <a:pt x="5683" y="20611"/>
                    <a:pt x="5886" y="20627"/>
                    <a:pt x="6105" y="20627"/>
                  </a:cubicBezTo>
                  <a:cubicBezTo>
                    <a:pt x="8743" y="20627"/>
                    <a:pt x="13547" y="18242"/>
                    <a:pt x="14303" y="16683"/>
                  </a:cubicBezTo>
                  <a:cubicBezTo>
                    <a:pt x="15105" y="14996"/>
                    <a:pt x="13835" y="2247"/>
                    <a:pt x="12465" y="1295"/>
                  </a:cubicBezTo>
                  <a:cubicBezTo>
                    <a:pt x="11353" y="512"/>
                    <a:pt x="8334" y="0"/>
                    <a:pt x="600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4013571" y="1534743"/>
              <a:ext cx="348640" cy="389440"/>
            </a:xfrm>
            <a:custGeom>
              <a:avLst/>
              <a:gdLst/>
              <a:ahLst/>
              <a:cxnLst/>
              <a:rect l="l" t="t" r="r" b="b"/>
              <a:pathLst>
                <a:path w="10878" h="12151" extrusionOk="0">
                  <a:moveTo>
                    <a:pt x="4770" y="1"/>
                  </a:moveTo>
                  <a:cubicBezTo>
                    <a:pt x="3944" y="1"/>
                    <a:pt x="3235" y="103"/>
                    <a:pt x="2891" y="393"/>
                  </a:cubicBezTo>
                  <a:cubicBezTo>
                    <a:pt x="1754" y="1345"/>
                    <a:pt x="0" y="8346"/>
                    <a:pt x="1270" y="10451"/>
                  </a:cubicBezTo>
                  <a:cubicBezTo>
                    <a:pt x="1956" y="11588"/>
                    <a:pt x="4338" y="12150"/>
                    <a:pt x="6494" y="12150"/>
                  </a:cubicBezTo>
                  <a:cubicBezTo>
                    <a:pt x="8330" y="12150"/>
                    <a:pt x="10003" y="11743"/>
                    <a:pt x="10326" y="10936"/>
                  </a:cubicBezTo>
                  <a:cubicBezTo>
                    <a:pt x="10877" y="9516"/>
                    <a:pt x="9908" y="3735"/>
                    <a:pt x="9490" y="1479"/>
                  </a:cubicBezTo>
                  <a:cubicBezTo>
                    <a:pt x="9390" y="928"/>
                    <a:pt x="8956" y="493"/>
                    <a:pt x="8404" y="393"/>
                  </a:cubicBezTo>
                  <a:cubicBezTo>
                    <a:pt x="7468" y="224"/>
                    <a:pt x="5991" y="1"/>
                    <a:pt x="4770"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3400390" y="1506090"/>
              <a:ext cx="608918" cy="589688"/>
            </a:xfrm>
            <a:custGeom>
              <a:avLst/>
              <a:gdLst/>
              <a:ahLst/>
              <a:cxnLst/>
              <a:rect l="l" t="t" r="r" b="b"/>
              <a:pathLst>
                <a:path w="18999" h="18399" extrusionOk="0">
                  <a:moveTo>
                    <a:pt x="5114" y="0"/>
                  </a:moveTo>
                  <a:lnTo>
                    <a:pt x="1" y="1120"/>
                  </a:lnTo>
                  <a:cubicBezTo>
                    <a:pt x="1" y="1120"/>
                    <a:pt x="1605" y="16224"/>
                    <a:pt x="3443" y="17895"/>
                  </a:cubicBezTo>
                  <a:cubicBezTo>
                    <a:pt x="3842" y="18251"/>
                    <a:pt x="4664" y="18398"/>
                    <a:pt x="5720" y="18398"/>
                  </a:cubicBezTo>
                  <a:cubicBezTo>
                    <a:pt x="9566" y="18398"/>
                    <a:pt x="16517" y="16447"/>
                    <a:pt x="17461" y="15556"/>
                  </a:cubicBezTo>
                  <a:cubicBezTo>
                    <a:pt x="18815" y="14269"/>
                    <a:pt x="18998" y="10276"/>
                    <a:pt x="16609" y="9959"/>
                  </a:cubicBezTo>
                  <a:cubicBezTo>
                    <a:pt x="16320" y="9923"/>
                    <a:pt x="15976" y="9907"/>
                    <a:pt x="15594" y="9907"/>
                  </a:cubicBezTo>
                  <a:cubicBezTo>
                    <a:pt x="12789" y="9907"/>
                    <a:pt x="7937" y="10761"/>
                    <a:pt x="7937" y="10761"/>
                  </a:cubicBezTo>
                  <a:lnTo>
                    <a:pt x="5114"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3620477" y="1796303"/>
              <a:ext cx="941469" cy="1082841"/>
            </a:xfrm>
            <a:custGeom>
              <a:avLst/>
              <a:gdLst/>
              <a:ahLst/>
              <a:cxnLst/>
              <a:rect l="l" t="t" r="r" b="b"/>
              <a:pathLst>
                <a:path w="29375" h="33786" extrusionOk="0">
                  <a:moveTo>
                    <a:pt x="12581" y="1"/>
                  </a:moveTo>
                  <a:cubicBezTo>
                    <a:pt x="11538" y="1"/>
                    <a:pt x="9125" y="364"/>
                    <a:pt x="8422" y="904"/>
                  </a:cubicBezTo>
                  <a:cubicBezTo>
                    <a:pt x="7353" y="1706"/>
                    <a:pt x="586" y="22959"/>
                    <a:pt x="1" y="33786"/>
                  </a:cubicBezTo>
                  <a:lnTo>
                    <a:pt x="23543" y="33786"/>
                  </a:lnTo>
                  <a:lnTo>
                    <a:pt x="20903" y="24897"/>
                  </a:lnTo>
                  <a:cubicBezTo>
                    <a:pt x="20903" y="24897"/>
                    <a:pt x="29375" y="8773"/>
                    <a:pt x="28606" y="6451"/>
                  </a:cubicBezTo>
                  <a:cubicBezTo>
                    <a:pt x="27720" y="3727"/>
                    <a:pt x="25097" y="3059"/>
                    <a:pt x="22825" y="2140"/>
                  </a:cubicBezTo>
                  <a:cubicBezTo>
                    <a:pt x="22507" y="2023"/>
                    <a:pt x="22190" y="1889"/>
                    <a:pt x="21889" y="1739"/>
                  </a:cubicBezTo>
                  <a:cubicBezTo>
                    <a:pt x="19299" y="1171"/>
                    <a:pt x="13919" y="118"/>
                    <a:pt x="13752" y="68"/>
                  </a:cubicBezTo>
                  <a:cubicBezTo>
                    <a:pt x="13752" y="68"/>
                    <a:pt x="13284" y="18"/>
                    <a:pt x="12649" y="1"/>
                  </a:cubicBezTo>
                  <a:cubicBezTo>
                    <a:pt x="12627" y="1"/>
                    <a:pt x="12605" y="1"/>
                    <a:pt x="1258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4056389" y="2607616"/>
              <a:ext cx="178358" cy="198357"/>
            </a:xfrm>
            <a:custGeom>
              <a:avLst/>
              <a:gdLst/>
              <a:ahLst/>
              <a:cxnLst/>
              <a:rect l="l" t="t" r="r" b="b"/>
              <a:pathLst>
                <a:path w="5565" h="6189" extrusionOk="0">
                  <a:moveTo>
                    <a:pt x="5314" y="1"/>
                  </a:moveTo>
                  <a:lnTo>
                    <a:pt x="1" y="68"/>
                  </a:lnTo>
                  <a:lnTo>
                    <a:pt x="168" y="4412"/>
                  </a:lnTo>
                  <a:cubicBezTo>
                    <a:pt x="168" y="4412"/>
                    <a:pt x="335" y="5665"/>
                    <a:pt x="2039" y="6083"/>
                  </a:cubicBezTo>
                  <a:cubicBezTo>
                    <a:pt x="2336" y="6155"/>
                    <a:pt x="2628" y="6188"/>
                    <a:pt x="2908" y="6188"/>
                  </a:cubicBezTo>
                  <a:cubicBezTo>
                    <a:pt x="4236" y="6188"/>
                    <a:pt x="5304" y="5453"/>
                    <a:pt x="5414" y="4763"/>
                  </a:cubicBezTo>
                  <a:cubicBezTo>
                    <a:pt x="5565" y="3844"/>
                    <a:pt x="5331" y="84"/>
                    <a:pt x="531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3707237" y="2609764"/>
              <a:ext cx="178358" cy="198325"/>
            </a:xfrm>
            <a:custGeom>
              <a:avLst/>
              <a:gdLst/>
              <a:ahLst/>
              <a:cxnLst/>
              <a:rect l="l" t="t" r="r" b="b"/>
              <a:pathLst>
                <a:path w="5565" h="6188" extrusionOk="0">
                  <a:moveTo>
                    <a:pt x="5314" y="1"/>
                  </a:moveTo>
                  <a:lnTo>
                    <a:pt x="1" y="67"/>
                  </a:lnTo>
                  <a:lnTo>
                    <a:pt x="151" y="4395"/>
                  </a:lnTo>
                  <a:cubicBezTo>
                    <a:pt x="151" y="4395"/>
                    <a:pt x="318" y="5665"/>
                    <a:pt x="2022" y="6082"/>
                  </a:cubicBezTo>
                  <a:cubicBezTo>
                    <a:pt x="2319" y="6155"/>
                    <a:pt x="2612" y="6188"/>
                    <a:pt x="2893" y="6188"/>
                  </a:cubicBezTo>
                  <a:cubicBezTo>
                    <a:pt x="4225" y="6188"/>
                    <a:pt x="5304" y="5452"/>
                    <a:pt x="5414" y="4763"/>
                  </a:cubicBezTo>
                  <a:cubicBezTo>
                    <a:pt x="5565" y="3844"/>
                    <a:pt x="5331" y="84"/>
                    <a:pt x="531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4025878" y="1796335"/>
              <a:ext cx="326141" cy="244061"/>
            </a:xfrm>
            <a:custGeom>
              <a:avLst/>
              <a:gdLst/>
              <a:ahLst/>
              <a:cxnLst/>
              <a:rect l="l" t="t" r="r" b="b"/>
              <a:pathLst>
                <a:path w="10176" h="7615" extrusionOk="0">
                  <a:moveTo>
                    <a:pt x="0" y="0"/>
                  </a:moveTo>
                  <a:cubicBezTo>
                    <a:pt x="101" y="2273"/>
                    <a:pt x="418" y="6784"/>
                    <a:pt x="1571" y="7603"/>
                  </a:cubicBezTo>
                  <a:cubicBezTo>
                    <a:pt x="1644" y="7611"/>
                    <a:pt x="1720" y="7615"/>
                    <a:pt x="1798" y="7615"/>
                  </a:cubicBezTo>
                  <a:cubicBezTo>
                    <a:pt x="3972" y="7615"/>
                    <a:pt x="8257" y="4558"/>
                    <a:pt x="10176" y="2139"/>
                  </a:cubicBezTo>
                  <a:cubicBezTo>
                    <a:pt x="9858" y="2022"/>
                    <a:pt x="9541" y="1872"/>
                    <a:pt x="9240" y="1738"/>
                  </a:cubicBezTo>
                  <a:cubicBezTo>
                    <a:pt x="6650" y="1153"/>
                    <a:pt x="1270" y="117"/>
                    <a:pt x="1103" y="67"/>
                  </a:cubicBezTo>
                  <a:cubicBezTo>
                    <a:pt x="1103" y="67"/>
                    <a:pt x="635" y="17"/>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3683744" y="1320745"/>
              <a:ext cx="101182" cy="154834"/>
            </a:xfrm>
            <a:custGeom>
              <a:avLst/>
              <a:gdLst/>
              <a:ahLst/>
              <a:cxnLst/>
              <a:rect l="l" t="t" r="r" b="b"/>
              <a:pathLst>
                <a:path w="3157" h="4831" extrusionOk="0">
                  <a:moveTo>
                    <a:pt x="277" y="1"/>
                  </a:moveTo>
                  <a:cubicBezTo>
                    <a:pt x="61" y="1"/>
                    <a:pt x="0" y="462"/>
                    <a:pt x="49" y="704"/>
                  </a:cubicBezTo>
                  <a:cubicBezTo>
                    <a:pt x="115" y="971"/>
                    <a:pt x="299" y="1322"/>
                    <a:pt x="516" y="1406"/>
                  </a:cubicBezTo>
                  <a:cubicBezTo>
                    <a:pt x="884" y="1489"/>
                    <a:pt x="1252" y="1556"/>
                    <a:pt x="1636" y="1606"/>
                  </a:cubicBezTo>
                  <a:lnTo>
                    <a:pt x="2806" y="4831"/>
                  </a:lnTo>
                  <a:cubicBezTo>
                    <a:pt x="2806" y="4831"/>
                    <a:pt x="3156" y="2993"/>
                    <a:pt x="2789" y="1589"/>
                  </a:cubicBezTo>
                  <a:cubicBezTo>
                    <a:pt x="2537" y="630"/>
                    <a:pt x="2364" y="436"/>
                    <a:pt x="2157" y="436"/>
                  </a:cubicBezTo>
                  <a:cubicBezTo>
                    <a:pt x="2061" y="436"/>
                    <a:pt x="1958" y="477"/>
                    <a:pt x="1836" y="503"/>
                  </a:cubicBezTo>
                  <a:cubicBezTo>
                    <a:pt x="1519" y="570"/>
                    <a:pt x="1218" y="620"/>
                    <a:pt x="901" y="654"/>
                  </a:cubicBezTo>
                  <a:cubicBezTo>
                    <a:pt x="901" y="654"/>
                    <a:pt x="533" y="52"/>
                    <a:pt x="299" y="2"/>
                  </a:cubicBezTo>
                  <a:cubicBezTo>
                    <a:pt x="292" y="1"/>
                    <a:pt x="284" y="1"/>
                    <a:pt x="27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3344174" y="1128028"/>
              <a:ext cx="442354" cy="624430"/>
            </a:xfrm>
            <a:custGeom>
              <a:avLst/>
              <a:gdLst/>
              <a:ahLst/>
              <a:cxnLst/>
              <a:rect l="l" t="t" r="r" b="b"/>
              <a:pathLst>
                <a:path w="13802" h="19483" extrusionOk="0">
                  <a:moveTo>
                    <a:pt x="3392" y="0"/>
                  </a:moveTo>
                  <a:lnTo>
                    <a:pt x="0" y="16542"/>
                  </a:lnTo>
                  <a:lnTo>
                    <a:pt x="10226" y="19482"/>
                  </a:lnTo>
                  <a:lnTo>
                    <a:pt x="13802" y="2790"/>
                  </a:lnTo>
                  <a:lnTo>
                    <a:pt x="339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3617272" y="1343949"/>
              <a:ext cx="166596" cy="168198"/>
            </a:xfrm>
            <a:custGeom>
              <a:avLst/>
              <a:gdLst/>
              <a:ahLst/>
              <a:cxnLst/>
              <a:rect l="l" t="t" r="r" b="b"/>
              <a:pathLst>
                <a:path w="5198" h="5248" extrusionOk="0">
                  <a:moveTo>
                    <a:pt x="1065" y="0"/>
                  </a:moveTo>
                  <a:cubicBezTo>
                    <a:pt x="621" y="0"/>
                    <a:pt x="148" y="35"/>
                    <a:pt x="84" y="130"/>
                  </a:cubicBezTo>
                  <a:cubicBezTo>
                    <a:pt x="34" y="214"/>
                    <a:pt x="17" y="297"/>
                    <a:pt x="17" y="398"/>
                  </a:cubicBezTo>
                  <a:cubicBezTo>
                    <a:pt x="1" y="498"/>
                    <a:pt x="34" y="598"/>
                    <a:pt x="101" y="665"/>
                  </a:cubicBezTo>
                  <a:lnTo>
                    <a:pt x="652" y="799"/>
                  </a:lnTo>
                  <a:cubicBezTo>
                    <a:pt x="652" y="799"/>
                    <a:pt x="485" y="1250"/>
                    <a:pt x="569" y="1317"/>
                  </a:cubicBezTo>
                  <a:cubicBezTo>
                    <a:pt x="769" y="1417"/>
                    <a:pt x="953" y="1484"/>
                    <a:pt x="1154" y="1551"/>
                  </a:cubicBezTo>
                  <a:cubicBezTo>
                    <a:pt x="1137" y="1651"/>
                    <a:pt x="1120" y="1734"/>
                    <a:pt x="1103" y="1835"/>
                  </a:cubicBezTo>
                  <a:cubicBezTo>
                    <a:pt x="1087" y="1935"/>
                    <a:pt x="1087" y="2052"/>
                    <a:pt x="1137" y="2152"/>
                  </a:cubicBezTo>
                  <a:cubicBezTo>
                    <a:pt x="1187" y="2236"/>
                    <a:pt x="1254" y="2302"/>
                    <a:pt x="1337" y="2336"/>
                  </a:cubicBezTo>
                  <a:cubicBezTo>
                    <a:pt x="1237" y="2386"/>
                    <a:pt x="1137" y="2419"/>
                    <a:pt x="1037" y="2469"/>
                  </a:cubicBezTo>
                  <a:cubicBezTo>
                    <a:pt x="986" y="2503"/>
                    <a:pt x="970" y="2520"/>
                    <a:pt x="936" y="2553"/>
                  </a:cubicBezTo>
                  <a:cubicBezTo>
                    <a:pt x="886" y="2737"/>
                    <a:pt x="953" y="2937"/>
                    <a:pt x="1087" y="3054"/>
                  </a:cubicBezTo>
                  <a:cubicBezTo>
                    <a:pt x="1254" y="3155"/>
                    <a:pt x="2240" y="3522"/>
                    <a:pt x="2240" y="3522"/>
                  </a:cubicBezTo>
                  <a:cubicBezTo>
                    <a:pt x="2240" y="3522"/>
                    <a:pt x="3268" y="5247"/>
                    <a:pt x="4294" y="5247"/>
                  </a:cubicBezTo>
                  <a:cubicBezTo>
                    <a:pt x="4322" y="5247"/>
                    <a:pt x="4350" y="5246"/>
                    <a:pt x="4378" y="5243"/>
                  </a:cubicBezTo>
                  <a:cubicBezTo>
                    <a:pt x="5063" y="5176"/>
                    <a:pt x="5197" y="2269"/>
                    <a:pt x="4412" y="1400"/>
                  </a:cubicBezTo>
                  <a:cubicBezTo>
                    <a:pt x="3727" y="632"/>
                    <a:pt x="2139" y="80"/>
                    <a:pt x="1722" y="30"/>
                  </a:cubicBezTo>
                  <a:cubicBezTo>
                    <a:pt x="1569" y="12"/>
                    <a:pt x="1322" y="0"/>
                    <a:pt x="1065"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3617272" y="1356673"/>
              <a:ext cx="81439" cy="27883"/>
            </a:xfrm>
            <a:custGeom>
              <a:avLst/>
              <a:gdLst/>
              <a:ahLst/>
              <a:cxnLst/>
              <a:rect l="l" t="t" r="r" b="b"/>
              <a:pathLst>
                <a:path w="2541" h="870" extrusionOk="0">
                  <a:moveTo>
                    <a:pt x="17" y="1"/>
                  </a:moveTo>
                  <a:cubicBezTo>
                    <a:pt x="1" y="101"/>
                    <a:pt x="34" y="201"/>
                    <a:pt x="101" y="268"/>
                  </a:cubicBezTo>
                  <a:lnTo>
                    <a:pt x="652" y="402"/>
                  </a:lnTo>
                  <a:cubicBezTo>
                    <a:pt x="652" y="402"/>
                    <a:pt x="2273" y="786"/>
                    <a:pt x="2540" y="869"/>
                  </a:cubicBezTo>
                  <a:cubicBezTo>
                    <a:pt x="2323" y="585"/>
                    <a:pt x="2006" y="385"/>
                    <a:pt x="1655" y="285"/>
                  </a:cubicBezTo>
                  <a:cubicBezTo>
                    <a:pt x="1103" y="151"/>
                    <a:pt x="569" y="67"/>
                    <a:pt x="1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3652623" y="1393626"/>
              <a:ext cx="48748" cy="17179"/>
            </a:xfrm>
            <a:custGeom>
              <a:avLst/>
              <a:gdLst/>
              <a:ahLst/>
              <a:cxnLst/>
              <a:rect l="l" t="t" r="r" b="b"/>
              <a:pathLst>
                <a:path w="1521" h="536" extrusionOk="0">
                  <a:moveTo>
                    <a:pt x="51" y="1"/>
                  </a:moveTo>
                  <a:cubicBezTo>
                    <a:pt x="34" y="101"/>
                    <a:pt x="17" y="184"/>
                    <a:pt x="0" y="285"/>
                  </a:cubicBezTo>
                  <a:cubicBezTo>
                    <a:pt x="502" y="418"/>
                    <a:pt x="1003" y="502"/>
                    <a:pt x="1521" y="535"/>
                  </a:cubicBezTo>
                  <a:lnTo>
                    <a:pt x="51"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3650476" y="1418786"/>
              <a:ext cx="39678" cy="11826"/>
            </a:xfrm>
            <a:custGeom>
              <a:avLst/>
              <a:gdLst/>
              <a:ahLst/>
              <a:cxnLst/>
              <a:rect l="l" t="t" r="r" b="b"/>
              <a:pathLst>
                <a:path w="1238" h="369" extrusionOk="0">
                  <a:moveTo>
                    <a:pt x="301" y="1"/>
                  </a:moveTo>
                  <a:cubicBezTo>
                    <a:pt x="201" y="34"/>
                    <a:pt x="101" y="84"/>
                    <a:pt x="1" y="134"/>
                  </a:cubicBezTo>
                  <a:cubicBezTo>
                    <a:pt x="402" y="251"/>
                    <a:pt x="819" y="318"/>
                    <a:pt x="1237" y="368"/>
                  </a:cubicBezTo>
                  <a:cubicBezTo>
                    <a:pt x="936" y="218"/>
                    <a:pt x="619" y="101"/>
                    <a:pt x="30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3398243" y="1300393"/>
              <a:ext cx="84644" cy="37242"/>
            </a:xfrm>
            <a:custGeom>
              <a:avLst/>
              <a:gdLst/>
              <a:ahLst/>
              <a:cxnLst/>
              <a:rect l="l" t="t" r="r" b="b"/>
              <a:pathLst>
                <a:path w="2641" h="1162" extrusionOk="0">
                  <a:moveTo>
                    <a:pt x="1434" y="1"/>
                  </a:moveTo>
                  <a:cubicBezTo>
                    <a:pt x="1407" y="1"/>
                    <a:pt x="1380" y="1"/>
                    <a:pt x="1354" y="2"/>
                  </a:cubicBezTo>
                  <a:cubicBezTo>
                    <a:pt x="920" y="19"/>
                    <a:pt x="168" y="336"/>
                    <a:pt x="84" y="487"/>
                  </a:cubicBezTo>
                  <a:cubicBezTo>
                    <a:pt x="18" y="704"/>
                    <a:pt x="1" y="938"/>
                    <a:pt x="18" y="1155"/>
                  </a:cubicBezTo>
                  <a:cubicBezTo>
                    <a:pt x="35" y="1160"/>
                    <a:pt x="55" y="1162"/>
                    <a:pt x="78" y="1162"/>
                  </a:cubicBezTo>
                  <a:cubicBezTo>
                    <a:pt x="382" y="1162"/>
                    <a:pt x="1120" y="771"/>
                    <a:pt x="1120" y="771"/>
                  </a:cubicBezTo>
                  <a:cubicBezTo>
                    <a:pt x="1212" y="775"/>
                    <a:pt x="1304" y="777"/>
                    <a:pt x="1396" y="777"/>
                  </a:cubicBezTo>
                  <a:cubicBezTo>
                    <a:pt x="1672" y="777"/>
                    <a:pt x="1947" y="758"/>
                    <a:pt x="2223" y="721"/>
                  </a:cubicBezTo>
                  <a:cubicBezTo>
                    <a:pt x="2424" y="654"/>
                    <a:pt x="2641" y="437"/>
                    <a:pt x="2607" y="270"/>
                  </a:cubicBezTo>
                  <a:cubicBezTo>
                    <a:pt x="2560" y="128"/>
                    <a:pt x="1889" y="1"/>
                    <a:pt x="143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3380583" y="1333340"/>
              <a:ext cx="108201" cy="88170"/>
            </a:xfrm>
            <a:custGeom>
              <a:avLst/>
              <a:gdLst/>
              <a:ahLst/>
              <a:cxnLst/>
              <a:rect l="l" t="t" r="r" b="b"/>
              <a:pathLst>
                <a:path w="3376" h="2751" extrusionOk="0">
                  <a:moveTo>
                    <a:pt x="706" y="1"/>
                  </a:moveTo>
                  <a:cubicBezTo>
                    <a:pt x="489" y="1"/>
                    <a:pt x="324" y="21"/>
                    <a:pt x="301" y="77"/>
                  </a:cubicBezTo>
                  <a:cubicBezTo>
                    <a:pt x="268" y="278"/>
                    <a:pt x="234" y="461"/>
                    <a:pt x="251" y="662"/>
                  </a:cubicBezTo>
                  <a:cubicBezTo>
                    <a:pt x="151" y="829"/>
                    <a:pt x="67" y="996"/>
                    <a:pt x="0" y="1163"/>
                  </a:cubicBezTo>
                  <a:cubicBezTo>
                    <a:pt x="17" y="1280"/>
                    <a:pt x="67" y="1380"/>
                    <a:pt x="117" y="1481"/>
                  </a:cubicBezTo>
                  <a:cubicBezTo>
                    <a:pt x="67" y="1614"/>
                    <a:pt x="34" y="1748"/>
                    <a:pt x="17" y="1898"/>
                  </a:cubicBezTo>
                  <a:cubicBezTo>
                    <a:pt x="17" y="2216"/>
                    <a:pt x="1354" y="2750"/>
                    <a:pt x="1721" y="2750"/>
                  </a:cubicBezTo>
                  <a:cubicBezTo>
                    <a:pt x="1872" y="2750"/>
                    <a:pt x="2005" y="2650"/>
                    <a:pt x="2039" y="2500"/>
                  </a:cubicBezTo>
                  <a:cubicBezTo>
                    <a:pt x="2056" y="2466"/>
                    <a:pt x="2072" y="2433"/>
                    <a:pt x="2072" y="2399"/>
                  </a:cubicBezTo>
                  <a:cubicBezTo>
                    <a:pt x="2089" y="2333"/>
                    <a:pt x="2106" y="2249"/>
                    <a:pt x="2106" y="2182"/>
                  </a:cubicBezTo>
                  <a:cubicBezTo>
                    <a:pt x="2116" y="2182"/>
                    <a:pt x="2312" y="2237"/>
                    <a:pt x="2486" y="2237"/>
                  </a:cubicBezTo>
                  <a:cubicBezTo>
                    <a:pt x="2584" y="2237"/>
                    <a:pt x="2676" y="2220"/>
                    <a:pt x="2724" y="2166"/>
                  </a:cubicBezTo>
                  <a:cubicBezTo>
                    <a:pt x="2858" y="2015"/>
                    <a:pt x="2908" y="1547"/>
                    <a:pt x="2908" y="1547"/>
                  </a:cubicBezTo>
                  <a:cubicBezTo>
                    <a:pt x="2933" y="1553"/>
                    <a:pt x="2959" y="1556"/>
                    <a:pt x="2985" y="1556"/>
                  </a:cubicBezTo>
                  <a:cubicBezTo>
                    <a:pt x="3111" y="1556"/>
                    <a:pt x="3234" y="1489"/>
                    <a:pt x="3275" y="1364"/>
                  </a:cubicBezTo>
                  <a:cubicBezTo>
                    <a:pt x="3292" y="1347"/>
                    <a:pt x="3292" y="1330"/>
                    <a:pt x="3309" y="1313"/>
                  </a:cubicBezTo>
                  <a:cubicBezTo>
                    <a:pt x="3376" y="1146"/>
                    <a:pt x="3359" y="963"/>
                    <a:pt x="3275" y="795"/>
                  </a:cubicBezTo>
                  <a:cubicBezTo>
                    <a:pt x="3209" y="729"/>
                    <a:pt x="2072" y="194"/>
                    <a:pt x="1905" y="127"/>
                  </a:cubicBezTo>
                  <a:cubicBezTo>
                    <a:pt x="1783" y="83"/>
                    <a:pt x="1140" y="1"/>
                    <a:pt x="70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3404140" y="1356673"/>
              <a:ext cx="82497" cy="26537"/>
            </a:xfrm>
            <a:custGeom>
              <a:avLst/>
              <a:gdLst/>
              <a:ahLst/>
              <a:cxnLst/>
              <a:rect l="l" t="t" r="r" b="b"/>
              <a:pathLst>
                <a:path w="2574" h="828" extrusionOk="0">
                  <a:moveTo>
                    <a:pt x="1170" y="1"/>
                  </a:moveTo>
                  <a:cubicBezTo>
                    <a:pt x="786" y="1"/>
                    <a:pt x="385" y="34"/>
                    <a:pt x="1" y="101"/>
                  </a:cubicBezTo>
                  <a:cubicBezTo>
                    <a:pt x="1" y="101"/>
                    <a:pt x="920" y="184"/>
                    <a:pt x="1103" y="235"/>
                  </a:cubicBezTo>
                  <a:cubicBezTo>
                    <a:pt x="1471" y="418"/>
                    <a:pt x="1822" y="602"/>
                    <a:pt x="2173" y="819"/>
                  </a:cubicBezTo>
                  <a:cubicBezTo>
                    <a:pt x="2198" y="825"/>
                    <a:pt x="2224" y="828"/>
                    <a:pt x="2250" y="828"/>
                  </a:cubicBezTo>
                  <a:cubicBezTo>
                    <a:pt x="2376" y="828"/>
                    <a:pt x="2499" y="761"/>
                    <a:pt x="2540" y="636"/>
                  </a:cubicBezTo>
                  <a:cubicBezTo>
                    <a:pt x="2557" y="619"/>
                    <a:pt x="2557" y="602"/>
                    <a:pt x="2574" y="585"/>
                  </a:cubicBezTo>
                  <a:cubicBezTo>
                    <a:pt x="2189" y="402"/>
                    <a:pt x="1454" y="51"/>
                    <a:pt x="11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3411095" y="1387729"/>
              <a:ext cx="36986" cy="22531"/>
            </a:xfrm>
            <a:custGeom>
              <a:avLst/>
              <a:gdLst/>
              <a:ahLst/>
              <a:cxnLst/>
              <a:rect l="l" t="t" r="r" b="b"/>
              <a:pathLst>
                <a:path w="1154" h="703" extrusionOk="0">
                  <a:moveTo>
                    <a:pt x="1" y="1"/>
                  </a:moveTo>
                  <a:lnTo>
                    <a:pt x="1" y="1"/>
                  </a:lnTo>
                  <a:cubicBezTo>
                    <a:pt x="135" y="201"/>
                    <a:pt x="302" y="368"/>
                    <a:pt x="502" y="502"/>
                  </a:cubicBezTo>
                  <a:cubicBezTo>
                    <a:pt x="703" y="586"/>
                    <a:pt x="903" y="652"/>
                    <a:pt x="1120" y="702"/>
                  </a:cubicBezTo>
                  <a:cubicBezTo>
                    <a:pt x="1137" y="636"/>
                    <a:pt x="1154" y="552"/>
                    <a:pt x="1154" y="485"/>
                  </a:cubicBezTo>
                  <a:lnTo>
                    <a:pt x="1"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4036038" y="1407536"/>
              <a:ext cx="333673" cy="597124"/>
            </a:xfrm>
            <a:custGeom>
              <a:avLst/>
              <a:gdLst/>
              <a:ahLst/>
              <a:cxnLst/>
              <a:rect l="l" t="t" r="r" b="b"/>
              <a:pathLst>
                <a:path w="10411" h="18631" extrusionOk="0">
                  <a:moveTo>
                    <a:pt x="2390" y="1"/>
                  </a:moveTo>
                  <a:cubicBezTo>
                    <a:pt x="1956" y="285"/>
                    <a:pt x="1588" y="887"/>
                    <a:pt x="1287" y="2156"/>
                  </a:cubicBezTo>
                  <a:cubicBezTo>
                    <a:pt x="870" y="4479"/>
                    <a:pt x="151" y="3777"/>
                    <a:pt x="51" y="4328"/>
                  </a:cubicBezTo>
                  <a:cubicBezTo>
                    <a:pt x="1" y="4562"/>
                    <a:pt x="636" y="4763"/>
                    <a:pt x="485" y="5448"/>
                  </a:cubicBezTo>
                  <a:cubicBezTo>
                    <a:pt x="352" y="6183"/>
                    <a:pt x="218" y="7303"/>
                    <a:pt x="418" y="7570"/>
                  </a:cubicBezTo>
                  <a:cubicBezTo>
                    <a:pt x="736" y="7988"/>
                    <a:pt x="1521" y="8238"/>
                    <a:pt x="2591" y="8288"/>
                  </a:cubicBezTo>
                  <a:cubicBezTo>
                    <a:pt x="2691" y="8288"/>
                    <a:pt x="2808" y="8288"/>
                    <a:pt x="2908" y="8305"/>
                  </a:cubicBezTo>
                  <a:cubicBezTo>
                    <a:pt x="3660" y="8405"/>
                    <a:pt x="3359" y="10076"/>
                    <a:pt x="3326" y="10360"/>
                  </a:cubicBezTo>
                  <a:cubicBezTo>
                    <a:pt x="3226" y="10978"/>
                    <a:pt x="2891" y="11547"/>
                    <a:pt x="2373" y="11931"/>
                  </a:cubicBezTo>
                  <a:cubicBezTo>
                    <a:pt x="2039" y="12170"/>
                    <a:pt x="1373" y="12204"/>
                    <a:pt x="1019" y="12204"/>
                  </a:cubicBezTo>
                  <a:cubicBezTo>
                    <a:pt x="877" y="12204"/>
                    <a:pt x="786" y="12198"/>
                    <a:pt x="786" y="12198"/>
                  </a:cubicBezTo>
                  <a:lnTo>
                    <a:pt x="786" y="12198"/>
                  </a:lnTo>
                  <a:cubicBezTo>
                    <a:pt x="786" y="12198"/>
                    <a:pt x="753" y="18113"/>
                    <a:pt x="1839" y="18631"/>
                  </a:cubicBezTo>
                  <a:cubicBezTo>
                    <a:pt x="3510" y="18347"/>
                    <a:pt x="7703" y="15657"/>
                    <a:pt x="9140" y="13986"/>
                  </a:cubicBezTo>
                  <a:cubicBezTo>
                    <a:pt x="8071" y="13351"/>
                    <a:pt x="7703" y="12649"/>
                    <a:pt x="7570" y="11463"/>
                  </a:cubicBezTo>
                  <a:cubicBezTo>
                    <a:pt x="7436" y="10260"/>
                    <a:pt x="8038" y="6083"/>
                    <a:pt x="8038" y="6083"/>
                  </a:cubicBezTo>
                  <a:cubicBezTo>
                    <a:pt x="8038" y="6083"/>
                    <a:pt x="8181" y="6217"/>
                    <a:pt x="8504" y="6217"/>
                  </a:cubicBezTo>
                  <a:cubicBezTo>
                    <a:pt x="8608" y="6217"/>
                    <a:pt x="8731" y="6203"/>
                    <a:pt x="8873" y="6166"/>
                  </a:cubicBezTo>
                  <a:cubicBezTo>
                    <a:pt x="9441" y="5999"/>
                    <a:pt x="10410" y="3677"/>
                    <a:pt x="9608" y="3293"/>
                  </a:cubicBezTo>
                  <a:cubicBezTo>
                    <a:pt x="9445" y="3215"/>
                    <a:pt x="9286" y="3177"/>
                    <a:pt x="9133" y="3177"/>
                  </a:cubicBezTo>
                  <a:cubicBezTo>
                    <a:pt x="8596" y="3177"/>
                    <a:pt x="8123" y="3636"/>
                    <a:pt x="7720" y="4429"/>
                  </a:cubicBezTo>
                  <a:cubicBezTo>
                    <a:pt x="7085" y="3593"/>
                    <a:pt x="6901" y="3293"/>
                    <a:pt x="5949" y="2708"/>
                  </a:cubicBezTo>
                  <a:cubicBezTo>
                    <a:pt x="5164" y="2223"/>
                    <a:pt x="3760" y="1856"/>
                    <a:pt x="2975" y="1070"/>
                  </a:cubicBezTo>
                  <a:cubicBezTo>
                    <a:pt x="2674" y="770"/>
                    <a:pt x="2474" y="402"/>
                    <a:pt x="239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4070331" y="1592977"/>
              <a:ext cx="63747" cy="25063"/>
            </a:xfrm>
            <a:custGeom>
              <a:avLst/>
              <a:gdLst/>
              <a:ahLst/>
              <a:cxnLst/>
              <a:rect l="l" t="t" r="r" b="b"/>
              <a:pathLst>
                <a:path w="1989" h="782" extrusionOk="0">
                  <a:moveTo>
                    <a:pt x="1059" y="0"/>
                  </a:moveTo>
                  <a:cubicBezTo>
                    <a:pt x="696" y="0"/>
                    <a:pt x="296" y="176"/>
                    <a:pt x="0" y="781"/>
                  </a:cubicBezTo>
                  <a:lnTo>
                    <a:pt x="1988" y="330"/>
                  </a:lnTo>
                  <a:cubicBezTo>
                    <a:pt x="1988" y="330"/>
                    <a:pt x="1558" y="0"/>
                    <a:pt x="1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4061229" y="1461540"/>
              <a:ext cx="225472" cy="99451"/>
            </a:xfrm>
            <a:custGeom>
              <a:avLst/>
              <a:gdLst/>
              <a:ahLst/>
              <a:cxnLst/>
              <a:rect l="l" t="t" r="r" b="b"/>
              <a:pathLst>
                <a:path w="7035" h="3103" extrusionOk="0">
                  <a:moveTo>
                    <a:pt x="2147" y="425"/>
                  </a:moveTo>
                  <a:cubicBezTo>
                    <a:pt x="2817" y="425"/>
                    <a:pt x="3408" y="1034"/>
                    <a:pt x="3242" y="1791"/>
                  </a:cubicBezTo>
                  <a:cubicBezTo>
                    <a:pt x="3126" y="2312"/>
                    <a:pt x="2659" y="2670"/>
                    <a:pt x="2146" y="2670"/>
                  </a:cubicBezTo>
                  <a:cubicBezTo>
                    <a:pt x="2066" y="2670"/>
                    <a:pt x="1986" y="2661"/>
                    <a:pt x="1905" y="2643"/>
                  </a:cubicBezTo>
                  <a:cubicBezTo>
                    <a:pt x="936" y="2426"/>
                    <a:pt x="702" y="1140"/>
                    <a:pt x="1537" y="605"/>
                  </a:cubicBezTo>
                  <a:cubicBezTo>
                    <a:pt x="1735" y="481"/>
                    <a:pt x="1945" y="425"/>
                    <a:pt x="2147" y="425"/>
                  </a:cubicBezTo>
                  <a:close/>
                  <a:moveTo>
                    <a:pt x="2133" y="1"/>
                  </a:moveTo>
                  <a:cubicBezTo>
                    <a:pt x="1577" y="1"/>
                    <a:pt x="1018" y="288"/>
                    <a:pt x="735" y="922"/>
                  </a:cubicBezTo>
                  <a:cubicBezTo>
                    <a:pt x="708" y="978"/>
                    <a:pt x="657" y="1010"/>
                    <a:pt x="602" y="1010"/>
                  </a:cubicBezTo>
                  <a:cubicBezTo>
                    <a:pt x="591" y="1010"/>
                    <a:pt x="580" y="1009"/>
                    <a:pt x="568" y="1006"/>
                  </a:cubicBezTo>
                  <a:lnTo>
                    <a:pt x="234" y="922"/>
                  </a:lnTo>
                  <a:cubicBezTo>
                    <a:pt x="221" y="920"/>
                    <a:pt x="209" y="919"/>
                    <a:pt x="197" y="919"/>
                  </a:cubicBezTo>
                  <a:cubicBezTo>
                    <a:pt x="113" y="919"/>
                    <a:pt x="46" y="969"/>
                    <a:pt x="17" y="1056"/>
                  </a:cubicBezTo>
                  <a:cubicBezTo>
                    <a:pt x="0" y="1140"/>
                    <a:pt x="50" y="1223"/>
                    <a:pt x="150" y="1257"/>
                  </a:cubicBezTo>
                  <a:lnTo>
                    <a:pt x="485" y="1323"/>
                  </a:lnTo>
                  <a:cubicBezTo>
                    <a:pt x="551" y="1340"/>
                    <a:pt x="602" y="1407"/>
                    <a:pt x="602" y="1491"/>
                  </a:cubicBezTo>
                  <a:cubicBezTo>
                    <a:pt x="562" y="2501"/>
                    <a:pt x="1370" y="3102"/>
                    <a:pt x="2175" y="3102"/>
                  </a:cubicBezTo>
                  <a:cubicBezTo>
                    <a:pt x="2741" y="3102"/>
                    <a:pt x="3307" y="2805"/>
                    <a:pt x="3576" y="2142"/>
                  </a:cubicBezTo>
                  <a:cubicBezTo>
                    <a:pt x="3609" y="2075"/>
                    <a:pt x="3676" y="2042"/>
                    <a:pt x="3759" y="2042"/>
                  </a:cubicBezTo>
                  <a:lnTo>
                    <a:pt x="6817" y="2727"/>
                  </a:lnTo>
                  <a:cubicBezTo>
                    <a:pt x="6830" y="2729"/>
                    <a:pt x="6842" y="2730"/>
                    <a:pt x="6854" y="2730"/>
                  </a:cubicBezTo>
                  <a:cubicBezTo>
                    <a:pt x="6938" y="2730"/>
                    <a:pt x="7003" y="2681"/>
                    <a:pt x="7018" y="2593"/>
                  </a:cubicBezTo>
                  <a:cubicBezTo>
                    <a:pt x="7034" y="2510"/>
                    <a:pt x="6984" y="2426"/>
                    <a:pt x="6884" y="2410"/>
                  </a:cubicBezTo>
                  <a:lnTo>
                    <a:pt x="3810" y="1724"/>
                  </a:lnTo>
                  <a:cubicBezTo>
                    <a:pt x="3743" y="1708"/>
                    <a:pt x="3693" y="1641"/>
                    <a:pt x="3693" y="1574"/>
                  </a:cubicBezTo>
                  <a:cubicBezTo>
                    <a:pt x="3712" y="583"/>
                    <a:pt x="2925" y="1"/>
                    <a:pt x="213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4060139" y="1576247"/>
              <a:ext cx="268867" cy="428412"/>
            </a:xfrm>
            <a:custGeom>
              <a:avLst/>
              <a:gdLst/>
              <a:ahLst/>
              <a:cxnLst/>
              <a:rect l="l" t="t" r="r" b="b"/>
              <a:pathLst>
                <a:path w="8389" h="13367" extrusionOk="0">
                  <a:moveTo>
                    <a:pt x="6935" y="0"/>
                  </a:moveTo>
                  <a:lnTo>
                    <a:pt x="6935" y="0"/>
                  </a:lnTo>
                  <a:cubicBezTo>
                    <a:pt x="6784" y="334"/>
                    <a:pt x="6651" y="552"/>
                    <a:pt x="6584" y="719"/>
                  </a:cubicBezTo>
                  <a:cubicBezTo>
                    <a:pt x="5378" y="2790"/>
                    <a:pt x="3328" y="3045"/>
                    <a:pt x="2366" y="3045"/>
                  </a:cubicBezTo>
                  <a:cubicBezTo>
                    <a:pt x="2289" y="3045"/>
                    <a:pt x="2218" y="3044"/>
                    <a:pt x="2156" y="3041"/>
                  </a:cubicBezTo>
                  <a:lnTo>
                    <a:pt x="2156" y="3041"/>
                  </a:lnTo>
                  <a:cubicBezTo>
                    <a:pt x="2908" y="3141"/>
                    <a:pt x="2607" y="4812"/>
                    <a:pt x="2574" y="5096"/>
                  </a:cubicBezTo>
                  <a:cubicBezTo>
                    <a:pt x="2474" y="5714"/>
                    <a:pt x="2139" y="6283"/>
                    <a:pt x="1621" y="6667"/>
                  </a:cubicBezTo>
                  <a:cubicBezTo>
                    <a:pt x="1287" y="6906"/>
                    <a:pt x="621" y="6940"/>
                    <a:pt x="267" y="6940"/>
                  </a:cubicBezTo>
                  <a:cubicBezTo>
                    <a:pt x="125" y="6940"/>
                    <a:pt x="34" y="6934"/>
                    <a:pt x="34" y="6934"/>
                  </a:cubicBezTo>
                  <a:lnTo>
                    <a:pt x="34" y="6934"/>
                  </a:lnTo>
                  <a:cubicBezTo>
                    <a:pt x="34" y="6934"/>
                    <a:pt x="1" y="12849"/>
                    <a:pt x="1087" y="13367"/>
                  </a:cubicBezTo>
                  <a:cubicBezTo>
                    <a:pt x="2758" y="13083"/>
                    <a:pt x="6951" y="10393"/>
                    <a:pt x="8388" y="8722"/>
                  </a:cubicBezTo>
                  <a:cubicBezTo>
                    <a:pt x="7319" y="8087"/>
                    <a:pt x="6951" y="7385"/>
                    <a:pt x="6818" y="6199"/>
                  </a:cubicBezTo>
                  <a:cubicBezTo>
                    <a:pt x="6684" y="4996"/>
                    <a:pt x="7286" y="819"/>
                    <a:pt x="7286" y="819"/>
                  </a:cubicBezTo>
                  <a:cubicBezTo>
                    <a:pt x="7286" y="819"/>
                    <a:pt x="6901" y="635"/>
                    <a:pt x="693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4289874" y="1526890"/>
              <a:ext cx="49838" cy="58812"/>
            </a:xfrm>
            <a:custGeom>
              <a:avLst/>
              <a:gdLst/>
              <a:ahLst/>
              <a:cxnLst/>
              <a:rect l="l" t="t" r="r" b="b"/>
              <a:pathLst>
                <a:path w="1555" h="1835" extrusionOk="0">
                  <a:moveTo>
                    <a:pt x="1230" y="1"/>
                  </a:moveTo>
                  <a:cubicBezTo>
                    <a:pt x="1154" y="1"/>
                    <a:pt x="1062" y="20"/>
                    <a:pt x="953" y="70"/>
                  </a:cubicBezTo>
                  <a:cubicBezTo>
                    <a:pt x="368" y="320"/>
                    <a:pt x="1" y="1707"/>
                    <a:pt x="519" y="1824"/>
                  </a:cubicBezTo>
                  <a:cubicBezTo>
                    <a:pt x="551" y="1832"/>
                    <a:pt x="582" y="1835"/>
                    <a:pt x="612" y="1835"/>
                  </a:cubicBezTo>
                  <a:cubicBezTo>
                    <a:pt x="1062" y="1835"/>
                    <a:pt x="1233" y="1062"/>
                    <a:pt x="920" y="905"/>
                  </a:cubicBezTo>
                  <a:cubicBezTo>
                    <a:pt x="853" y="872"/>
                    <a:pt x="769" y="838"/>
                    <a:pt x="686" y="805"/>
                  </a:cubicBezTo>
                  <a:cubicBezTo>
                    <a:pt x="686" y="805"/>
                    <a:pt x="908" y="151"/>
                    <a:pt x="1404" y="151"/>
                  </a:cubicBezTo>
                  <a:cubicBezTo>
                    <a:pt x="1452" y="151"/>
                    <a:pt x="1502" y="157"/>
                    <a:pt x="1555" y="170"/>
                  </a:cubicBezTo>
                  <a:cubicBezTo>
                    <a:pt x="1555" y="170"/>
                    <a:pt x="1461" y="1"/>
                    <a:pt x="123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4129239" y="1444810"/>
              <a:ext cx="45094" cy="28653"/>
            </a:xfrm>
            <a:custGeom>
              <a:avLst/>
              <a:gdLst/>
              <a:ahLst/>
              <a:cxnLst/>
              <a:rect l="l" t="t" r="r" b="b"/>
              <a:pathLst>
                <a:path w="1407" h="894" extrusionOk="0">
                  <a:moveTo>
                    <a:pt x="662" y="0"/>
                  </a:moveTo>
                  <a:cubicBezTo>
                    <a:pt x="404" y="0"/>
                    <a:pt x="143" y="121"/>
                    <a:pt x="0" y="325"/>
                  </a:cubicBezTo>
                  <a:cubicBezTo>
                    <a:pt x="518" y="342"/>
                    <a:pt x="1003" y="542"/>
                    <a:pt x="1387" y="893"/>
                  </a:cubicBezTo>
                  <a:cubicBezTo>
                    <a:pt x="1407" y="258"/>
                    <a:pt x="1038" y="0"/>
                    <a:pt x="6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4106195" y="1497116"/>
              <a:ext cx="23589" cy="23845"/>
            </a:xfrm>
            <a:custGeom>
              <a:avLst/>
              <a:gdLst/>
              <a:ahLst/>
              <a:cxnLst/>
              <a:rect l="l" t="t" r="r" b="b"/>
              <a:pathLst>
                <a:path w="736" h="744" extrusionOk="0">
                  <a:moveTo>
                    <a:pt x="374" y="0"/>
                  </a:moveTo>
                  <a:cubicBezTo>
                    <a:pt x="351" y="0"/>
                    <a:pt x="326" y="5"/>
                    <a:pt x="301" y="13"/>
                  </a:cubicBezTo>
                  <a:cubicBezTo>
                    <a:pt x="251" y="13"/>
                    <a:pt x="201" y="30"/>
                    <a:pt x="168" y="63"/>
                  </a:cubicBezTo>
                  <a:cubicBezTo>
                    <a:pt x="84" y="113"/>
                    <a:pt x="34" y="197"/>
                    <a:pt x="17" y="297"/>
                  </a:cubicBezTo>
                  <a:cubicBezTo>
                    <a:pt x="1" y="330"/>
                    <a:pt x="1" y="364"/>
                    <a:pt x="1" y="397"/>
                  </a:cubicBezTo>
                  <a:cubicBezTo>
                    <a:pt x="1" y="464"/>
                    <a:pt x="34" y="514"/>
                    <a:pt x="67" y="581"/>
                  </a:cubicBezTo>
                  <a:cubicBezTo>
                    <a:pt x="84" y="598"/>
                    <a:pt x="118" y="631"/>
                    <a:pt x="134" y="648"/>
                  </a:cubicBezTo>
                  <a:cubicBezTo>
                    <a:pt x="184" y="698"/>
                    <a:pt x="235" y="715"/>
                    <a:pt x="301" y="731"/>
                  </a:cubicBezTo>
                  <a:cubicBezTo>
                    <a:pt x="326" y="740"/>
                    <a:pt x="351" y="744"/>
                    <a:pt x="374" y="744"/>
                  </a:cubicBezTo>
                  <a:cubicBezTo>
                    <a:pt x="397" y="744"/>
                    <a:pt x="418" y="740"/>
                    <a:pt x="435" y="731"/>
                  </a:cubicBezTo>
                  <a:cubicBezTo>
                    <a:pt x="485" y="731"/>
                    <a:pt x="535" y="698"/>
                    <a:pt x="569" y="681"/>
                  </a:cubicBezTo>
                  <a:cubicBezTo>
                    <a:pt x="652" y="614"/>
                    <a:pt x="702" y="531"/>
                    <a:pt x="736" y="447"/>
                  </a:cubicBezTo>
                  <a:cubicBezTo>
                    <a:pt x="736" y="414"/>
                    <a:pt x="736" y="381"/>
                    <a:pt x="736" y="347"/>
                  </a:cubicBezTo>
                  <a:cubicBezTo>
                    <a:pt x="736" y="280"/>
                    <a:pt x="719" y="213"/>
                    <a:pt x="686" y="163"/>
                  </a:cubicBezTo>
                  <a:lnTo>
                    <a:pt x="619" y="97"/>
                  </a:lnTo>
                  <a:cubicBezTo>
                    <a:pt x="569" y="46"/>
                    <a:pt x="502" y="30"/>
                    <a:pt x="435" y="13"/>
                  </a:cubicBezTo>
                  <a:cubicBezTo>
                    <a:pt x="418" y="5"/>
                    <a:pt x="397" y="0"/>
                    <a:pt x="3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3641919" y="1458816"/>
              <a:ext cx="885221" cy="721862"/>
            </a:xfrm>
            <a:custGeom>
              <a:avLst/>
              <a:gdLst/>
              <a:ahLst/>
              <a:cxnLst/>
              <a:rect l="l" t="t" r="r" b="b"/>
              <a:pathLst>
                <a:path w="27620" h="22523" extrusionOk="0">
                  <a:moveTo>
                    <a:pt x="5533" y="1"/>
                  </a:moveTo>
                  <a:cubicBezTo>
                    <a:pt x="5223" y="1"/>
                    <a:pt x="0" y="1542"/>
                    <a:pt x="0" y="1542"/>
                  </a:cubicBezTo>
                  <a:cubicBezTo>
                    <a:pt x="0" y="1542"/>
                    <a:pt x="1086" y="14725"/>
                    <a:pt x="3275" y="20206"/>
                  </a:cubicBezTo>
                  <a:cubicBezTo>
                    <a:pt x="6328" y="21957"/>
                    <a:pt x="11822" y="22522"/>
                    <a:pt x="16421" y="22522"/>
                  </a:cubicBezTo>
                  <a:cubicBezTo>
                    <a:pt x="19676" y="22522"/>
                    <a:pt x="22483" y="22239"/>
                    <a:pt x="23660" y="21893"/>
                  </a:cubicBezTo>
                  <a:cubicBezTo>
                    <a:pt x="26500" y="21041"/>
                    <a:pt x="27352" y="19270"/>
                    <a:pt x="27469" y="18568"/>
                  </a:cubicBezTo>
                  <a:cubicBezTo>
                    <a:pt x="27603" y="17883"/>
                    <a:pt x="27620" y="16379"/>
                    <a:pt x="26400" y="15360"/>
                  </a:cubicBezTo>
                  <a:cubicBezTo>
                    <a:pt x="25197" y="14324"/>
                    <a:pt x="8672" y="13789"/>
                    <a:pt x="8672" y="13789"/>
                  </a:cubicBezTo>
                  <a:cubicBezTo>
                    <a:pt x="8672" y="13789"/>
                    <a:pt x="5548" y="105"/>
                    <a:pt x="5548" y="5"/>
                  </a:cubicBezTo>
                  <a:cubicBezTo>
                    <a:pt x="5548" y="2"/>
                    <a:pt x="5543" y="1"/>
                    <a:pt x="5533"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52"/>
          <p:cNvGrpSpPr/>
          <p:nvPr/>
        </p:nvGrpSpPr>
        <p:grpSpPr>
          <a:xfrm>
            <a:off x="4470892" y="1466805"/>
            <a:ext cx="1416995" cy="3491655"/>
            <a:chOff x="4454803" y="1366192"/>
            <a:chExt cx="1416995" cy="3491655"/>
          </a:xfrm>
        </p:grpSpPr>
        <p:sp>
          <p:nvSpPr>
            <p:cNvPr id="1372" name="Google Shape;1372;p52"/>
            <p:cNvSpPr/>
            <p:nvPr/>
          </p:nvSpPr>
          <p:spPr>
            <a:xfrm>
              <a:off x="4788443" y="1366192"/>
              <a:ext cx="629782" cy="560490"/>
            </a:xfrm>
            <a:custGeom>
              <a:avLst/>
              <a:gdLst/>
              <a:ahLst/>
              <a:cxnLst/>
              <a:rect l="l" t="t" r="r" b="b"/>
              <a:pathLst>
                <a:path w="19650" h="17488" extrusionOk="0">
                  <a:moveTo>
                    <a:pt x="15500" y="1"/>
                  </a:moveTo>
                  <a:cubicBezTo>
                    <a:pt x="15198" y="1"/>
                    <a:pt x="14899" y="20"/>
                    <a:pt x="14620" y="55"/>
                  </a:cubicBezTo>
                  <a:cubicBezTo>
                    <a:pt x="10761" y="589"/>
                    <a:pt x="8104" y="873"/>
                    <a:pt x="7670" y="3998"/>
                  </a:cubicBezTo>
                  <a:cubicBezTo>
                    <a:pt x="7536" y="5000"/>
                    <a:pt x="6684" y="5769"/>
                    <a:pt x="5748" y="6203"/>
                  </a:cubicBezTo>
                  <a:cubicBezTo>
                    <a:pt x="4829" y="6621"/>
                    <a:pt x="3810" y="6805"/>
                    <a:pt x="2874" y="7189"/>
                  </a:cubicBezTo>
                  <a:cubicBezTo>
                    <a:pt x="1922" y="7573"/>
                    <a:pt x="953" y="8158"/>
                    <a:pt x="635" y="9127"/>
                  </a:cubicBezTo>
                  <a:cubicBezTo>
                    <a:pt x="0" y="11116"/>
                    <a:pt x="385" y="13288"/>
                    <a:pt x="1638" y="14959"/>
                  </a:cubicBezTo>
                  <a:cubicBezTo>
                    <a:pt x="2933" y="16632"/>
                    <a:pt x="5046" y="17488"/>
                    <a:pt x="7141" y="17488"/>
                  </a:cubicBezTo>
                  <a:cubicBezTo>
                    <a:pt x="8100" y="17488"/>
                    <a:pt x="9055" y="17309"/>
                    <a:pt x="9925" y="16947"/>
                  </a:cubicBezTo>
                  <a:cubicBezTo>
                    <a:pt x="11112" y="16446"/>
                    <a:pt x="12198" y="15761"/>
                    <a:pt x="13167" y="14892"/>
                  </a:cubicBezTo>
                  <a:cubicBezTo>
                    <a:pt x="14370" y="13806"/>
                    <a:pt x="15389" y="12419"/>
                    <a:pt x="16893" y="11784"/>
                  </a:cubicBezTo>
                  <a:cubicBezTo>
                    <a:pt x="17444" y="11533"/>
                    <a:pt x="18062" y="11400"/>
                    <a:pt x="18564" y="11049"/>
                  </a:cubicBezTo>
                  <a:cubicBezTo>
                    <a:pt x="19249" y="10547"/>
                    <a:pt x="19583" y="9662"/>
                    <a:pt x="19616" y="8810"/>
                  </a:cubicBezTo>
                  <a:cubicBezTo>
                    <a:pt x="19650" y="7874"/>
                    <a:pt x="19466" y="6955"/>
                    <a:pt x="19299" y="6053"/>
                  </a:cubicBezTo>
                  <a:cubicBezTo>
                    <a:pt x="18831" y="3513"/>
                    <a:pt x="19265" y="1742"/>
                    <a:pt x="18112" y="706"/>
                  </a:cubicBezTo>
                  <a:cubicBezTo>
                    <a:pt x="17548" y="206"/>
                    <a:pt x="16500" y="1"/>
                    <a:pt x="15500"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4882702" y="1438625"/>
              <a:ext cx="490557" cy="464981"/>
            </a:xfrm>
            <a:custGeom>
              <a:avLst/>
              <a:gdLst/>
              <a:ahLst/>
              <a:cxnLst/>
              <a:rect l="l" t="t" r="r" b="b"/>
              <a:pathLst>
                <a:path w="15306" h="14508" extrusionOk="0">
                  <a:moveTo>
                    <a:pt x="14770" y="0"/>
                  </a:moveTo>
                  <a:cubicBezTo>
                    <a:pt x="14770" y="0"/>
                    <a:pt x="14587" y="485"/>
                    <a:pt x="12899" y="535"/>
                  </a:cubicBezTo>
                  <a:cubicBezTo>
                    <a:pt x="11228" y="568"/>
                    <a:pt x="7719" y="401"/>
                    <a:pt x="7268" y="2840"/>
                  </a:cubicBezTo>
                  <a:cubicBezTo>
                    <a:pt x="6834" y="5280"/>
                    <a:pt x="5998" y="6299"/>
                    <a:pt x="4578" y="6600"/>
                  </a:cubicBezTo>
                  <a:cubicBezTo>
                    <a:pt x="3141" y="6917"/>
                    <a:pt x="986" y="6867"/>
                    <a:pt x="485" y="8638"/>
                  </a:cubicBezTo>
                  <a:cubicBezTo>
                    <a:pt x="0" y="10426"/>
                    <a:pt x="2573" y="14319"/>
                    <a:pt x="6249" y="14503"/>
                  </a:cubicBezTo>
                  <a:cubicBezTo>
                    <a:pt x="6312" y="14506"/>
                    <a:pt x="6375" y="14507"/>
                    <a:pt x="6436" y="14507"/>
                  </a:cubicBezTo>
                  <a:cubicBezTo>
                    <a:pt x="9966" y="14507"/>
                    <a:pt x="10669" y="9877"/>
                    <a:pt x="12114" y="9039"/>
                  </a:cubicBezTo>
                  <a:cubicBezTo>
                    <a:pt x="13567" y="8204"/>
                    <a:pt x="14687" y="7669"/>
                    <a:pt x="14988" y="6333"/>
                  </a:cubicBezTo>
                  <a:cubicBezTo>
                    <a:pt x="15305" y="5013"/>
                    <a:pt x="14770" y="0"/>
                    <a:pt x="14770" y="0"/>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5346434" y="4644682"/>
              <a:ext cx="518954" cy="213165"/>
            </a:xfrm>
            <a:custGeom>
              <a:avLst/>
              <a:gdLst/>
              <a:ahLst/>
              <a:cxnLst/>
              <a:rect l="l" t="t" r="r" b="b"/>
              <a:pathLst>
                <a:path w="16192" h="6651" extrusionOk="0">
                  <a:moveTo>
                    <a:pt x="6417" y="1"/>
                  </a:moveTo>
                  <a:lnTo>
                    <a:pt x="1" y="502"/>
                  </a:lnTo>
                  <a:lnTo>
                    <a:pt x="118" y="3660"/>
                  </a:lnTo>
                  <a:lnTo>
                    <a:pt x="235" y="6651"/>
                  </a:lnTo>
                  <a:lnTo>
                    <a:pt x="16191" y="6651"/>
                  </a:lnTo>
                  <a:cubicBezTo>
                    <a:pt x="16191" y="6651"/>
                    <a:pt x="15272" y="4679"/>
                    <a:pt x="12682" y="4111"/>
                  </a:cubicBezTo>
                  <a:cubicBezTo>
                    <a:pt x="11563" y="3877"/>
                    <a:pt x="10477" y="3526"/>
                    <a:pt x="9441" y="3075"/>
                  </a:cubicBezTo>
                  <a:cubicBezTo>
                    <a:pt x="6333" y="1672"/>
                    <a:pt x="6417" y="1"/>
                    <a:pt x="6417" y="1"/>
                  </a:cubicBezTo>
                  <a:close/>
                </a:path>
              </a:pathLst>
            </a:custGeom>
            <a:solidFill>
              <a:srgbClr val="F3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5146698" y="2814339"/>
              <a:ext cx="449309" cy="1905373"/>
            </a:xfrm>
            <a:custGeom>
              <a:avLst/>
              <a:gdLst/>
              <a:ahLst/>
              <a:cxnLst/>
              <a:rect l="l" t="t" r="r" b="b"/>
              <a:pathLst>
                <a:path w="14019" h="59450" extrusionOk="0">
                  <a:moveTo>
                    <a:pt x="0" y="0"/>
                  </a:moveTo>
                  <a:cubicBezTo>
                    <a:pt x="0" y="0"/>
                    <a:pt x="318" y="2640"/>
                    <a:pt x="769" y="6400"/>
                  </a:cubicBezTo>
                  <a:cubicBezTo>
                    <a:pt x="1705" y="14169"/>
                    <a:pt x="3208" y="26717"/>
                    <a:pt x="3626" y="30493"/>
                  </a:cubicBezTo>
                  <a:cubicBezTo>
                    <a:pt x="3626" y="35907"/>
                    <a:pt x="4578" y="59449"/>
                    <a:pt x="4578" y="59449"/>
                  </a:cubicBezTo>
                  <a:lnTo>
                    <a:pt x="14019" y="57244"/>
                  </a:lnTo>
                  <a:cubicBezTo>
                    <a:pt x="14019" y="57244"/>
                    <a:pt x="13969" y="35957"/>
                    <a:pt x="13818" y="29507"/>
                  </a:cubicBezTo>
                  <a:cubicBezTo>
                    <a:pt x="13718" y="25230"/>
                    <a:pt x="12766" y="13451"/>
                    <a:pt x="11680" y="6400"/>
                  </a:cubicBezTo>
                  <a:cubicBezTo>
                    <a:pt x="11128" y="2824"/>
                    <a:pt x="10727" y="334"/>
                    <a:pt x="10727" y="33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5350184" y="4743236"/>
              <a:ext cx="515204" cy="114611"/>
            </a:xfrm>
            <a:custGeom>
              <a:avLst/>
              <a:gdLst/>
              <a:ahLst/>
              <a:cxnLst/>
              <a:rect l="l" t="t" r="r" b="b"/>
              <a:pathLst>
                <a:path w="16075" h="3576" extrusionOk="0">
                  <a:moveTo>
                    <a:pt x="9324" y="0"/>
                  </a:moveTo>
                  <a:cubicBezTo>
                    <a:pt x="8622" y="685"/>
                    <a:pt x="7904" y="1521"/>
                    <a:pt x="7503" y="2373"/>
                  </a:cubicBezTo>
                  <a:cubicBezTo>
                    <a:pt x="3710" y="2022"/>
                    <a:pt x="1471" y="1036"/>
                    <a:pt x="1" y="585"/>
                  </a:cubicBezTo>
                  <a:lnTo>
                    <a:pt x="1" y="585"/>
                  </a:lnTo>
                  <a:lnTo>
                    <a:pt x="118" y="3576"/>
                  </a:lnTo>
                  <a:lnTo>
                    <a:pt x="16074" y="3576"/>
                  </a:lnTo>
                  <a:cubicBezTo>
                    <a:pt x="16074" y="3576"/>
                    <a:pt x="15155" y="1604"/>
                    <a:pt x="12565" y="1036"/>
                  </a:cubicBezTo>
                  <a:cubicBezTo>
                    <a:pt x="11446" y="802"/>
                    <a:pt x="10360" y="451"/>
                    <a:pt x="932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4886965" y="4644682"/>
              <a:ext cx="511454" cy="213165"/>
            </a:xfrm>
            <a:custGeom>
              <a:avLst/>
              <a:gdLst/>
              <a:ahLst/>
              <a:cxnLst/>
              <a:rect l="l" t="t" r="r" b="b"/>
              <a:pathLst>
                <a:path w="15958" h="6651" extrusionOk="0">
                  <a:moveTo>
                    <a:pt x="6784" y="1"/>
                  </a:moveTo>
                  <a:lnTo>
                    <a:pt x="335" y="502"/>
                  </a:lnTo>
                  <a:lnTo>
                    <a:pt x="168" y="3660"/>
                  </a:lnTo>
                  <a:lnTo>
                    <a:pt x="1" y="6651"/>
                  </a:lnTo>
                  <a:lnTo>
                    <a:pt x="15957" y="6651"/>
                  </a:lnTo>
                  <a:cubicBezTo>
                    <a:pt x="15957" y="6651"/>
                    <a:pt x="15222" y="4679"/>
                    <a:pt x="12682" y="4111"/>
                  </a:cubicBezTo>
                  <a:cubicBezTo>
                    <a:pt x="11596" y="3877"/>
                    <a:pt x="10544" y="3543"/>
                    <a:pt x="9541" y="3075"/>
                  </a:cubicBezTo>
                  <a:cubicBezTo>
                    <a:pt x="6567" y="1672"/>
                    <a:pt x="6784" y="1"/>
                    <a:pt x="678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4838762" y="2814339"/>
              <a:ext cx="415592" cy="1905373"/>
            </a:xfrm>
            <a:custGeom>
              <a:avLst/>
              <a:gdLst/>
              <a:ahLst/>
              <a:cxnLst/>
              <a:rect l="l" t="t" r="r" b="b"/>
              <a:pathLst>
                <a:path w="12967" h="59450" extrusionOk="0">
                  <a:moveTo>
                    <a:pt x="803" y="0"/>
                  </a:moveTo>
                  <a:cubicBezTo>
                    <a:pt x="803" y="0"/>
                    <a:pt x="886" y="2640"/>
                    <a:pt x="987" y="6400"/>
                  </a:cubicBezTo>
                  <a:cubicBezTo>
                    <a:pt x="1221" y="14169"/>
                    <a:pt x="1588" y="26717"/>
                    <a:pt x="1672" y="30493"/>
                  </a:cubicBezTo>
                  <a:cubicBezTo>
                    <a:pt x="1187" y="35907"/>
                    <a:pt x="1" y="59449"/>
                    <a:pt x="1" y="59449"/>
                  </a:cubicBezTo>
                  <a:lnTo>
                    <a:pt x="9658" y="57244"/>
                  </a:lnTo>
                  <a:cubicBezTo>
                    <a:pt x="9658" y="57244"/>
                    <a:pt x="12265" y="35406"/>
                    <a:pt x="12683" y="28956"/>
                  </a:cubicBezTo>
                  <a:cubicBezTo>
                    <a:pt x="12967" y="24679"/>
                    <a:pt x="12332" y="13451"/>
                    <a:pt x="11897" y="6400"/>
                  </a:cubicBezTo>
                  <a:cubicBezTo>
                    <a:pt x="11664" y="2824"/>
                    <a:pt x="11480" y="334"/>
                    <a:pt x="11480" y="334"/>
                  </a:cubicBezTo>
                  <a:lnTo>
                    <a:pt x="803"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4866101" y="2814339"/>
              <a:ext cx="382357" cy="205120"/>
            </a:xfrm>
            <a:custGeom>
              <a:avLst/>
              <a:gdLst/>
              <a:ahLst/>
              <a:cxnLst/>
              <a:rect l="l" t="t" r="r" b="b"/>
              <a:pathLst>
                <a:path w="11930" h="6400" extrusionOk="0">
                  <a:moveTo>
                    <a:pt x="0" y="0"/>
                  </a:moveTo>
                  <a:cubicBezTo>
                    <a:pt x="0" y="0"/>
                    <a:pt x="84" y="2640"/>
                    <a:pt x="217" y="6400"/>
                  </a:cubicBezTo>
                  <a:lnTo>
                    <a:pt x="11930" y="6400"/>
                  </a:lnTo>
                  <a:cubicBezTo>
                    <a:pt x="11696" y="2824"/>
                    <a:pt x="11496" y="334"/>
                    <a:pt x="11496" y="33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4886965" y="4743236"/>
              <a:ext cx="511454" cy="114611"/>
            </a:xfrm>
            <a:custGeom>
              <a:avLst/>
              <a:gdLst/>
              <a:ahLst/>
              <a:cxnLst/>
              <a:rect l="l" t="t" r="r" b="b"/>
              <a:pathLst>
                <a:path w="15958" h="3576" extrusionOk="0">
                  <a:moveTo>
                    <a:pt x="9541" y="0"/>
                  </a:moveTo>
                  <a:cubicBezTo>
                    <a:pt x="8773" y="685"/>
                    <a:pt x="7971" y="1521"/>
                    <a:pt x="7503" y="2373"/>
                  </a:cubicBezTo>
                  <a:cubicBezTo>
                    <a:pt x="3743" y="2022"/>
                    <a:pt x="1588" y="1036"/>
                    <a:pt x="168" y="585"/>
                  </a:cubicBezTo>
                  <a:lnTo>
                    <a:pt x="1" y="3576"/>
                  </a:lnTo>
                  <a:lnTo>
                    <a:pt x="15957" y="3576"/>
                  </a:lnTo>
                  <a:cubicBezTo>
                    <a:pt x="15957" y="3576"/>
                    <a:pt x="15222" y="1604"/>
                    <a:pt x="12682" y="1036"/>
                  </a:cubicBezTo>
                  <a:cubicBezTo>
                    <a:pt x="11596" y="802"/>
                    <a:pt x="10544" y="468"/>
                    <a:pt x="954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5704689" y="1612111"/>
              <a:ext cx="115188" cy="133905"/>
            </a:xfrm>
            <a:custGeom>
              <a:avLst/>
              <a:gdLst/>
              <a:ahLst/>
              <a:cxnLst/>
              <a:rect l="l" t="t" r="r" b="b"/>
              <a:pathLst>
                <a:path w="3594" h="4178" extrusionOk="0">
                  <a:moveTo>
                    <a:pt x="836" y="1"/>
                  </a:moveTo>
                  <a:lnTo>
                    <a:pt x="1" y="3810"/>
                  </a:lnTo>
                  <a:lnTo>
                    <a:pt x="3593" y="4178"/>
                  </a:lnTo>
                  <a:lnTo>
                    <a:pt x="3326" y="602"/>
                  </a:lnTo>
                  <a:lnTo>
                    <a:pt x="836"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5179357" y="1675314"/>
              <a:ext cx="685485" cy="626449"/>
            </a:xfrm>
            <a:custGeom>
              <a:avLst/>
              <a:gdLst/>
              <a:ahLst/>
              <a:cxnLst/>
              <a:rect l="l" t="t" r="r" b="b"/>
              <a:pathLst>
                <a:path w="21388" h="19546" extrusionOk="0">
                  <a:moveTo>
                    <a:pt x="21204" y="0"/>
                  </a:moveTo>
                  <a:lnTo>
                    <a:pt x="15055" y="17"/>
                  </a:lnTo>
                  <a:cubicBezTo>
                    <a:pt x="15055" y="17"/>
                    <a:pt x="14236" y="4996"/>
                    <a:pt x="13635" y="9541"/>
                  </a:cubicBezTo>
                  <a:cubicBezTo>
                    <a:pt x="11663" y="8171"/>
                    <a:pt x="9675" y="6968"/>
                    <a:pt x="8422" y="6199"/>
                  </a:cubicBezTo>
                  <a:cubicBezTo>
                    <a:pt x="7223" y="5454"/>
                    <a:pt x="6057" y="5121"/>
                    <a:pt x="5007" y="5121"/>
                  </a:cubicBezTo>
                  <a:cubicBezTo>
                    <a:pt x="3348" y="5121"/>
                    <a:pt x="1977" y="5951"/>
                    <a:pt x="1220" y="7302"/>
                  </a:cubicBezTo>
                  <a:cubicBezTo>
                    <a:pt x="1" y="9491"/>
                    <a:pt x="4579" y="13334"/>
                    <a:pt x="6417" y="14436"/>
                  </a:cubicBezTo>
                  <a:cubicBezTo>
                    <a:pt x="8505" y="15690"/>
                    <a:pt x="10577" y="16976"/>
                    <a:pt x="12783" y="17995"/>
                  </a:cubicBezTo>
                  <a:cubicBezTo>
                    <a:pt x="13981" y="18562"/>
                    <a:pt x="15258" y="19546"/>
                    <a:pt x="16561" y="19546"/>
                  </a:cubicBezTo>
                  <a:cubicBezTo>
                    <a:pt x="16948" y="19546"/>
                    <a:pt x="17338" y="19459"/>
                    <a:pt x="17728" y="19248"/>
                  </a:cubicBezTo>
                  <a:cubicBezTo>
                    <a:pt x="20435" y="17795"/>
                    <a:pt x="21154" y="12348"/>
                    <a:pt x="21254" y="9791"/>
                  </a:cubicBezTo>
                  <a:cubicBezTo>
                    <a:pt x="21388" y="6533"/>
                    <a:pt x="21354" y="3258"/>
                    <a:pt x="2120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4778252" y="1823641"/>
              <a:ext cx="829005" cy="1100501"/>
            </a:xfrm>
            <a:custGeom>
              <a:avLst/>
              <a:gdLst/>
              <a:ahLst/>
              <a:cxnLst/>
              <a:rect l="l" t="t" r="r" b="b"/>
              <a:pathLst>
                <a:path w="25866" h="34337" extrusionOk="0">
                  <a:moveTo>
                    <a:pt x="8739" y="0"/>
                  </a:moveTo>
                  <a:cubicBezTo>
                    <a:pt x="8422" y="84"/>
                    <a:pt x="8088" y="151"/>
                    <a:pt x="7754" y="201"/>
                  </a:cubicBezTo>
                  <a:cubicBezTo>
                    <a:pt x="5364" y="602"/>
                    <a:pt x="2674" y="686"/>
                    <a:pt x="1237" y="3125"/>
                  </a:cubicBezTo>
                  <a:cubicBezTo>
                    <a:pt x="1" y="5214"/>
                    <a:pt x="1070" y="11262"/>
                    <a:pt x="2140" y="16392"/>
                  </a:cubicBezTo>
                  <a:cubicBezTo>
                    <a:pt x="2741" y="19265"/>
                    <a:pt x="2758" y="22223"/>
                    <a:pt x="2173" y="25097"/>
                  </a:cubicBezTo>
                  <a:cubicBezTo>
                    <a:pt x="1371" y="29090"/>
                    <a:pt x="569" y="34336"/>
                    <a:pt x="569" y="34336"/>
                  </a:cubicBezTo>
                  <a:lnTo>
                    <a:pt x="25866" y="34336"/>
                  </a:lnTo>
                  <a:cubicBezTo>
                    <a:pt x="24730" y="29123"/>
                    <a:pt x="21221" y="18848"/>
                    <a:pt x="21187" y="18764"/>
                  </a:cubicBezTo>
                  <a:cubicBezTo>
                    <a:pt x="21187" y="18764"/>
                    <a:pt x="21889" y="2674"/>
                    <a:pt x="20937" y="1571"/>
                  </a:cubicBezTo>
                  <a:cubicBezTo>
                    <a:pt x="20369" y="886"/>
                    <a:pt x="19015" y="502"/>
                    <a:pt x="18046" y="318"/>
                  </a:cubicBezTo>
                  <a:cubicBezTo>
                    <a:pt x="17428" y="184"/>
                    <a:pt x="16960" y="134"/>
                    <a:pt x="16960" y="134"/>
                  </a:cubicBezTo>
                  <a:cubicBezTo>
                    <a:pt x="16793" y="134"/>
                    <a:pt x="11379"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4946418" y="2631718"/>
              <a:ext cx="158007" cy="181339"/>
            </a:xfrm>
            <a:custGeom>
              <a:avLst/>
              <a:gdLst/>
              <a:ahLst/>
              <a:cxnLst/>
              <a:rect l="l" t="t" r="r" b="b"/>
              <a:pathLst>
                <a:path w="4930" h="5658" extrusionOk="0">
                  <a:moveTo>
                    <a:pt x="4929" y="1"/>
                  </a:moveTo>
                  <a:lnTo>
                    <a:pt x="117" y="118"/>
                  </a:lnTo>
                  <a:cubicBezTo>
                    <a:pt x="101" y="201"/>
                    <a:pt x="0" y="3610"/>
                    <a:pt x="167" y="4445"/>
                  </a:cubicBezTo>
                  <a:cubicBezTo>
                    <a:pt x="288" y="5046"/>
                    <a:pt x="1229" y="5657"/>
                    <a:pt x="2387" y="5657"/>
                  </a:cubicBezTo>
                  <a:cubicBezTo>
                    <a:pt x="2678" y="5657"/>
                    <a:pt x="2983" y="5618"/>
                    <a:pt x="3292" y="5531"/>
                  </a:cubicBezTo>
                  <a:cubicBezTo>
                    <a:pt x="4812" y="5097"/>
                    <a:pt x="4929" y="3944"/>
                    <a:pt x="4929" y="3944"/>
                  </a:cubicBezTo>
                  <a:lnTo>
                    <a:pt x="492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5312172" y="2631718"/>
              <a:ext cx="158007" cy="181339"/>
            </a:xfrm>
            <a:custGeom>
              <a:avLst/>
              <a:gdLst/>
              <a:ahLst/>
              <a:cxnLst/>
              <a:rect l="l" t="t" r="r" b="b"/>
              <a:pathLst>
                <a:path w="4930" h="5658" extrusionOk="0">
                  <a:moveTo>
                    <a:pt x="4929" y="1"/>
                  </a:moveTo>
                  <a:lnTo>
                    <a:pt x="101" y="118"/>
                  </a:lnTo>
                  <a:cubicBezTo>
                    <a:pt x="84" y="201"/>
                    <a:pt x="0" y="3610"/>
                    <a:pt x="167" y="4445"/>
                  </a:cubicBezTo>
                  <a:cubicBezTo>
                    <a:pt x="288" y="5046"/>
                    <a:pt x="1229" y="5657"/>
                    <a:pt x="2378" y="5657"/>
                  </a:cubicBezTo>
                  <a:cubicBezTo>
                    <a:pt x="2667" y="5657"/>
                    <a:pt x="2969" y="5618"/>
                    <a:pt x="3275" y="5531"/>
                  </a:cubicBezTo>
                  <a:cubicBezTo>
                    <a:pt x="4812" y="5097"/>
                    <a:pt x="4929" y="3944"/>
                    <a:pt x="4929" y="3944"/>
                  </a:cubicBezTo>
                  <a:lnTo>
                    <a:pt x="492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5026735" y="1823641"/>
              <a:ext cx="329923" cy="234574"/>
            </a:xfrm>
            <a:custGeom>
              <a:avLst/>
              <a:gdLst/>
              <a:ahLst/>
              <a:cxnLst/>
              <a:rect l="l" t="t" r="r" b="b"/>
              <a:pathLst>
                <a:path w="10294" h="7319" extrusionOk="0">
                  <a:moveTo>
                    <a:pt x="986" y="0"/>
                  </a:moveTo>
                  <a:cubicBezTo>
                    <a:pt x="669" y="84"/>
                    <a:pt x="335" y="151"/>
                    <a:pt x="1" y="201"/>
                  </a:cubicBezTo>
                  <a:cubicBezTo>
                    <a:pt x="1387" y="3041"/>
                    <a:pt x="5080" y="7085"/>
                    <a:pt x="7152" y="7319"/>
                  </a:cubicBezTo>
                  <a:cubicBezTo>
                    <a:pt x="8438" y="6767"/>
                    <a:pt x="9708" y="2473"/>
                    <a:pt x="10293" y="301"/>
                  </a:cubicBezTo>
                  <a:cubicBezTo>
                    <a:pt x="9675" y="184"/>
                    <a:pt x="9207" y="134"/>
                    <a:pt x="9207" y="134"/>
                  </a:cubicBezTo>
                  <a:cubicBezTo>
                    <a:pt x="9040" y="134"/>
                    <a:pt x="3626" y="0"/>
                    <a:pt x="98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4483199" y="2977121"/>
              <a:ext cx="175538" cy="319122"/>
            </a:xfrm>
            <a:custGeom>
              <a:avLst/>
              <a:gdLst/>
              <a:ahLst/>
              <a:cxnLst/>
              <a:rect l="l" t="t" r="r" b="b"/>
              <a:pathLst>
                <a:path w="5477" h="9957" extrusionOk="0">
                  <a:moveTo>
                    <a:pt x="752" y="1"/>
                  </a:moveTo>
                  <a:lnTo>
                    <a:pt x="468" y="4679"/>
                  </a:lnTo>
                  <a:cubicBezTo>
                    <a:pt x="0" y="5899"/>
                    <a:pt x="518" y="9007"/>
                    <a:pt x="736" y="9207"/>
                  </a:cubicBezTo>
                  <a:cubicBezTo>
                    <a:pt x="757" y="9225"/>
                    <a:pt x="776" y="9234"/>
                    <a:pt x="794" y="9234"/>
                  </a:cubicBezTo>
                  <a:cubicBezTo>
                    <a:pt x="1139" y="9234"/>
                    <a:pt x="903" y="6081"/>
                    <a:pt x="1112" y="6081"/>
                  </a:cubicBezTo>
                  <a:cubicBezTo>
                    <a:pt x="1115" y="6081"/>
                    <a:pt x="1117" y="6082"/>
                    <a:pt x="1120" y="6083"/>
                  </a:cubicBezTo>
                  <a:cubicBezTo>
                    <a:pt x="1335" y="6149"/>
                    <a:pt x="1042" y="9642"/>
                    <a:pt x="1491" y="9642"/>
                  </a:cubicBezTo>
                  <a:cubicBezTo>
                    <a:pt x="1496" y="9642"/>
                    <a:pt x="1500" y="9642"/>
                    <a:pt x="1504" y="9641"/>
                  </a:cubicBezTo>
                  <a:cubicBezTo>
                    <a:pt x="1966" y="9575"/>
                    <a:pt x="1858" y="6231"/>
                    <a:pt x="2048" y="6231"/>
                  </a:cubicBezTo>
                  <a:cubicBezTo>
                    <a:pt x="2051" y="6231"/>
                    <a:pt x="2053" y="6232"/>
                    <a:pt x="2056" y="6233"/>
                  </a:cubicBezTo>
                  <a:cubicBezTo>
                    <a:pt x="2256" y="6316"/>
                    <a:pt x="2022" y="9040"/>
                    <a:pt x="2106" y="9458"/>
                  </a:cubicBezTo>
                  <a:cubicBezTo>
                    <a:pt x="2173" y="9737"/>
                    <a:pt x="2262" y="9956"/>
                    <a:pt x="2399" y="9956"/>
                  </a:cubicBezTo>
                  <a:cubicBezTo>
                    <a:pt x="2467" y="9956"/>
                    <a:pt x="2546" y="9902"/>
                    <a:pt x="2640" y="9775"/>
                  </a:cubicBezTo>
                  <a:cubicBezTo>
                    <a:pt x="2924" y="9374"/>
                    <a:pt x="2791" y="6400"/>
                    <a:pt x="3025" y="6350"/>
                  </a:cubicBezTo>
                  <a:cubicBezTo>
                    <a:pt x="3026" y="6350"/>
                    <a:pt x="3028" y="6349"/>
                    <a:pt x="3029" y="6349"/>
                  </a:cubicBezTo>
                  <a:cubicBezTo>
                    <a:pt x="3227" y="6349"/>
                    <a:pt x="2815" y="9526"/>
                    <a:pt x="3292" y="9526"/>
                  </a:cubicBezTo>
                  <a:cubicBezTo>
                    <a:pt x="3313" y="9526"/>
                    <a:pt x="3335" y="9520"/>
                    <a:pt x="3359" y="9508"/>
                  </a:cubicBezTo>
                  <a:cubicBezTo>
                    <a:pt x="3827" y="9274"/>
                    <a:pt x="4127" y="5147"/>
                    <a:pt x="4127" y="5147"/>
                  </a:cubicBezTo>
                  <a:lnTo>
                    <a:pt x="4445" y="5915"/>
                  </a:lnTo>
                  <a:cubicBezTo>
                    <a:pt x="4445" y="5915"/>
                    <a:pt x="4445" y="7603"/>
                    <a:pt x="4846" y="7753"/>
                  </a:cubicBezTo>
                  <a:cubicBezTo>
                    <a:pt x="4864" y="7761"/>
                    <a:pt x="4882" y="7765"/>
                    <a:pt x="4900" y="7765"/>
                  </a:cubicBezTo>
                  <a:cubicBezTo>
                    <a:pt x="5268" y="7765"/>
                    <a:pt x="5477" y="6179"/>
                    <a:pt x="5397" y="5765"/>
                  </a:cubicBezTo>
                  <a:cubicBezTo>
                    <a:pt x="5297" y="5331"/>
                    <a:pt x="5063" y="4044"/>
                    <a:pt x="4061" y="3392"/>
                  </a:cubicBezTo>
                  <a:lnTo>
                    <a:pt x="4729"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4454803" y="1875819"/>
              <a:ext cx="564465" cy="1160787"/>
            </a:xfrm>
            <a:custGeom>
              <a:avLst/>
              <a:gdLst/>
              <a:ahLst/>
              <a:cxnLst/>
              <a:rect l="l" t="t" r="r" b="b"/>
              <a:pathLst>
                <a:path w="17612" h="36218" extrusionOk="0">
                  <a:moveTo>
                    <a:pt x="13359" y="1"/>
                  </a:moveTo>
                  <a:cubicBezTo>
                    <a:pt x="10084" y="1"/>
                    <a:pt x="1970" y="14142"/>
                    <a:pt x="1003" y="18122"/>
                  </a:cubicBezTo>
                  <a:cubicBezTo>
                    <a:pt x="1" y="22249"/>
                    <a:pt x="1" y="36217"/>
                    <a:pt x="1" y="36217"/>
                  </a:cubicBezTo>
                  <a:lnTo>
                    <a:pt x="7052" y="36217"/>
                  </a:lnTo>
                  <a:lnTo>
                    <a:pt x="9775" y="19659"/>
                  </a:lnTo>
                  <a:cubicBezTo>
                    <a:pt x="9775" y="19659"/>
                    <a:pt x="15607" y="10319"/>
                    <a:pt x="16609" y="6760"/>
                  </a:cubicBezTo>
                  <a:cubicBezTo>
                    <a:pt x="17612" y="3185"/>
                    <a:pt x="16342" y="1046"/>
                    <a:pt x="13702" y="60"/>
                  </a:cubicBezTo>
                  <a:cubicBezTo>
                    <a:pt x="13595" y="20"/>
                    <a:pt x="13480" y="1"/>
                    <a:pt x="1335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5689177" y="1380069"/>
              <a:ext cx="152109" cy="272233"/>
            </a:xfrm>
            <a:custGeom>
              <a:avLst/>
              <a:gdLst/>
              <a:ahLst/>
              <a:cxnLst/>
              <a:rect l="l" t="t" r="r" b="b"/>
              <a:pathLst>
                <a:path w="4746" h="8494" extrusionOk="0">
                  <a:moveTo>
                    <a:pt x="2008" y="1"/>
                  </a:moveTo>
                  <a:cubicBezTo>
                    <a:pt x="1870" y="1"/>
                    <a:pt x="1738" y="94"/>
                    <a:pt x="1704" y="240"/>
                  </a:cubicBezTo>
                  <a:cubicBezTo>
                    <a:pt x="1337" y="1643"/>
                    <a:pt x="234" y="5353"/>
                    <a:pt x="334" y="5386"/>
                  </a:cubicBezTo>
                  <a:cubicBezTo>
                    <a:pt x="334" y="5386"/>
                    <a:pt x="0" y="6138"/>
                    <a:pt x="1103" y="7491"/>
                  </a:cubicBezTo>
                  <a:cubicBezTo>
                    <a:pt x="1489" y="7957"/>
                    <a:pt x="2255" y="8493"/>
                    <a:pt x="3016" y="8493"/>
                  </a:cubicBezTo>
                  <a:cubicBezTo>
                    <a:pt x="3373" y="8493"/>
                    <a:pt x="3729" y="8375"/>
                    <a:pt x="4044" y="8076"/>
                  </a:cubicBezTo>
                  <a:cubicBezTo>
                    <a:pt x="4745" y="7424"/>
                    <a:pt x="4562" y="5837"/>
                    <a:pt x="4127" y="4851"/>
                  </a:cubicBezTo>
                  <a:cubicBezTo>
                    <a:pt x="3960" y="4434"/>
                    <a:pt x="3175" y="3849"/>
                    <a:pt x="2757" y="3665"/>
                  </a:cubicBezTo>
                  <a:cubicBezTo>
                    <a:pt x="2735" y="3654"/>
                    <a:pt x="2703" y="3650"/>
                    <a:pt x="2664" y="3650"/>
                  </a:cubicBezTo>
                  <a:cubicBezTo>
                    <a:pt x="2570" y="3650"/>
                    <a:pt x="2440" y="3672"/>
                    <a:pt x="2332" y="3672"/>
                  </a:cubicBezTo>
                  <a:cubicBezTo>
                    <a:pt x="2275" y="3672"/>
                    <a:pt x="2225" y="3666"/>
                    <a:pt x="2189" y="3648"/>
                  </a:cubicBezTo>
                  <a:cubicBezTo>
                    <a:pt x="2222" y="3314"/>
                    <a:pt x="2423" y="1944"/>
                    <a:pt x="2523" y="1276"/>
                  </a:cubicBezTo>
                  <a:cubicBezTo>
                    <a:pt x="2590" y="858"/>
                    <a:pt x="2540" y="340"/>
                    <a:pt x="2206" y="73"/>
                  </a:cubicBezTo>
                  <a:cubicBezTo>
                    <a:pt x="2145" y="23"/>
                    <a:pt x="2076" y="1"/>
                    <a:pt x="200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5765199" y="1605156"/>
              <a:ext cx="39678" cy="59998"/>
            </a:xfrm>
            <a:custGeom>
              <a:avLst/>
              <a:gdLst/>
              <a:ahLst/>
              <a:cxnLst/>
              <a:rect l="l" t="t" r="r" b="b"/>
              <a:pathLst>
                <a:path w="1238" h="1872" extrusionOk="0">
                  <a:moveTo>
                    <a:pt x="251" y="0"/>
                  </a:moveTo>
                  <a:lnTo>
                    <a:pt x="1" y="1855"/>
                  </a:lnTo>
                  <a:lnTo>
                    <a:pt x="1237" y="1872"/>
                  </a:lnTo>
                  <a:lnTo>
                    <a:pt x="1204" y="101"/>
                  </a:lnTo>
                  <a:lnTo>
                    <a:pt x="25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5730393" y="1510417"/>
              <a:ext cx="129867" cy="119643"/>
            </a:xfrm>
            <a:custGeom>
              <a:avLst/>
              <a:gdLst/>
              <a:ahLst/>
              <a:cxnLst/>
              <a:rect l="l" t="t" r="r" b="b"/>
              <a:pathLst>
                <a:path w="4052" h="3733" extrusionOk="0">
                  <a:moveTo>
                    <a:pt x="2072" y="0"/>
                  </a:moveTo>
                  <a:cubicBezTo>
                    <a:pt x="1564" y="0"/>
                    <a:pt x="1050" y="208"/>
                    <a:pt x="669" y="667"/>
                  </a:cubicBezTo>
                  <a:cubicBezTo>
                    <a:pt x="1" y="1453"/>
                    <a:pt x="101" y="2622"/>
                    <a:pt x="886" y="3291"/>
                  </a:cubicBezTo>
                  <a:cubicBezTo>
                    <a:pt x="1250" y="3597"/>
                    <a:pt x="1668" y="3733"/>
                    <a:pt x="2076" y="3733"/>
                  </a:cubicBezTo>
                  <a:cubicBezTo>
                    <a:pt x="3094" y="3733"/>
                    <a:pt x="4051" y="2884"/>
                    <a:pt x="3944" y="1703"/>
                  </a:cubicBezTo>
                  <a:cubicBezTo>
                    <a:pt x="3848" y="647"/>
                    <a:pt x="2969" y="0"/>
                    <a:pt x="207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5765744" y="1539871"/>
              <a:ext cx="69645" cy="62850"/>
            </a:xfrm>
            <a:custGeom>
              <a:avLst/>
              <a:gdLst/>
              <a:ahLst/>
              <a:cxnLst/>
              <a:rect l="l" t="t" r="r" b="b"/>
              <a:pathLst>
                <a:path w="2173" h="1961" extrusionOk="0">
                  <a:moveTo>
                    <a:pt x="1100" y="1"/>
                  </a:moveTo>
                  <a:cubicBezTo>
                    <a:pt x="911" y="1"/>
                    <a:pt x="716" y="57"/>
                    <a:pt x="535" y="183"/>
                  </a:cubicBezTo>
                  <a:cubicBezTo>
                    <a:pt x="101" y="500"/>
                    <a:pt x="0" y="1102"/>
                    <a:pt x="301" y="1553"/>
                  </a:cubicBezTo>
                  <a:cubicBezTo>
                    <a:pt x="500" y="1832"/>
                    <a:pt x="797" y="1960"/>
                    <a:pt x="1092" y="1960"/>
                  </a:cubicBezTo>
                  <a:cubicBezTo>
                    <a:pt x="1539" y="1960"/>
                    <a:pt x="1982" y="1665"/>
                    <a:pt x="2072" y="1152"/>
                  </a:cubicBezTo>
                  <a:cubicBezTo>
                    <a:pt x="2172" y="501"/>
                    <a:pt x="1664" y="1"/>
                    <a:pt x="1100"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5678985" y="1527499"/>
              <a:ext cx="112880" cy="102624"/>
            </a:xfrm>
            <a:custGeom>
              <a:avLst/>
              <a:gdLst/>
              <a:ahLst/>
              <a:cxnLst/>
              <a:rect l="l" t="t" r="r" b="b"/>
              <a:pathLst>
                <a:path w="3522" h="3202" extrusionOk="0">
                  <a:moveTo>
                    <a:pt x="786" y="1"/>
                  </a:moveTo>
                  <a:lnTo>
                    <a:pt x="786" y="1"/>
                  </a:lnTo>
                  <a:cubicBezTo>
                    <a:pt x="1" y="2156"/>
                    <a:pt x="736" y="3008"/>
                    <a:pt x="1354" y="3192"/>
                  </a:cubicBezTo>
                  <a:cubicBezTo>
                    <a:pt x="1378" y="3199"/>
                    <a:pt x="1403" y="3202"/>
                    <a:pt x="1431" y="3202"/>
                  </a:cubicBezTo>
                  <a:cubicBezTo>
                    <a:pt x="1947" y="3202"/>
                    <a:pt x="3104" y="2057"/>
                    <a:pt x="3326" y="1772"/>
                  </a:cubicBezTo>
                  <a:cubicBezTo>
                    <a:pt x="3521" y="1520"/>
                    <a:pt x="3425" y="1351"/>
                    <a:pt x="3134" y="1351"/>
                  </a:cubicBezTo>
                  <a:cubicBezTo>
                    <a:pt x="3077" y="1351"/>
                    <a:pt x="3013" y="1357"/>
                    <a:pt x="2941" y="1371"/>
                  </a:cubicBezTo>
                  <a:cubicBezTo>
                    <a:pt x="2507" y="1454"/>
                    <a:pt x="1788" y="1989"/>
                    <a:pt x="1788" y="1989"/>
                  </a:cubicBezTo>
                  <a:cubicBezTo>
                    <a:pt x="1788" y="1989"/>
                    <a:pt x="1454" y="1237"/>
                    <a:pt x="78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5748085" y="1462053"/>
              <a:ext cx="123713" cy="91919"/>
            </a:xfrm>
            <a:custGeom>
              <a:avLst/>
              <a:gdLst/>
              <a:ahLst/>
              <a:cxnLst/>
              <a:rect l="l" t="t" r="r" b="b"/>
              <a:pathLst>
                <a:path w="3860" h="2868" extrusionOk="0">
                  <a:moveTo>
                    <a:pt x="1604" y="0"/>
                  </a:moveTo>
                  <a:cubicBezTo>
                    <a:pt x="1316" y="0"/>
                    <a:pt x="1134" y="402"/>
                    <a:pt x="1086" y="639"/>
                  </a:cubicBezTo>
                  <a:cubicBezTo>
                    <a:pt x="1028" y="628"/>
                    <a:pt x="970" y="623"/>
                    <a:pt x="912" y="623"/>
                  </a:cubicBezTo>
                  <a:cubicBezTo>
                    <a:pt x="706" y="623"/>
                    <a:pt x="508" y="692"/>
                    <a:pt x="351" y="823"/>
                  </a:cubicBezTo>
                  <a:cubicBezTo>
                    <a:pt x="0" y="1241"/>
                    <a:pt x="434" y="1592"/>
                    <a:pt x="434" y="1592"/>
                  </a:cubicBezTo>
                  <a:cubicBezTo>
                    <a:pt x="434" y="1592"/>
                    <a:pt x="836" y="1725"/>
                    <a:pt x="1019" y="1775"/>
                  </a:cubicBezTo>
                  <a:cubicBezTo>
                    <a:pt x="1203" y="1842"/>
                    <a:pt x="2022" y="2477"/>
                    <a:pt x="2122" y="2477"/>
                  </a:cubicBezTo>
                  <a:cubicBezTo>
                    <a:pt x="2144" y="2481"/>
                    <a:pt x="2167" y="2482"/>
                    <a:pt x="2189" y="2482"/>
                  </a:cubicBezTo>
                  <a:cubicBezTo>
                    <a:pt x="2379" y="2482"/>
                    <a:pt x="2543" y="2356"/>
                    <a:pt x="2573" y="2176"/>
                  </a:cubicBezTo>
                  <a:cubicBezTo>
                    <a:pt x="2577" y="2177"/>
                    <a:pt x="2582" y="2178"/>
                    <a:pt x="2587" y="2178"/>
                  </a:cubicBezTo>
                  <a:cubicBezTo>
                    <a:pt x="2669" y="2178"/>
                    <a:pt x="2891" y="2059"/>
                    <a:pt x="2891" y="2059"/>
                  </a:cubicBezTo>
                  <a:cubicBezTo>
                    <a:pt x="2891" y="2059"/>
                    <a:pt x="2924" y="2611"/>
                    <a:pt x="3041" y="2728"/>
                  </a:cubicBezTo>
                  <a:cubicBezTo>
                    <a:pt x="3115" y="2793"/>
                    <a:pt x="3189" y="2868"/>
                    <a:pt x="3289" y="2868"/>
                  </a:cubicBezTo>
                  <a:cubicBezTo>
                    <a:pt x="3369" y="2868"/>
                    <a:pt x="3466" y="2819"/>
                    <a:pt x="3592" y="2678"/>
                  </a:cubicBezTo>
                  <a:cubicBezTo>
                    <a:pt x="3860" y="2360"/>
                    <a:pt x="3726" y="1408"/>
                    <a:pt x="3509" y="1090"/>
                  </a:cubicBezTo>
                  <a:cubicBezTo>
                    <a:pt x="3292" y="790"/>
                    <a:pt x="3225" y="706"/>
                    <a:pt x="2673" y="706"/>
                  </a:cubicBezTo>
                  <a:cubicBezTo>
                    <a:pt x="2289" y="255"/>
                    <a:pt x="1955" y="54"/>
                    <a:pt x="1654" y="4"/>
                  </a:cubicBezTo>
                  <a:cubicBezTo>
                    <a:pt x="1637" y="2"/>
                    <a:pt x="1620" y="0"/>
                    <a:pt x="160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5028883" y="1763131"/>
              <a:ext cx="341685" cy="335051"/>
            </a:xfrm>
            <a:custGeom>
              <a:avLst/>
              <a:gdLst/>
              <a:ahLst/>
              <a:cxnLst/>
              <a:rect l="l" t="t" r="r" b="b"/>
              <a:pathLst>
                <a:path w="10661" h="10454" extrusionOk="0">
                  <a:moveTo>
                    <a:pt x="2189" y="0"/>
                  </a:moveTo>
                  <a:cubicBezTo>
                    <a:pt x="1955" y="0"/>
                    <a:pt x="1721" y="51"/>
                    <a:pt x="1504" y="134"/>
                  </a:cubicBezTo>
                  <a:cubicBezTo>
                    <a:pt x="602" y="502"/>
                    <a:pt x="151" y="1454"/>
                    <a:pt x="67" y="2356"/>
                  </a:cubicBezTo>
                  <a:cubicBezTo>
                    <a:pt x="0" y="3292"/>
                    <a:pt x="134" y="4211"/>
                    <a:pt x="435" y="5097"/>
                  </a:cubicBezTo>
                  <a:cubicBezTo>
                    <a:pt x="986" y="6734"/>
                    <a:pt x="2039" y="8171"/>
                    <a:pt x="3442" y="9190"/>
                  </a:cubicBezTo>
                  <a:cubicBezTo>
                    <a:pt x="4399" y="9885"/>
                    <a:pt x="5665" y="10454"/>
                    <a:pt x="6890" y="10454"/>
                  </a:cubicBezTo>
                  <a:cubicBezTo>
                    <a:pt x="7548" y="10454"/>
                    <a:pt x="8194" y="10289"/>
                    <a:pt x="8772" y="9892"/>
                  </a:cubicBezTo>
                  <a:cubicBezTo>
                    <a:pt x="9508" y="9357"/>
                    <a:pt x="10042" y="8605"/>
                    <a:pt x="10293" y="7753"/>
                  </a:cubicBezTo>
                  <a:cubicBezTo>
                    <a:pt x="10627" y="6717"/>
                    <a:pt x="10661" y="5614"/>
                    <a:pt x="10627" y="4545"/>
                  </a:cubicBezTo>
                  <a:cubicBezTo>
                    <a:pt x="10610" y="3526"/>
                    <a:pt x="10544" y="2440"/>
                    <a:pt x="10026" y="1538"/>
                  </a:cubicBezTo>
                  <a:cubicBezTo>
                    <a:pt x="9580" y="762"/>
                    <a:pt x="8776" y="100"/>
                    <a:pt x="7838" y="100"/>
                  </a:cubicBezTo>
                  <a:cubicBezTo>
                    <a:pt x="7827" y="100"/>
                    <a:pt x="7815" y="100"/>
                    <a:pt x="7803" y="101"/>
                  </a:cubicBezTo>
                  <a:cubicBezTo>
                    <a:pt x="7519" y="101"/>
                    <a:pt x="7469" y="518"/>
                    <a:pt x="7770" y="552"/>
                  </a:cubicBezTo>
                  <a:cubicBezTo>
                    <a:pt x="7954" y="552"/>
                    <a:pt x="8121" y="585"/>
                    <a:pt x="8288" y="652"/>
                  </a:cubicBezTo>
                  <a:cubicBezTo>
                    <a:pt x="9040" y="886"/>
                    <a:pt x="9574" y="1571"/>
                    <a:pt x="9825" y="2289"/>
                  </a:cubicBezTo>
                  <a:cubicBezTo>
                    <a:pt x="10159" y="3208"/>
                    <a:pt x="10143" y="4228"/>
                    <a:pt x="10143" y="5180"/>
                  </a:cubicBezTo>
                  <a:cubicBezTo>
                    <a:pt x="10126" y="6116"/>
                    <a:pt x="10059" y="7102"/>
                    <a:pt x="9658" y="7987"/>
                  </a:cubicBezTo>
                  <a:cubicBezTo>
                    <a:pt x="9357" y="8689"/>
                    <a:pt x="8839" y="9357"/>
                    <a:pt x="8104" y="9691"/>
                  </a:cubicBezTo>
                  <a:cubicBezTo>
                    <a:pt x="7717" y="9869"/>
                    <a:pt x="7305" y="9943"/>
                    <a:pt x="6890" y="9943"/>
                  </a:cubicBezTo>
                  <a:cubicBezTo>
                    <a:pt x="6408" y="9943"/>
                    <a:pt x="5922" y="9844"/>
                    <a:pt x="5464" y="9691"/>
                  </a:cubicBezTo>
                  <a:cubicBezTo>
                    <a:pt x="4696" y="9424"/>
                    <a:pt x="3977" y="9006"/>
                    <a:pt x="3342" y="8488"/>
                  </a:cubicBezTo>
                  <a:cubicBezTo>
                    <a:pt x="2122" y="7486"/>
                    <a:pt x="1237" y="6132"/>
                    <a:pt x="819" y="4612"/>
                  </a:cubicBezTo>
                  <a:cubicBezTo>
                    <a:pt x="585" y="3793"/>
                    <a:pt x="452" y="2858"/>
                    <a:pt x="635" y="2022"/>
                  </a:cubicBezTo>
                  <a:cubicBezTo>
                    <a:pt x="819" y="1270"/>
                    <a:pt x="1387" y="518"/>
                    <a:pt x="2223" y="518"/>
                  </a:cubicBezTo>
                  <a:cubicBezTo>
                    <a:pt x="2557" y="518"/>
                    <a:pt x="2523" y="0"/>
                    <a:pt x="218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5083496" y="1747202"/>
              <a:ext cx="47658" cy="36505"/>
            </a:xfrm>
            <a:custGeom>
              <a:avLst/>
              <a:gdLst/>
              <a:ahLst/>
              <a:cxnLst/>
              <a:rect l="l" t="t" r="r" b="b"/>
              <a:pathLst>
                <a:path w="1487" h="1139" extrusionOk="0">
                  <a:moveTo>
                    <a:pt x="667" y="0"/>
                  </a:moveTo>
                  <a:cubicBezTo>
                    <a:pt x="636" y="0"/>
                    <a:pt x="602" y="5"/>
                    <a:pt x="569" y="13"/>
                  </a:cubicBezTo>
                  <a:cubicBezTo>
                    <a:pt x="385" y="46"/>
                    <a:pt x="235" y="147"/>
                    <a:pt x="134" y="314"/>
                  </a:cubicBezTo>
                  <a:cubicBezTo>
                    <a:pt x="17" y="497"/>
                    <a:pt x="1" y="748"/>
                    <a:pt x="134" y="949"/>
                  </a:cubicBezTo>
                  <a:cubicBezTo>
                    <a:pt x="218" y="1083"/>
                    <a:pt x="336" y="1139"/>
                    <a:pt x="463" y="1139"/>
                  </a:cubicBezTo>
                  <a:cubicBezTo>
                    <a:pt x="918" y="1139"/>
                    <a:pt x="1487" y="427"/>
                    <a:pt x="1003" y="113"/>
                  </a:cubicBezTo>
                  <a:cubicBezTo>
                    <a:pt x="953" y="80"/>
                    <a:pt x="903" y="46"/>
                    <a:pt x="853" y="30"/>
                  </a:cubicBezTo>
                  <a:cubicBezTo>
                    <a:pt x="819" y="13"/>
                    <a:pt x="786" y="13"/>
                    <a:pt x="753" y="13"/>
                  </a:cubicBezTo>
                  <a:cubicBezTo>
                    <a:pt x="728" y="5"/>
                    <a:pt x="698" y="0"/>
                    <a:pt x="66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5257014" y="1755407"/>
              <a:ext cx="47626" cy="36569"/>
            </a:xfrm>
            <a:custGeom>
              <a:avLst/>
              <a:gdLst/>
              <a:ahLst/>
              <a:cxnLst/>
              <a:rect l="l" t="t" r="r" b="b"/>
              <a:pathLst>
                <a:path w="1486" h="1141" extrusionOk="0">
                  <a:moveTo>
                    <a:pt x="690" y="0"/>
                  </a:moveTo>
                  <a:cubicBezTo>
                    <a:pt x="650" y="0"/>
                    <a:pt x="613" y="7"/>
                    <a:pt x="568" y="7"/>
                  </a:cubicBezTo>
                  <a:cubicBezTo>
                    <a:pt x="385" y="41"/>
                    <a:pt x="234" y="141"/>
                    <a:pt x="134" y="308"/>
                  </a:cubicBezTo>
                  <a:cubicBezTo>
                    <a:pt x="0" y="492"/>
                    <a:pt x="0" y="743"/>
                    <a:pt x="134" y="943"/>
                  </a:cubicBezTo>
                  <a:cubicBezTo>
                    <a:pt x="215" y="1083"/>
                    <a:pt x="332" y="1140"/>
                    <a:pt x="459" y="1140"/>
                  </a:cubicBezTo>
                  <a:cubicBezTo>
                    <a:pt x="910" y="1140"/>
                    <a:pt x="1485" y="421"/>
                    <a:pt x="1003" y="108"/>
                  </a:cubicBezTo>
                  <a:cubicBezTo>
                    <a:pt x="953" y="74"/>
                    <a:pt x="903" y="41"/>
                    <a:pt x="836" y="24"/>
                  </a:cubicBezTo>
                  <a:cubicBezTo>
                    <a:pt x="819" y="7"/>
                    <a:pt x="786" y="7"/>
                    <a:pt x="752" y="7"/>
                  </a:cubicBezTo>
                  <a:cubicBezTo>
                    <a:pt x="730" y="2"/>
                    <a:pt x="709" y="0"/>
                    <a:pt x="69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5165960" y="2049401"/>
              <a:ext cx="169801" cy="56248"/>
            </a:xfrm>
            <a:custGeom>
              <a:avLst/>
              <a:gdLst/>
              <a:ahLst/>
              <a:cxnLst/>
              <a:rect l="l" t="t" r="r" b="b"/>
              <a:pathLst>
                <a:path w="5298" h="1755" extrusionOk="0">
                  <a:moveTo>
                    <a:pt x="4681" y="0"/>
                  </a:moveTo>
                  <a:cubicBezTo>
                    <a:pt x="4588" y="0"/>
                    <a:pt x="4495" y="24"/>
                    <a:pt x="4412" y="74"/>
                  </a:cubicBezTo>
                  <a:cubicBezTo>
                    <a:pt x="4145" y="241"/>
                    <a:pt x="3861" y="375"/>
                    <a:pt x="3560" y="459"/>
                  </a:cubicBezTo>
                  <a:cubicBezTo>
                    <a:pt x="3393" y="509"/>
                    <a:pt x="3226" y="542"/>
                    <a:pt x="3059" y="576"/>
                  </a:cubicBezTo>
                  <a:cubicBezTo>
                    <a:pt x="2975" y="592"/>
                    <a:pt x="2891" y="609"/>
                    <a:pt x="2825" y="609"/>
                  </a:cubicBezTo>
                  <a:cubicBezTo>
                    <a:pt x="2791" y="609"/>
                    <a:pt x="2741" y="626"/>
                    <a:pt x="2708" y="626"/>
                  </a:cubicBezTo>
                  <a:lnTo>
                    <a:pt x="2674" y="626"/>
                  </a:lnTo>
                  <a:cubicBezTo>
                    <a:pt x="2591" y="634"/>
                    <a:pt x="2507" y="638"/>
                    <a:pt x="2424" y="638"/>
                  </a:cubicBezTo>
                  <a:cubicBezTo>
                    <a:pt x="2340" y="638"/>
                    <a:pt x="2257" y="634"/>
                    <a:pt x="2173" y="626"/>
                  </a:cubicBezTo>
                  <a:cubicBezTo>
                    <a:pt x="2106" y="609"/>
                    <a:pt x="2023" y="609"/>
                    <a:pt x="1939" y="592"/>
                  </a:cubicBezTo>
                  <a:cubicBezTo>
                    <a:pt x="1906" y="592"/>
                    <a:pt x="1856" y="592"/>
                    <a:pt x="1805" y="576"/>
                  </a:cubicBezTo>
                  <a:lnTo>
                    <a:pt x="1789" y="576"/>
                  </a:lnTo>
                  <a:cubicBezTo>
                    <a:pt x="1622" y="542"/>
                    <a:pt x="1455" y="492"/>
                    <a:pt x="1304" y="442"/>
                  </a:cubicBezTo>
                  <a:cubicBezTo>
                    <a:pt x="1221" y="425"/>
                    <a:pt x="1154" y="392"/>
                    <a:pt x="1070" y="358"/>
                  </a:cubicBezTo>
                  <a:cubicBezTo>
                    <a:pt x="1037" y="342"/>
                    <a:pt x="987" y="325"/>
                    <a:pt x="953" y="308"/>
                  </a:cubicBezTo>
                  <a:lnTo>
                    <a:pt x="953" y="308"/>
                  </a:lnTo>
                  <a:cubicBezTo>
                    <a:pt x="953" y="308"/>
                    <a:pt x="970" y="325"/>
                    <a:pt x="970" y="325"/>
                  </a:cubicBezTo>
                  <a:cubicBezTo>
                    <a:pt x="953" y="308"/>
                    <a:pt x="937" y="292"/>
                    <a:pt x="920" y="292"/>
                  </a:cubicBezTo>
                  <a:cubicBezTo>
                    <a:pt x="835" y="241"/>
                    <a:pt x="739" y="217"/>
                    <a:pt x="643" y="217"/>
                  </a:cubicBezTo>
                  <a:cubicBezTo>
                    <a:pt x="453" y="217"/>
                    <a:pt x="262" y="309"/>
                    <a:pt x="151" y="475"/>
                  </a:cubicBezTo>
                  <a:cubicBezTo>
                    <a:pt x="1" y="726"/>
                    <a:pt x="68" y="1077"/>
                    <a:pt x="335" y="1244"/>
                  </a:cubicBezTo>
                  <a:cubicBezTo>
                    <a:pt x="1003" y="1585"/>
                    <a:pt x="1729" y="1755"/>
                    <a:pt x="2454" y="1755"/>
                  </a:cubicBezTo>
                  <a:cubicBezTo>
                    <a:pt x="3326" y="1755"/>
                    <a:pt x="4197" y="1510"/>
                    <a:pt x="4963" y="1027"/>
                  </a:cubicBezTo>
                  <a:cubicBezTo>
                    <a:pt x="5214" y="860"/>
                    <a:pt x="5297" y="525"/>
                    <a:pt x="5164" y="275"/>
                  </a:cubicBezTo>
                  <a:cubicBezTo>
                    <a:pt x="5052" y="97"/>
                    <a:pt x="4867" y="0"/>
                    <a:pt x="468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5244419" y="1648360"/>
              <a:ext cx="554561" cy="664461"/>
            </a:xfrm>
            <a:custGeom>
              <a:avLst/>
              <a:gdLst/>
              <a:ahLst/>
              <a:cxnLst/>
              <a:rect l="l" t="t" r="r" b="b"/>
              <a:pathLst>
                <a:path w="17303" h="20732" extrusionOk="0">
                  <a:moveTo>
                    <a:pt x="17004" y="0"/>
                  </a:moveTo>
                  <a:cubicBezTo>
                    <a:pt x="16987" y="0"/>
                    <a:pt x="16969" y="2"/>
                    <a:pt x="16952" y="6"/>
                  </a:cubicBezTo>
                  <a:cubicBezTo>
                    <a:pt x="16784" y="39"/>
                    <a:pt x="16684" y="173"/>
                    <a:pt x="16701" y="323"/>
                  </a:cubicBezTo>
                  <a:cubicBezTo>
                    <a:pt x="16734" y="657"/>
                    <a:pt x="16751" y="992"/>
                    <a:pt x="16734" y="1309"/>
                  </a:cubicBezTo>
                  <a:cubicBezTo>
                    <a:pt x="16634" y="3899"/>
                    <a:pt x="16667" y="6405"/>
                    <a:pt x="16300" y="8945"/>
                  </a:cubicBezTo>
                  <a:cubicBezTo>
                    <a:pt x="15966" y="11251"/>
                    <a:pt x="15632" y="13540"/>
                    <a:pt x="14445" y="15545"/>
                  </a:cubicBezTo>
                  <a:cubicBezTo>
                    <a:pt x="13376" y="17316"/>
                    <a:pt x="11872" y="18970"/>
                    <a:pt x="9900" y="19705"/>
                  </a:cubicBezTo>
                  <a:cubicBezTo>
                    <a:pt x="9079" y="20013"/>
                    <a:pt x="8208" y="20164"/>
                    <a:pt x="7333" y="20164"/>
                  </a:cubicBezTo>
                  <a:cubicBezTo>
                    <a:pt x="7069" y="20164"/>
                    <a:pt x="6805" y="20150"/>
                    <a:pt x="6542" y="20123"/>
                  </a:cubicBezTo>
                  <a:cubicBezTo>
                    <a:pt x="6007" y="20039"/>
                    <a:pt x="5473" y="19922"/>
                    <a:pt x="4955" y="19739"/>
                  </a:cubicBezTo>
                  <a:cubicBezTo>
                    <a:pt x="4420" y="19555"/>
                    <a:pt x="3919" y="19304"/>
                    <a:pt x="3468" y="18970"/>
                  </a:cubicBezTo>
                  <a:cubicBezTo>
                    <a:pt x="1763" y="17750"/>
                    <a:pt x="677" y="15862"/>
                    <a:pt x="460" y="13774"/>
                  </a:cubicBezTo>
                  <a:cubicBezTo>
                    <a:pt x="444" y="13634"/>
                    <a:pt x="330" y="13563"/>
                    <a:pt x="221" y="13563"/>
                  </a:cubicBezTo>
                  <a:cubicBezTo>
                    <a:pt x="108" y="13563"/>
                    <a:pt x="1" y="13638"/>
                    <a:pt x="9" y="13790"/>
                  </a:cubicBezTo>
                  <a:cubicBezTo>
                    <a:pt x="26" y="14074"/>
                    <a:pt x="59" y="14342"/>
                    <a:pt x="109" y="14626"/>
                  </a:cubicBezTo>
                  <a:cubicBezTo>
                    <a:pt x="527" y="16798"/>
                    <a:pt x="1880" y="18686"/>
                    <a:pt x="3819" y="19772"/>
                  </a:cubicBezTo>
                  <a:cubicBezTo>
                    <a:pt x="4086" y="19906"/>
                    <a:pt x="4353" y="20006"/>
                    <a:pt x="4621" y="20140"/>
                  </a:cubicBezTo>
                  <a:cubicBezTo>
                    <a:pt x="4888" y="20273"/>
                    <a:pt x="5172" y="20373"/>
                    <a:pt x="5456" y="20440"/>
                  </a:cubicBezTo>
                  <a:cubicBezTo>
                    <a:pt x="6024" y="20591"/>
                    <a:pt x="6609" y="20691"/>
                    <a:pt x="7194" y="20724"/>
                  </a:cubicBezTo>
                  <a:cubicBezTo>
                    <a:pt x="7302" y="20729"/>
                    <a:pt x="7410" y="20731"/>
                    <a:pt x="7518" y="20731"/>
                  </a:cubicBezTo>
                  <a:cubicBezTo>
                    <a:pt x="8565" y="20731"/>
                    <a:pt x="9615" y="20512"/>
                    <a:pt x="10569" y="20073"/>
                  </a:cubicBezTo>
                  <a:cubicBezTo>
                    <a:pt x="12591" y="19170"/>
                    <a:pt x="14128" y="17399"/>
                    <a:pt x="15180" y="15495"/>
                  </a:cubicBezTo>
                  <a:cubicBezTo>
                    <a:pt x="16400" y="13306"/>
                    <a:pt x="16701" y="10866"/>
                    <a:pt x="16985" y="8393"/>
                  </a:cubicBezTo>
                  <a:cubicBezTo>
                    <a:pt x="17302" y="5687"/>
                    <a:pt x="17236" y="3331"/>
                    <a:pt x="17269" y="240"/>
                  </a:cubicBezTo>
                  <a:cubicBezTo>
                    <a:pt x="17254" y="107"/>
                    <a:pt x="17135" y="0"/>
                    <a:pt x="1700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5050837" y="1439137"/>
              <a:ext cx="348640" cy="581066"/>
            </a:xfrm>
            <a:custGeom>
              <a:avLst/>
              <a:gdLst/>
              <a:ahLst/>
              <a:cxnLst/>
              <a:rect l="l" t="t" r="r" b="b"/>
              <a:pathLst>
                <a:path w="10878" h="18130" extrusionOk="0">
                  <a:moveTo>
                    <a:pt x="9524" y="1"/>
                  </a:moveTo>
                  <a:cubicBezTo>
                    <a:pt x="9341" y="368"/>
                    <a:pt x="9073" y="686"/>
                    <a:pt x="8722" y="920"/>
                  </a:cubicBezTo>
                  <a:cubicBezTo>
                    <a:pt x="7787" y="1488"/>
                    <a:pt x="6350" y="1555"/>
                    <a:pt x="5498" y="1855"/>
                  </a:cubicBezTo>
                  <a:cubicBezTo>
                    <a:pt x="4445" y="2223"/>
                    <a:pt x="4211" y="2457"/>
                    <a:pt x="3409" y="3142"/>
                  </a:cubicBezTo>
                  <a:cubicBezTo>
                    <a:pt x="3174" y="2186"/>
                    <a:pt x="2744" y="1605"/>
                    <a:pt x="2098" y="1605"/>
                  </a:cubicBezTo>
                  <a:cubicBezTo>
                    <a:pt x="2010" y="1605"/>
                    <a:pt x="1918" y="1616"/>
                    <a:pt x="1822" y="1638"/>
                  </a:cubicBezTo>
                  <a:cubicBezTo>
                    <a:pt x="970" y="1839"/>
                    <a:pt x="1421" y="4295"/>
                    <a:pt x="1939" y="4562"/>
                  </a:cubicBezTo>
                  <a:cubicBezTo>
                    <a:pt x="2177" y="4693"/>
                    <a:pt x="2369" y="4728"/>
                    <a:pt x="2507" y="4728"/>
                  </a:cubicBezTo>
                  <a:cubicBezTo>
                    <a:pt x="2670" y="4728"/>
                    <a:pt x="2757" y="4679"/>
                    <a:pt x="2757" y="4679"/>
                  </a:cubicBezTo>
                  <a:lnTo>
                    <a:pt x="2757" y="4679"/>
                  </a:lnTo>
                  <a:cubicBezTo>
                    <a:pt x="2757" y="4679"/>
                    <a:pt x="3092" y="8823"/>
                    <a:pt x="2707" y="9942"/>
                  </a:cubicBezTo>
                  <a:cubicBezTo>
                    <a:pt x="2323" y="11062"/>
                    <a:pt x="1170" y="11697"/>
                    <a:pt x="1" y="12081"/>
                  </a:cubicBezTo>
                  <a:cubicBezTo>
                    <a:pt x="1036" y="13986"/>
                    <a:pt x="4512" y="17495"/>
                    <a:pt x="6066" y="18129"/>
                  </a:cubicBezTo>
                  <a:cubicBezTo>
                    <a:pt x="7219" y="17845"/>
                    <a:pt x="8455" y="12131"/>
                    <a:pt x="8455" y="12131"/>
                  </a:cubicBezTo>
                  <a:cubicBezTo>
                    <a:pt x="8455" y="12131"/>
                    <a:pt x="7369" y="11964"/>
                    <a:pt x="6968" y="11530"/>
                  </a:cubicBezTo>
                  <a:cubicBezTo>
                    <a:pt x="6567" y="11045"/>
                    <a:pt x="6350" y="10427"/>
                    <a:pt x="6400" y="9809"/>
                  </a:cubicBezTo>
                  <a:cubicBezTo>
                    <a:pt x="6416" y="9547"/>
                    <a:pt x="6481" y="7919"/>
                    <a:pt x="7192" y="7919"/>
                  </a:cubicBezTo>
                  <a:cubicBezTo>
                    <a:pt x="7206" y="7919"/>
                    <a:pt x="7221" y="7919"/>
                    <a:pt x="7235" y="7921"/>
                  </a:cubicBezTo>
                  <a:cubicBezTo>
                    <a:pt x="7336" y="7921"/>
                    <a:pt x="7453" y="7937"/>
                    <a:pt x="7553" y="7954"/>
                  </a:cubicBezTo>
                  <a:cubicBezTo>
                    <a:pt x="7926" y="8026"/>
                    <a:pt x="8272" y="8062"/>
                    <a:pt x="8579" y="8062"/>
                  </a:cubicBezTo>
                  <a:cubicBezTo>
                    <a:pt x="9123" y="8062"/>
                    <a:pt x="9546" y="7950"/>
                    <a:pt x="9792" y="7737"/>
                  </a:cubicBezTo>
                  <a:cubicBezTo>
                    <a:pt x="10042" y="7520"/>
                    <a:pt x="10176" y="6400"/>
                    <a:pt x="10176" y="5682"/>
                  </a:cubicBezTo>
                  <a:cubicBezTo>
                    <a:pt x="10193" y="4980"/>
                    <a:pt x="10844" y="4930"/>
                    <a:pt x="10844" y="4679"/>
                  </a:cubicBezTo>
                  <a:cubicBezTo>
                    <a:pt x="10878" y="4128"/>
                    <a:pt x="10026" y="4646"/>
                    <a:pt x="10126" y="2323"/>
                  </a:cubicBezTo>
                  <a:cubicBezTo>
                    <a:pt x="10092" y="1037"/>
                    <a:pt x="9875" y="368"/>
                    <a:pt x="952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5050837" y="1565511"/>
              <a:ext cx="271015" cy="454693"/>
            </a:xfrm>
            <a:custGeom>
              <a:avLst/>
              <a:gdLst/>
              <a:ahLst/>
              <a:cxnLst/>
              <a:rect l="l" t="t" r="r" b="b"/>
              <a:pathLst>
                <a:path w="8456" h="14187" extrusionOk="0">
                  <a:moveTo>
                    <a:pt x="3275" y="1"/>
                  </a:moveTo>
                  <a:cubicBezTo>
                    <a:pt x="3175" y="619"/>
                    <a:pt x="2757" y="736"/>
                    <a:pt x="2757" y="736"/>
                  </a:cubicBezTo>
                  <a:cubicBezTo>
                    <a:pt x="2757" y="736"/>
                    <a:pt x="3092" y="4880"/>
                    <a:pt x="2707" y="5999"/>
                  </a:cubicBezTo>
                  <a:cubicBezTo>
                    <a:pt x="2323" y="7119"/>
                    <a:pt x="1170" y="7754"/>
                    <a:pt x="1" y="8138"/>
                  </a:cubicBezTo>
                  <a:cubicBezTo>
                    <a:pt x="1036" y="10043"/>
                    <a:pt x="4512" y="13552"/>
                    <a:pt x="6066" y="14186"/>
                  </a:cubicBezTo>
                  <a:cubicBezTo>
                    <a:pt x="7219" y="13902"/>
                    <a:pt x="8455" y="8188"/>
                    <a:pt x="8455" y="8188"/>
                  </a:cubicBezTo>
                  <a:cubicBezTo>
                    <a:pt x="8455" y="8188"/>
                    <a:pt x="7369" y="8021"/>
                    <a:pt x="6968" y="7587"/>
                  </a:cubicBezTo>
                  <a:cubicBezTo>
                    <a:pt x="6567" y="7102"/>
                    <a:pt x="6350" y="6484"/>
                    <a:pt x="6400" y="5866"/>
                  </a:cubicBezTo>
                  <a:cubicBezTo>
                    <a:pt x="6416" y="5604"/>
                    <a:pt x="6481" y="3976"/>
                    <a:pt x="7192" y="3976"/>
                  </a:cubicBezTo>
                  <a:cubicBezTo>
                    <a:pt x="7206" y="3976"/>
                    <a:pt x="7221" y="3976"/>
                    <a:pt x="7235" y="3978"/>
                  </a:cubicBezTo>
                  <a:cubicBezTo>
                    <a:pt x="6433" y="3827"/>
                    <a:pt x="4244" y="3226"/>
                    <a:pt x="3459" y="770"/>
                  </a:cubicBezTo>
                  <a:cubicBezTo>
                    <a:pt x="3426" y="602"/>
                    <a:pt x="3342" y="369"/>
                    <a:pt x="32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5109745" y="1507628"/>
              <a:ext cx="37531" cy="62209"/>
            </a:xfrm>
            <a:custGeom>
              <a:avLst/>
              <a:gdLst/>
              <a:ahLst/>
              <a:cxnLst/>
              <a:rect l="l" t="t" r="r" b="b"/>
              <a:pathLst>
                <a:path w="1171" h="1941" extrusionOk="0">
                  <a:moveTo>
                    <a:pt x="253" y="1"/>
                  </a:moveTo>
                  <a:cubicBezTo>
                    <a:pt x="89" y="1"/>
                    <a:pt x="0" y="103"/>
                    <a:pt x="0" y="103"/>
                  </a:cubicBezTo>
                  <a:cubicBezTo>
                    <a:pt x="6" y="103"/>
                    <a:pt x="12" y="102"/>
                    <a:pt x="18" y="102"/>
                  </a:cubicBezTo>
                  <a:cubicBezTo>
                    <a:pt x="604" y="102"/>
                    <a:pt x="686" y="921"/>
                    <a:pt x="686" y="921"/>
                  </a:cubicBezTo>
                  <a:cubicBezTo>
                    <a:pt x="619" y="921"/>
                    <a:pt x="535" y="938"/>
                    <a:pt x="452" y="955"/>
                  </a:cubicBezTo>
                  <a:cubicBezTo>
                    <a:pt x="84" y="1055"/>
                    <a:pt x="117" y="1941"/>
                    <a:pt x="652" y="1941"/>
                  </a:cubicBezTo>
                  <a:cubicBezTo>
                    <a:pt x="1170" y="1941"/>
                    <a:pt x="1103" y="504"/>
                    <a:pt x="602" y="136"/>
                  </a:cubicBezTo>
                  <a:cubicBezTo>
                    <a:pt x="463" y="33"/>
                    <a:pt x="346" y="1"/>
                    <a:pt x="25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5285924" y="1489071"/>
              <a:ext cx="51985" cy="25608"/>
            </a:xfrm>
            <a:custGeom>
              <a:avLst/>
              <a:gdLst/>
              <a:ahLst/>
              <a:cxnLst/>
              <a:rect l="l" t="t" r="r" b="b"/>
              <a:pathLst>
                <a:path w="1622" h="799" extrusionOk="0">
                  <a:moveTo>
                    <a:pt x="792" y="1"/>
                  </a:moveTo>
                  <a:cubicBezTo>
                    <a:pt x="448" y="1"/>
                    <a:pt x="109" y="222"/>
                    <a:pt x="1" y="799"/>
                  </a:cubicBezTo>
                  <a:cubicBezTo>
                    <a:pt x="355" y="591"/>
                    <a:pt x="762" y="491"/>
                    <a:pt x="1171" y="491"/>
                  </a:cubicBezTo>
                  <a:cubicBezTo>
                    <a:pt x="1322" y="491"/>
                    <a:pt x="1473" y="504"/>
                    <a:pt x="1621" y="531"/>
                  </a:cubicBezTo>
                  <a:cubicBezTo>
                    <a:pt x="1488" y="222"/>
                    <a:pt x="1137" y="1"/>
                    <a:pt x="79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5308967" y="1536057"/>
              <a:ext cx="28941" cy="28973"/>
            </a:xfrm>
            <a:custGeom>
              <a:avLst/>
              <a:gdLst/>
              <a:ahLst/>
              <a:cxnLst/>
              <a:rect l="l" t="t" r="r" b="b"/>
              <a:pathLst>
                <a:path w="903" h="904" extrusionOk="0">
                  <a:moveTo>
                    <a:pt x="468" y="1"/>
                  </a:moveTo>
                  <a:cubicBezTo>
                    <a:pt x="384" y="1"/>
                    <a:pt x="301" y="18"/>
                    <a:pt x="234" y="51"/>
                  </a:cubicBezTo>
                  <a:cubicBezTo>
                    <a:pt x="201" y="85"/>
                    <a:pt x="167" y="101"/>
                    <a:pt x="134" y="135"/>
                  </a:cubicBezTo>
                  <a:cubicBezTo>
                    <a:pt x="84" y="185"/>
                    <a:pt x="33" y="252"/>
                    <a:pt x="17" y="335"/>
                  </a:cubicBezTo>
                  <a:cubicBezTo>
                    <a:pt x="17" y="369"/>
                    <a:pt x="0" y="402"/>
                    <a:pt x="0" y="435"/>
                  </a:cubicBezTo>
                  <a:cubicBezTo>
                    <a:pt x="0" y="686"/>
                    <a:pt x="201" y="887"/>
                    <a:pt x="434" y="903"/>
                  </a:cubicBezTo>
                  <a:cubicBezTo>
                    <a:pt x="518" y="903"/>
                    <a:pt x="602" y="887"/>
                    <a:pt x="668" y="853"/>
                  </a:cubicBezTo>
                  <a:cubicBezTo>
                    <a:pt x="702" y="820"/>
                    <a:pt x="735" y="803"/>
                    <a:pt x="769" y="786"/>
                  </a:cubicBezTo>
                  <a:cubicBezTo>
                    <a:pt x="819" y="719"/>
                    <a:pt x="869" y="653"/>
                    <a:pt x="886" y="569"/>
                  </a:cubicBezTo>
                  <a:cubicBezTo>
                    <a:pt x="886" y="536"/>
                    <a:pt x="902" y="502"/>
                    <a:pt x="902" y="469"/>
                  </a:cubicBezTo>
                  <a:cubicBezTo>
                    <a:pt x="902" y="285"/>
                    <a:pt x="802" y="118"/>
                    <a:pt x="635" y="34"/>
                  </a:cubicBezTo>
                  <a:cubicBezTo>
                    <a:pt x="585" y="18"/>
                    <a:pt x="518" y="1"/>
                    <a:pt x="46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5295571" y="1624418"/>
              <a:ext cx="61600" cy="29742"/>
            </a:xfrm>
            <a:custGeom>
              <a:avLst/>
              <a:gdLst/>
              <a:ahLst/>
              <a:cxnLst/>
              <a:rect l="l" t="t" r="r" b="b"/>
              <a:pathLst>
                <a:path w="1922" h="928" extrusionOk="0">
                  <a:moveTo>
                    <a:pt x="0" y="1"/>
                  </a:moveTo>
                  <a:lnTo>
                    <a:pt x="0" y="1"/>
                  </a:lnTo>
                  <a:cubicBezTo>
                    <a:pt x="50" y="469"/>
                    <a:pt x="401" y="836"/>
                    <a:pt x="869" y="920"/>
                  </a:cubicBezTo>
                  <a:cubicBezTo>
                    <a:pt x="906" y="925"/>
                    <a:pt x="941" y="927"/>
                    <a:pt x="976" y="927"/>
                  </a:cubicBezTo>
                  <a:cubicBezTo>
                    <a:pt x="1537" y="927"/>
                    <a:pt x="1922" y="335"/>
                    <a:pt x="1922" y="335"/>
                  </a:cubicBezTo>
                  <a:cubicBezTo>
                    <a:pt x="1922" y="335"/>
                    <a:pt x="1504" y="302"/>
                    <a:pt x="936" y="235"/>
                  </a:cubicBezTo>
                  <a:cubicBezTo>
                    <a:pt x="602" y="201"/>
                    <a:pt x="301" y="1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02;p51">
            <a:extLst>
              <a:ext uri="{FF2B5EF4-FFF2-40B4-BE49-F238E27FC236}">
                <a16:creationId xmlns:a16="http://schemas.microsoft.com/office/drawing/2014/main" id="{7AEEB178-3C30-D984-BFEB-74BAA3040607}"/>
              </a:ext>
            </a:extLst>
          </p:cNvPr>
          <p:cNvSpPr txBox="1">
            <a:spLocks/>
          </p:cNvSpPr>
          <p:nvPr/>
        </p:nvSpPr>
        <p:spPr>
          <a:xfrm>
            <a:off x="436416" y="292677"/>
            <a:ext cx="2389911" cy="95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 sz="7200" dirty="0">
                <a:latin typeface="Pompiere" panose="020B0604020202020204" charset="0"/>
              </a:rPr>
              <a:t>04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60"/>
          <p:cNvSpPr/>
          <p:nvPr/>
        </p:nvSpPr>
        <p:spPr>
          <a:xfrm rot="1354772">
            <a:off x="2843329" y="1216742"/>
            <a:ext cx="3441716" cy="3441716"/>
          </a:xfrm>
          <a:prstGeom prst="chord">
            <a:avLst>
              <a:gd name="adj1" fmla="val 4029601"/>
              <a:gd name="adj2" fmla="val 14860968"/>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0"/>
          <p:cNvSpPr/>
          <p:nvPr/>
        </p:nvSpPr>
        <p:spPr>
          <a:xfrm rot="-1354772" flipH="1">
            <a:off x="2858954" y="1216742"/>
            <a:ext cx="3441716" cy="3441716"/>
          </a:xfrm>
          <a:prstGeom prst="chord">
            <a:avLst>
              <a:gd name="adj1" fmla="val 4029601"/>
              <a:gd name="adj2" fmla="val 14860968"/>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0"/>
          <p:cNvSpPr/>
          <p:nvPr/>
        </p:nvSpPr>
        <p:spPr>
          <a:xfrm>
            <a:off x="5749306" y="1670275"/>
            <a:ext cx="117900" cy="1179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0"/>
          <p:cNvSpPr/>
          <p:nvPr/>
        </p:nvSpPr>
        <p:spPr>
          <a:xfrm>
            <a:off x="5749306" y="4067275"/>
            <a:ext cx="117900" cy="1179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0"/>
          <p:cNvSpPr/>
          <p:nvPr/>
        </p:nvSpPr>
        <p:spPr>
          <a:xfrm>
            <a:off x="6191431" y="3268275"/>
            <a:ext cx="117900" cy="1179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0"/>
          <p:cNvSpPr/>
          <p:nvPr/>
        </p:nvSpPr>
        <p:spPr>
          <a:xfrm>
            <a:off x="6191431" y="2469275"/>
            <a:ext cx="117900" cy="1179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0"/>
          <p:cNvSpPr/>
          <p:nvPr/>
        </p:nvSpPr>
        <p:spPr>
          <a:xfrm flipH="1">
            <a:off x="3292406" y="1670275"/>
            <a:ext cx="117900" cy="1179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0"/>
          <p:cNvSpPr/>
          <p:nvPr/>
        </p:nvSpPr>
        <p:spPr>
          <a:xfrm flipH="1">
            <a:off x="3292406" y="4067275"/>
            <a:ext cx="117900" cy="1179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0"/>
          <p:cNvSpPr/>
          <p:nvPr/>
        </p:nvSpPr>
        <p:spPr>
          <a:xfrm flipH="1">
            <a:off x="2850281" y="3268275"/>
            <a:ext cx="117900" cy="1179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0"/>
          <p:cNvSpPr/>
          <p:nvPr/>
        </p:nvSpPr>
        <p:spPr>
          <a:xfrm flipH="1">
            <a:off x="2850281" y="2469275"/>
            <a:ext cx="117900" cy="1179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Future of the Project</a:t>
            </a:r>
            <a:endParaRPr dirty="0"/>
          </a:p>
        </p:txBody>
      </p:sp>
      <p:sp>
        <p:nvSpPr>
          <p:cNvPr id="1689" name="Google Shape;1689;p60"/>
          <p:cNvSpPr txBox="1">
            <a:spLocks noGrp="1"/>
          </p:cNvSpPr>
          <p:nvPr>
            <p:ph type="subTitle" idx="2"/>
          </p:nvPr>
        </p:nvSpPr>
        <p:spPr>
          <a:xfrm>
            <a:off x="720000" y="1917750"/>
            <a:ext cx="1874100" cy="50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t>1.</a:t>
            </a:r>
            <a:r>
              <a:rPr lang="en-US" dirty="0"/>
              <a:t>  The alert system can be easily improved by introducing a mobile application to send notification directly to the phone.</a:t>
            </a:r>
            <a:endParaRPr dirty="0"/>
          </a:p>
        </p:txBody>
      </p:sp>
      <p:sp>
        <p:nvSpPr>
          <p:cNvPr id="1690" name="Google Shape;1690;p60"/>
          <p:cNvSpPr txBox="1">
            <a:spLocks noGrp="1"/>
          </p:cNvSpPr>
          <p:nvPr>
            <p:ph type="subTitle" idx="3"/>
          </p:nvPr>
        </p:nvSpPr>
        <p:spPr>
          <a:xfrm>
            <a:off x="762000" y="3670350"/>
            <a:ext cx="1874100" cy="50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t>2.</a:t>
            </a:r>
            <a:r>
              <a:rPr lang="en-US" dirty="0"/>
              <a:t>  Deep learning models can be used on the backend of this device or with the help of mobile application. Such model can be used to predict any kind of abnormalities by analyzing user data.</a:t>
            </a:r>
            <a:endParaRPr dirty="0"/>
          </a:p>
        </p:txBody>
      </p:sp>
      <p:sp>
        <p:nvSpPr>
          <p:cNvPr id="1693" name="Google Shape;1693;p60"/>
          <p:cNvSpPr txBox="1">
            <a:spLocks noGrp="1"/>
          </p:cNvSpPr>
          <p:nvPr>
            <p:ph type="subTitle" idx="6"/>
          </p:nvPr>
        </p:nvSpPr>
        <p:spPr>
          <a:xfrm>
            <a:off x="6549900" y="1765350"/>
            <a:ext cx="1874100"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3.  </a:t>
            </a:r>
            <a:r>
              <a:rPr lang="en-US" dirty="0"/>
              <a:t>Deep learning models can also be used to detect motion and activities such as, sleep, workout, rest etc.</a:t>
            </a:r>
            <a:endParaRPr dirty="0"/>
          </a:p>
        </p:txBody>
      </p:sp>
      <p:sp>
        <p:nvSpPr>
          <p:cNvPr id="1694" name="Google Shape;1694;p60"/>
          <p:cNvSpPr txBox="1">
            <a:spLocks noGrp="1"/>
          </p:cNvSpPr>
          <p:nvPr>
            <p:ph type="subTitle" idx="7"/>
          </p:nvPr>
        </p:nvSpPr>
        <p:spPr>
          <a:xfrm>
            <a:off x="6549900" y="3213150"/>
            <a:ext cx="1874100"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4.  </a:t>
            </a:r>
            <a:r>
              <a:rPr lang="en-US" dirty="0"/>
              <a:t>The device can be modified for better consumer level use cases.</a:t>
            </a:r>
            <a:endParaRPr dirty="0"/>
          </a:p>
        </p:txBody>
      </p:sp>
      <p:grpSp>
        <p:nvGrpSpPr>
          <p:cNvPr id="1696" name="Google Shape;1696;p60"/>
          <p:cNvGrpSpPr/>
          <p:nvPr/>
        </p:nvGrpSpPr>
        <p:grpSpPr>
          <a:xfrm>
            <a:off x="4004140" y="1930364"/>
            <a:ext cx="1135720" cy="2010025"/>
            <a:chOff x="3937169" y="1805847"/>
            <a:chExt cx="1322296" cy="2340232"/>
          </a:xfrm>
        </p:grpSpPr>
        <p:sp>
          <p:nvSpPr>
            <p:cNvPr id="1697" name="Google Shape;1697;p60"/>
            <p:cNvSpPr/>
            <p:nvPr/>
          </p:nvSpPr>
          <p:spPr>
            <a:xfrm>
              <a:off x="4004666" y="1853528"/>
              <a:ext cx="1187303" cy="2292551"/>
            </a:xfrm>
            <a:custGeom>
              <a:avLst/>
              <a:gdLst/>
              <a:ahLst/>
              <a:cxnLst/>
              <a:rect l="l" t="t" r="r" b="b"/>
              <a:pathLst>
                <a:path w="37028" h="71497" extrusionOk="0">
                  <a:moveTo>
                    <a:pt x="3092" y="1"/>
                  </a:moveTo>
                  <a:cubicBezTo>
                    <a:pt x="1388" y="1"/>
                    <a:pt x="1" y="1371"/>
                    <a:pt x="1" y="3075"/>
                  </a:cubicBezTo>
                  <a:lnTo>
                    <a:pt x="1" y="68405"/>
                  </a:lnTo>
                  <a:cubicBezTo>
                    <a:pt x="1" y="70109"/>
                    <a:pt x="1388" y="71496"/>
                    <a:pt x="3092" y="71496"/>
                  </a:cubicBezTo>
                  <a:lnTo>
                    <a:pt x="33936" y="71496"/>
                  </a:lnTo>
                  <a:cubicBezTo>
                    <a:pt x="35640" y="71496"/>
                    <a:pt x="37027" y="70109"/>
                    <a:pt x="37027" y="68405"/>
                  </a:cubicBezTo>
                  <a:lnTo>
                    <a:pt x="37027" y="3075"/>
                  </a:lnTo>
                  <a:cubicBezTo>
                    <a:pt x="37027" y="1371"/>
                    <a:pt x="35640" y="1"/>
                    <a:pt x="3393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0"/>
            <p:cNvSpPr/>
            <p:nvPr/>
          </p:nvSpPr>
          <p:spPr>
            <a:xfrm>
              <a:off x="3937169" y="1805847"/>
              <a:ext cx="1322296" cy="505793"/>
            </a:xfrm>
            <a:custGeom>
              <a:avLst/>
              <a:gdLst/>
              <a:ahLst/>
              <a:cxnLst/>
              <a:rect l="l" t="t" r="r" b="b"/>
              <a:pathLst>
                <a:path w="41238" h="15774" extrusionOk="0">
                  <a:moveTo>
                    <a:pt x="3075" y="0"/>
                  </a:moveTo>
                  <a:cubicBezTo>
                    <a:pt x="1371" y="0"/>
                    <a:pt x="1" y="1371"/>
                    <a:pt x="1" y="3075"/>
                  </a:cubicBezTo>
                  <a:lnTo>
                    <a:pt x="1" y="12699"/>
                  </a:lnTo>
                  <a:cubicBezTo>
                    <a:pt x="1" y="14403"/>
                    <a:pt x="1371" y="15773"/>
                    <a:pt x="3075" y="15773"/>
                  </a:cubicBezTo>
                  <a:lnTo>
                    <a:pt x="38163" y="15773"/>
                  </a:lnTo>
                  <a:cubicBezTo>
                    <a:pt x="39867" y="15773"/>
                    <a:pt x="41237" y="14403"/>
                    <a:pt x="41237" y="12699"/>
                  </a:cubicBezTo>
                  <a:lnTo>
                    <a:pt x="41237" y="3075"/>
                  </a:lnTo>
                  <a:cubicBezTo>
                    <a:pt x="41237" y="1371"/>
                    <a:pt x="39867" y="0"/>
                    <a:pt x="3816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4250060" y="1876422"/>
              <a:ext cx="67016" cy="364483"/>
            </a:xfrm>
            <a:custGeom>
              <a:avLst/>
              <a:gdLst/>
              <a:ahLst/>
              <a:cxnLst/>
              <a:rect l="l" t="t" r="r" b="b"/>
              <a:pathLst>
                <a:path w="2090" h="11367" extrusionOk="0">
                  <a:moveTo>
                    <a:pt x="1045" y="1"/>
                  </a:moveTo>
                  <a:cubicBezTo>
                    <a:pt x="523" y="1"/>
                    <a:pt x="0" y="348"/>
                    <a:pt x="0" y="1041"/>
                  </a:cubicBezTo>
                  <a:lnTo>
                    <a:pt x="0" y="10331"/>
                  </a:lnTo>
                  <a:cubicBezTo>
                    <a:pt x="0" y="10899"/>
                    <a:pt x="468" y="11367"/>
                    <a:pt x="1053" y="11367"/>
                  </a:cubicBezTo>
                  <a:cubicBezTo>
                    <a:pt x="1621" y="11367"/>
                    <a:pt x="2089" y="10899"/>
                    <a:pt x="2089" y="10331"/>
                  </a:cubicBezTo>
                  <a:lnTo>
                    <a:pt x="2089" y="1041"/>
                  </a:lnTo>
                  <a:cubicBezTo>
                    <a:pt x="2089" y="348"/>
                    <a:pt x="1567" y="1"/>
                    <a:pt x="1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4040322" y="1876037"/>
              <a:ext cx="66984" cy="364355"/>
            </a:xfrm>
            <a:custGeom>
              <a:avLst/>
              <a:gdLst/>
              <a:ahLst/>
              <a:cxnLst/>
              <a:rect l="l" t="t" r="r" b="b"/>
              <a:pathLst>
                <a:path w="2089" h="11363" extrusionOk="0">
                  <a:moveTo>
                    <a:pt x="1044" y="0"/>
                  </a:moveTo>
                  <a:cubicBezTo>
                    <a:pt x="522" y="0"/>
                    <a:pt x="0" y="351"/>
                    <a:pt x="8" y="1053"/>
                  </a:cubicBezTo>
                  <a:lnTo>
                    <a:pt x="8" y="10343"/>
                  </a:lnTo>
                  <a:cubicBezTo>
                    <a:pt x="8" y="10911"/>
                    <a:pt x="476" y="11362"/>
                    <a:pt x="1044" y="11362"/>
                  </a:cubicBezTo>
                  <a:cubicBezTo>
                    <a:pt x="1612" y="11362"/>
                    <a:pt x="2080" y="10911"/>
                    <a:pt x="2080" y="10343"/>
                  </a:cubicBezTo>
                  <a:lnTo>
                    <a:pt x="2080" y="1053"/>
                  </a:lnTo>
                  <a:cubicBezTo>
                    <a:pt x="2089" y="351"/>
                    <a:pt x="1567" y="0"/>
                    <a:pt x="10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4460085" y="1876422"/>
              <a:ext cx="66471" cy="364483"/>
            </a:xfrm>
            <a:custGeom>
              <a:avLst/>
              <a:gdLst/>
              <a:ahLst/>
              <a:cxnLst/>
              <a:rect l="l" t="t" r="r" b="b"/>
              <a:pathLst>
                <a:path w="2073" h="11367" extrusionOk="0">
                  <a:moveTo>
                    <a:pt x="1036" y="1"/>
                  </a:moveTo>
                  <a:cubicBezTo>
                    <a:pt x="518" y="1"/>
                    <a:pt x="0" y="348"/>
                    <a:pt x="0" y="1041"/>
                  </a:cubicBezTo>
                  <a:lnTo>
                    <a:pt x="0" y="10331"/>
                  </a:lnTo>
                  <a:cubicBezTo>
                    <a:pt x="0" y="10899"/>
                    <a:pt x="468" y="11367"/>
                    <a:pt x="1036" y="11367"/>
                  </a:cubicBezTo>
                  <a:cubicBezTo>
                    <a:pt x="1604" y="11367"/>
                    <a:pt x="2072" y="10899"/>
                    <a:pt x="2072" y="10331"/>
                  </a:cubicBezTo>
                  <a:lnTo>
                    <a:pt x="2072" y="1041"/>
                  </a:lnTo>
                  <a:cubicBezTo>
                    <a:pt x="2072" y="348"/>
                    <a:pt x="1554" y="1"/>
                    <a:pt x="1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0"/>
            <p:cNvSpPr/>
            <p:nvPr/>
          </p:nvSpPr>
          <p:spPr>
            <a:xfrm>
              <a:off x="4670111" y="1876422"/>
              <a:ext cx="66439" cy="364483"/>
            </a:xfrm>
            <a:custGeom>
              <a:avLst/>
              <a:gdLst/>
              <a:ahLst/>
              <a:cxnLst/>
              <a:rect l="l" t="t" r="r" b="b"/>
              <a:pathLst>
                <a:path w="2072" h="11367" extrusionOk="0">
                  <a:moveTo>
                    <a:pt x="1036" y="1"/>
                  </a:moveTo>
                  <a:cubicBezTo>
                    <a:pt x="518" y="1"/>
                    <a:pt x="0" y="348"/>
                    <a:pt x="0" y="1041"/>
                  </a:cubicBezTo>
                  <a:lnTo>
                    <a:pt x="0" y="10331"/>
                  </a:lnTo>
                  <a:cubicBezTo>
                    <a:pt x="0" y="10899"/>
                    <a:pt x="468" y="11367"/>
                    <a:pt x="1036" y="11367"/>
                  </a:cubicBezTo>
                  <a:cubicBezTo>
                    <a:pt x="1604" y="11367"/>
                    <a:pt x="2072" y="10899"/>
                    <a:pt x="2072" y="10331"/>
                  </a:cubicBezTo>
                  <a:lnTo>
                    <a:pt x="2072" y="1041"/>
                  </a:lnTo>
                  <a:cubicBezTo>
                    <a:pt x="2072" y="348"/>
                    <a:pt x="1554" y="1"/>
                    <a:pt x="1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0"/>
            <p:cNvSpPr/>
            <p:nvPr/>
          </p:nvSpPr>
          <p:spPr>
            <a:xfrm>
              <a:off x="4880105" y="1876422"/>
              <a:ext cx="66471" cy="364483"/>
            </a:xfrm>
            <a:custGeom>
              <a:avLst/>
              <a:gdLst/>
              <a:ahLst/>
              <a:cxnLst/>
              <a:rect l="l" t="t" r="r" b="b"/>
              <a:pathLst>
                <a:path w="2073" h="11367" extrusionOk="0">
                  <a:moveTo>
                    <a:pt x="1037" y="1"/>
                  </a:moveTo>
                  <a:cubicBezTo>
                    <a:pt x="519" y="1"/>
                    <a:pt x="1" y="348"/>
                    <a:pt x="1" y="1041"/>
                  </a:cubicBezTo>
                  <a:lnTo>
                    <a:pt x="1" y="10331"/>
                  </a:lnTo>
                  <a:cubicBezTo>
                    <a:pt x="1" y="10899"/>
                    <a:pt x="452" y="11367"/>
                    <a:pt x="1037" y="11367"/>
                  </a:cubicBezTo>
                  <a:cubicBezTo>
                    <a:pt x="1605" y="11367"/>
                    <a:pt x="2073" y="10899"/>
                    <a:pt x="2073" y="10331"/>
                  </a:cubicBezTo>
                  <a:lnTo>
                    <a:pt x="2073" y="1041"/>
                  </a:lnTo>
                  <a:cubicBezTo>
                    <a:pt x="2073" y="348"/>
                    <a:pt x="1555" y="1"/>
                    <a:pt x="1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0"/>
            <p:cNvSpPr/>
            <p:nvPr/>
          </p:nvSpPr>
          <p:spPr>
            <a:xfrm>
              <a:off x="5089585" y="1876422"/>
              <a:ext cx="66471" cy="364483"/>
            </a:xfrm>
            <a:custGeom>
              <a:avLst/>
              <a:gdLst/>
              <a:ahLst/>
              <a:cxnLst/>
              <a:rect l="l" t="t" r="r" b="b"/>
              <a:pathLst>
                <a:path w="2073" h="11367" extrusionOk="0">
                  <a:moveTo>
                    <a:pt x="1037" y="1"/>
                  </a:moveTo>
                  <a:cubicBezTo>
                    <a:pt x="519" y="1"/>
                    <a:pt x="1" y="348"/>
                    <a:pt x="1" y="1041"/>
                  </a:cubicBezTo>
                  <a:lnTo>
                    <a:pt x="1" y="10331"/>
                  </a:lnTo>
                  <a:cubicBezTo>
                    <a:pt x="1" y="10899"/>
                    <a:pt x="469" y="11367"/>
                    <a:pt x="1037" y="11367"/>
                  </a:cubicBezTo>
                  <a:cubicBezTo>
                    <a:pt x="1622" y="11367"/>
                    <a:pt x="2073" y="10899"/>
                    <a:pt x="2073" y="10331"/>
                  </a:cubicBezTo>
                  <a:lnTo>
                    <a:pt x="2073" y="1041"/>
                  </a:lnTo>
                  <a:cubicBezTo>
                    <a:pt x="2073" y="348"/>
                    <a:pt x="1555" y="1"/>
                    <a:pt x="1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0"/>
            <p:cNvSpPr/>
            <p:nvPr/>
          </p:nvSpPr>
          <p:spPr>
            <a:xfrm>
              <a:off x="4109679" y="2630911"/>
              <a:ext cx="977277" cy="290958"/>
            </a:xfrm>
            <a:custGeom>
              <a:avLst/>
              <a:gdLst/>
              <a:ahLst/>
              <a:cxnLst/>
              <a:rect l="l" t="t" r="r" b="b"/>
              <a:pathLst>
                <a:path w="30478" h="9074" extrusionOk="0">
                  <a:moveTo>
                    <a:pt x="1" y="1"/>
                  </a:moveTo>
                  <a:lnTo>
                    <a:pt x="1" y="9073"/>
                  </a:lnTo>
                  <a:lnTo>
                    <a:pt x="30477" y="9073"/>
                  </a:lnTo>
                  <a:lnTo>
                    <a:pt x="30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302;p51">
            <a:extLst>
              <a:ext uri="{FF2B5EF4-FFF2-40B4-BE49-F238E27FC236}">
                <a16:creationId xmlns:a16="http://schemas.microsoft.com/office/drawing/2014/main" id="{B7A33E1B-05B9-5B80-621F-64782DD0AE87}"/>
              </a:ext>
            </a:extLst>
          </p:cNvPr>
          <p:cNvSpPr txBox="1">
            <a:spLocks/>
          </p:cNvSpPr>
          <p:nvPr/>
        </p:nvSpPr>
        <p:spPr>
          <a:xfrm>
            <a:off x="436416" y="292677"/>
            <a:ext cx="2389911" cy="95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 sz="7200" dirty="0">
                <a:latin typeface="Pompiere" panose="020B0604020202020204" charset="0"/>
              </a:rPr>
              <a:t>05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3"/>
          <p:cNvSpPr/>
          <p:nvPr/>
        </p:nvSpPr>
        <p:spPr>
          <a:xfrm rot="1349557">
            <a:off x="2330795" y="1610955"/>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 name="Google Shape;705;p43"/>
          <p:cNvCxnSpPr/>
          <p:nvPr/>
        </p:nvCxnSpPr>
        <p:spPr>
          <a:xfrm>
            <a:off x="3083850" y="1487575"/>
            <a:ext cx="0" cy="1285800"/>
          </a:xfrm>
          <a:prstGeom prst="straightConnector1">
            <a:avLst/>
          </a:prstGeom>
          <a:noFill/>
          <a:ln w="19050" cap="flat" cmpd="sng">
            <a:solidFill>
              <a:schemeClr val="dk1"/>
            </a:solidFill>
            <a:prstDash val="solid"/>
            <a:round/>
            <a:headEnd type="none" w="med" len="med"/>
            <a:tailEnd type="none" w="med" len="med"/>
          </a:ln>
        </p:spPr>
      </p:cxnSp>
      <p:sp>
        <p:nvSpPr>
          <p:cNvPr id="706" name="Google Shape;706;p43"/>
          <p:cNvSpPr/>
          <p:nvPr/>
        </p:nvSpPr>
        <p:spPr>
          <a:xfrm rot="1349557">
            <a:off x="4863770" y="1610955"/>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7" name="Google Shape;707;p43"/>
          <p:cNvCxnSpPr/>
          <p:nvPr/>
        </p:nvCxnSpPr>
        <p:spPr>
          <a:xfrm>
            <a:off x="5616825" y="1487575"/>
            <a:ext cx="0" cy="1285800"/>
          </a:xfrm>
          <a:prstGeom prst="straightConnector1">
            <a:avLst/>
          </a:prstGeom>
          <a:noFill/>
          <a:ln w="19050" cap="flat" cmpd="sng">
            <a:solidFill>
              <a:schemeClr val="dk1"/>
            </a:solidFill>
            <a:prstDash val="solid"/>
            <a:round/>
            <a:headEnd type="none" w="med" len="med"/>
            <a:tailEnd type="none" w="med" len="med"/>
          </a:ln>
        </p:spPr>
      </p:cxnSp>
      <p:sp>
        <p:nvSpPr>
          <p:cNvPr id="708" name="Google Shape;708;p43"/>
          <p:cNvSpPr/>
          <p:nvPr/>
        </p:nvSpPr>
        <p:spPr>
          <a:xfrm rot="1349557">
            <a:off x="6003213" y="3332053"/>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rot="1349557">
            <a:off x="3597213" y="3332053"/>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0" name="Google Shape;710;p43"/>
          <p:cNvCxnSpPr/>
          <p:nvPr/>
        </p:nvCxnSpPr>
        <p:spPr>
          <a:xfrm>
            <a:off x="4350268" y="3208673"/>
            <a:ext cx="0" cy="1285800"/>
          </a:xfrm>
          <a:prstGeom prst="straightConnector1">
            <a:avLst/>
          </a:prstGeom>
          <a:noFill/>
          <a:ln w="19050" cap="flat" cmpd="sng">
            <a:solidFill>
              <a:schemeClr val="dk1"/>
            </a:solidFill>
            <a:prstDash val="solid"/>
            <a:round/>
            <a:headEnd type="none" w="med" len="med"/>
            <a:tailEnd type="none" w="med" len="med"/>
          </a:ln>
        </p:spPr>
      </p:cxnSp>
      <p:sp>
        <p:nvSpPr>
          <p:cNvPr id="711" name="Google Shape;711;p43"/>
          <p:cNvSpPr/>
          <p:nvPr/>
        </p:nvSpPr>
        <p:spPr>
          <a:xfrm rot="1349557">
            <a:off x="1191213" y="3332053"/>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2" name="Google Shape;712;p43"/>
          <p:cNvCxnSpPr/>
          <p:nvPr/>
        </p:nvCxnSpPr>
        <p:spPr>
          <a:xfrm>
            <a:off x="1944268" y="3208673"/>
            <a:ext cx="0" cy="128580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43"/>
          <p:cNvCxnSpPr/>
          <p:nvPr/>
        </p:nvCxnSpPr>
        <p:spPr>
          <a:xfrm>
            <a:off x="6756268" y="3208673"/>
            <a:ext cx="0" cy="1285800"/>
          </a:xfrm>
          <a:prstGeom prst="straightConnector1">
            <a:avLst/>
          </a:prstGeom>
          <a:noFill/>
          <a:ln w="19050" cap="flat" cmpd="sng">
            <a:solidFill>
              <a:schemeClr val="dk1"/>
            </a:solidFill>
            <a:prstDash val="solid"/>
            <a:round/>
            <a:headEnd type="none" w="med" len="med"/>
            <a:tailEnd type="none" w="med" len="med"/>
          </a:ln>
        </p:spPr>
      </p:cxnSp>
      <p:sp>
        <p:nvSpPr>
          <p:cNvPr id="714" name="Google Shape;714;p43"/>
          <p:cNvSpPr txBox="1">
            <a:spLocks noGrp="1"/>
          </p:cNvSpPr>
          <p:nvPr>
            <p:ph type="title"/>
          </p:nvPr>
        </p:nvSpPr>
        <p:spPr>
          <a:xfrm>
            <a:off x="1219200" y="80355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Review of Systems</a:t>
            </a:r>
            <a:endParaRPr dirty="0"/>
          </a:p>
        </p:txBody>
      </p:sp>
      <p:sp>
        <p:nvSpPr>
          <p:cNvPr id="715" name="Google Shape;715;p43"/>
          <p:cNvSpPr txBox="1">
            <a:spLocks noGrp="1"/>
          </p:cNvSpPr>
          <p:nvPr>
            <p:ph type="subTitle" idx="1"/>
          </p:nvPr>
        </p:nvSpPr>
        <p:spPr>
          <a:xfrm>
            <a:off x="3206675" y="1708800"/>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PPG Sensor</a:t>
            </a:r>
            <a:endParaRPr dirty="0"/>
          </a:p>
        </p:txBody>
      </p:sp>
      <p:sp>
        <p:nvSpPr>
          <p:cNvPr id="716" name="Google Shape;716;p43"/>
          <p:cNvSpPr txBox="1">
            <a:spLocks noGrp="1"/>
          </p:cNvSpPr>
          <p:nvPr>
            <p:ph type="subTitle" idx="2"/>
          </p:nvPr>
        </p:nvSpPr>
        <p:spPr>
          <a:xfrm>
            <a:off x="3206675" y="1938225"/>
            <a:ext cx="13923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MAX30100 Measures Heart Rate &amp; Oxygen Saturation percentage</a:t>
            </a:r>
            <a:endParaRPr dirty="0"/>
          </a:p>
        </p:txBody>
      </p:sp>
      <p:sp>
        <p:nvSpPr>
          <p:cNvPr id="717" name="Google Shape;717;p43"/>
          <p:cNvSpPr txBox="1">
            <a:spLocks noGrp="1"/>
          </p:cNvSpPr>
          <p:nvPr>
            <p:ph type="title" idx="14"/>
          </p:nvPr>
        </p:nvSpPr>
        <p:spPr>
          <a:xfrm>
            <a:off x="2012325" y="200342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718" name="Google Shape;718;p43"/>
          <p:cNvSpPr txBox="1">
            <a:spLocks noGrp="1"/>
          </p:cNvSpPr>
          <p:nvPr>
            <p:ph type="title" idx="15"/>
          </p:nvPr>
        </p:nvSpPr>
        <p:spPr>
          <a:xfrm>
            <a:off x="4545124" y="200342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719" name="Google Shape;719;p43"/>
          <p:cNvSpPr txBox="1">
            <a:spLocks noGrp="1"/>
          </p:cNvSpPr>
          <p:nvPr>
            <p:ph type="subTitle" idx="3"/>
          </p:nvPr>
        </p:nvSpPr>
        <p:spPr>
          <a:xfrm>
            <a:off x="5739468" y="1708800"/>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ECG Sensor</a:t>
            </a:r>
            <a:endParaRPr dirty="0"/>
          </a:p>
        </p:txBody>
      </p:sp>
      <p:sp>
        <p:nvSpPr>
          <p:cNvPr id="720" name="Google Shape;720;p43"/>
          <p:cNvSpPr txBox="1">
            <a:spLocks noGrp="1"/>
          </p:cNvSpPr>
          <p:nvPr>
            <p:ph type="subTitle" idx="4"/>
          </p:nvPr>
        </p:nvSpPr>
        <p:spPr>
          <a:xfrm>
            <a:off x="5739475" y="1938300"/>
            <a:ext cx="13923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AD8232 Measures Heart Rate for any sudden anomalies of the patient</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722" name="Google Shape;722;p43"/>
          <p:cNvSpPr txBox="1">
            <a:spLocks noGrp="1"/>
          </p:cNvSpPr>
          <p:nvPr>
            <p:ph type="subTitle" idx="5"/>
          </p:nvPr>
        </p:nvSpPr>
        <p:spPr>
          <a:xfrm>
            <a:off x="6879087" y="3430050"/>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Node MCU</a:t>
            </a:r>
            <a:endParaRPr dirty="0"/>
          </a:p>
        </p:txBody>
      </p:sp>
      <p:sp>
        <p:nvSpPr>
          <p:cNvPr id="723" name="Google Shape;723;p43"/>
          <p:cNvSpPr txBox="1">
            <a:spLocks noGrp="1"/>
          </p:cNvSpPr>
          <p:nvPr>
            <p:ph type="subTitle" idx="6"/>
          </p:nvPr>
        </p:nvSpPr>
        <p:spPr>
          <a:xfrm>
            <a:off x="6879076" y="3659575"/>
            <a:ext cx="13923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WiFi module ESP8266 is used to send data to ThingSpeak</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725" name="Google Shape;725;p43"/>
          <p:cNvSpPr txBox="1">
            <a:spLocks noGrp="1"/>
          </p:cNvSpPr>
          <p:nvPr>
            <p:ph type="subTitle" idx="7"/>
          </p:nvPr>
        </p:nvSpPr>
        <p:spPr>
          <a:xfrm>
            <a:off x="4472556" y="3430050"/>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LCD Display</a:t>
            </a:r>
            <a:endParaRPr dirty="0"/>
          </a:p>
        </p:txBody>
      </p:sp>
      <p:sp>
        <p:nvSpPr>
          <p:cNvPr id="726" name="Google Shape;726;p43"/>
          <p:cNvSpPr txBox="1">
            <a:spLocks noGrp="1"/>
          </p:cNvSpPr>
          <p:nvPr>
            <p:ph type="subTitle" idx="8"/>
          </p:nvPr>
        </p:nvSpPr>
        <p:spPr>
          <a:xfrm>
            <a:off x="4472552" y="3659575"/>
            <a:ext cx="13923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immediate heart rate and SpO2 is shown to the patient here</a:t>
            </a:r>
            <a:endParaRPr dirty="0"/>
          </a:p>
        </p:txBody>
      </p:sp>
      <p:sp>
        <p:nvSpPr>
          <p:cNvPr id="727" name="Google Shape;727;p43"/>
          <p:cNvSpPr txBox="1">
            <a:spLocks noGrp="1"/>
          </p:cNvSpPr>
          <p:nvPr>
            <p:ph type="title" idx="18"/>
          </p:nvPr>
        </p:nvSpPr>
        <p:spPr>
          <a:xfrm>
            <a:off x="872625"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728" name="Google Shape;728;p43"/>
          <p:cNvSpPr txBox="1">
            <a:spLocks noGrp="1"/>
          </p:cNvSpPr>
          <p:nvPr>
            <p:ph type="subTitle" idx="9"/>
          </p:nvPr>
        </p:nvSpPr>
        <p:spPr>
          <a:xfrm>
            <a:off x="2067072" y="3430050"/>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 Uno</a:t>
            </a:r>
            <a:endParaRPr dirty="0"/>
          </a:p>
        </p:txBody>
      </p:sp>
      <p:sp>
        <p:nvSpPr>
          <p:cNvPr id="729" name="Google Shape;729;p43"/>
          <p:cNvSpPr txBox="1">
            <a:spLocks noGrp="1"/>
          </p:cNvSpPr>
          <p:nvPr>
            <p:ph type="subTitle" idx="13"/>
          </p:nvPr>
        </p:nvSpPr>
        <p:spPr>
          <a:xfrm>
            <a:off x="2067075" y="3659575"/>
            <a:ext cx="13923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received from the sensor is obtained here for calculation</a:t>
            </a:r>
            <a:endParaRPr dirty="0"/>
          </a:p>
        </p:txBody>
      </p:sp>
      <p:sp>
        <p:nvSpPr>
          <p:cNvPr id="2" name="Google Shape;1442;p54">
            <a:extLst>
              <a:ext uri="{FF2B5EF4-FFF2-40B4-BE49-F238E27FC236}">
                <a16:creationId xmlns:a16="http://schemas.microsoft.com/office/drawing/2014/main" id="{0FBF42AB-A282-9BD5-E362-32D586008202}"/>
              </a:ext>
            </a:extLst>
          </p:cNvPr>
          <p:cNvSpPr txBox="1">
            <a:spLocks/>
          </p:cNvSpPr>
          <p:nvPr/>
        </p:nvSpPr>
        <p:spPr>
          <a:xfrm>
            <a:off x="410400" y="209550"/>
            <a:ext cx="5076000" cy="95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lgn="ctr"/>
            <a:r>
              <a:rPr lang="en" sz="7100" dirty="0">
                <a:latin typeface="Pompiere" panose="020B0604020202020204" charset="0"/>
              </a:rPr>
              <a:t>06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14350"/>
            <a:ext cx="4343400" cy="830081"/>
          </a:xfrm>
        </p:spPr>
        <p:txBody>
          <a:bodyPr/>
          <a:lstStyle/>
          <a:p>
            <a:r>
              <a:rPr lang="en-US" sz="5400" dirty="0"/>
              <a:t>Block Diagram</a:t>
            </a:r>
          </a:p>
        </p:txBody>
      </p:sp>
      <p:pic>
        <p:nvPicPr>
          <p:cNvPr id="1026" name="Picture 2">
            <a:extLst>
              <a:ext uri="{FF2B5EF4-FFF2-40B4-BE49-F238E27FC236}">
                <a16:creationId xmlns:a16="http://schemas.microsoft.com/office/drawing/2014/main" id="{130F510E-A353-0876-8933-09A52905E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76351"/>
            <a:ext cx="6629400" cy="29222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hape&#10;&#10;Description automatically generated">
            <a:extLst>
              <a:ext uri="{FF2B5EF4-FFF2-40B4-BE49-F238E27FC236}">
                <a16:creationId xmlns:a16="http://schemas.microsoft.com/office/drawing/2014/main" id="{22504974-A5D7-E077-1FE2-785C0588DD34}"/>
              </a:ext>
            </a:extLst>
          </p:cNvPr>
          <p:cNvPicPr>
            <a:picLocks noChangeAspect="1"/>
          </p:cNvPicPr>
          <p:nvPr/>
        </p:nvPicPr>
        <p:blipFill>
          <a:blip r:embed="rId3"/>
          <a:stretch>
            <a:fillRect/>
          </a:stretch>
        </p:blipFill>
        <p:spPr>
          <a:xfrm>
            <a:off x="7620000" y="2731192"/>
            <a:ext cx="1030569" cy="749578"/>
          </a:xfrm>
          <a:prstGeom prst="rect">
            <a:avLst/>
          </a:prstGeom>
        </p:spPr>
      </p:pic>
      <p:pic>
        <p:nvPicPr>
          <p:cNvPr id="8" name="Picture 7" descr="Text&#10;&#10;Description automatically generated">
            <a:extLst>
              <a:ext uri="{FF2B5EF4-FFF2-40B4-BE49-F238E27FC236}">
                <a16:creationId xmlns:a16="http://schemas.microsoft.com/office/drawing/2014/main" id="{AB20A05A-27DB-7447-3CA2-07CAD2437EF5}"/>
              </a:ext>
            </a:extLst>
          </p:cNvPr>
          <p:cNvPicPr>
            <a:picLocks noChangeAspect="1"/>
          </p:cNvPicPr>
          <p:nvPr/>
        </p:nvPicPr>
        <p:blipFill>
          <a:blip r:embed="rId4"/>
          <a:stretch>
            <a:fillRect/>
          </a:stretch>
        </p:blipFill>
        <p:spPr>
          <a:xfrm>
            <a:off x="6172200" y="4095750"/>
            <a:ext cx="1223083" cy="640080"/>
          </a:xfrm>
          <a:prstGeom prst="rect">
            <a:avLst/>
          </a:prstGeom>
        </p:spPr>
      </p:pic>
      <p:cxnSp>
        <p:nvCxnSpPr>
          <p:cNvPr id="10" name="Straight Arrow Connector 9">
            <a:extLst>
              <a:ext uri="{FF2B5EF4-FFF2-40B4-BE49-F238E27FC236}">
                <a16:creationId xmlns:a16="http://schemas.microsoft.com/office/drawing/2014/main" id="{45A8068C-45FC-1100-6CE8-14F7F1C305E5}"/>
              </a:ext>
            </a:extLst>
          </p:cNvPr>
          <p:cNvCxnSpPr/>
          <p:nvPr/>
        </p:nvCxnSpPr>
        <p:spPr>
          <a:xfrm>
            <a:off x="6096000" y="3181350"/>
            <a:ext cx="531459" cy="9144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FF6FB25-0435-75C2-5233-8B52F593AF9B}"/>
              </a:ext>
            </a:extLst>
          </p:cNvPr>
          <p:cNvCxnSpPr>
            <a:cxnSpLocks/>
            <a:endCxn id="4" idx="1"/>
          </p:cNvCxnSpPr>
          <p:nvPr/>
        </p:nvCxnSpPr>
        <p:spPr>
          <a:xfrm>
            <a:off x="6593242" y="2952750"/>
            <a:ext cx="1026758" cy="15323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0A02712-73B0-F184-8B31-B4202CB94212}"/>
              </a:ext>
            </a:extLst>
          </p:cNvPr>
          <p:cNvSpPr txBox="1"/>
          <p:nvPr/>
        </p:nvSpPr>
        <p:spPr>
          <a:xfrm>
            <a:off x="5776093" y="4735830"/>
            <a:ext cx="2015295" cy="230832"/>
          </a:xfrm>
          <a:prstGeom prst="rect">
            <a:avLst/>
          </a:prstGeom>
          <a:noFill/>
        </p:spPr>
        <p:txBody>
          <a:bodyPr wrap="none" rtlCol="0">
            <a:spAutoFit/>
          </a:bodyPr>
          <a:lstStyle/>
          <a:p>
            <a:r>
              <a:rPr lang="en-US" sz="900" b="1" dirty="0">
                <a:solidFill>
                  <a:schemeClr val="accent5">
                    <a:lumMod val="50000"/>
                  </a:schemeClr>
                </a:solidFill>
                <a:latin typeface="Times New Roman" panose="02020603050405020304" pitchFamily="18" charset="0"/>
                <a:cs typeface="Times New Roman" panose="02020603050405020304" pitchFamily="18" charset="0"/>
              </a:rPr>
              <a:t>Alert Message sent to twitter account</a:t>
            </a:r>
          </a:p>
        </p:txBody>
      </p:sp>
      <p:sp>
        <p:nvSpPr>
          <p:cNvPr id="15" name="TextBox 14">
            <a:extLst>
              <a:ext uri="{FF2B5EF4-FFF2-40B4-BE49-F238E27FC236}">
                <a16:creationId xmlns:a16="http://schemas.microsoft.com/office/drawing/2014/main" id="{4298E4B8-C864-A3CA-111E-D36A112EDCE6}"/>
              </a:ext>
            </a:extLst>
          </p:cNvPr>
          <p:cNvSpPr txBox="1"/>
          <p:nvPr/>
        </p:nvSpPr>
        <p:spPr>
          <a:xfrm>
            <a:off x="7258984" y="3517662"/>
            <a:ext cx="1752600" cy="369332"/>
          </a:xfrm>
          <a:prstGeom prst="rect">
            <a:avLst/>
          </a:prstGeom>
          <a:noFill/>
        </p:spPr>
        <p:txBody>
          <a:bodyPr wrap="square" rtlCol="0">
            <a:spAutoFit/>
          </a:bodyPr>
          <a:lstStyle/>
          <a:p>
            <a:r>
              <a:rPr lang="en-US" sz="900" b="1" dirty="0">
                <a:solidFill>
                  <a:schemeClr val="accent5">
                    <a:lumMod val="50000"/>
                  </a:schemeClr>
                </a:solidFill>
                <a:latin typeface="Times New Roman" panose="02020603050405020304" pitchFamily="18" charset="0"/>
                <a:cs typeface="Times New Roman" panose="02020603050405020304" pitchFamily="18" charset="0"/>
              </a:rPr>
              <a:t>Mailed to dedicated physician if anomaly detected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61950"/>
            <a:ext cx="5334000" cy="685800"/>
          </a:xfrm>
        </p:spPr>
        <p:txBody>
          <a:bodyPr/>
          <a:lstStyle/>
          <a:p>
            <a:pPr algn="ctr"/>
            <a:r>
              <a:rPr lang="en-US" sz="5400" dirty="0"/>
              <a:t>Circuit for PPG Sensor</a:t>
            </a:r>
          </a:p>
        </p:txBody>
      </p:sp>
      <p:pic>
        <p:nvPicPr>
          <p:cNvPr id="5" name="Picture 4" descr="A screenshot of a computer&#10;&#10;Description automatically generated with medium confidence">
            <a:extLst>
              <a:ext uri="{FF2B5EF4-FFF2-40B4-BE49-F238E27FC236}">
                <a16:creationId xmlns:a16="http://schemas.microsoft.com/office/drawing/2014/main" id="{FDCB5CB3-283B-3ED1-CD1E-A05287E46309}"/>
              </a:ext>
            </a:extLst>
          </p:cNvPr>
          <p:cNvPicPr>
            <a:picLocks noChangeAspect="1"/>
          </p:cNvPicPr>
          <p:nvPr/>
        </p:nvPicPr>
        <p:blipFill>
          <a:blip r:embed="rId2"/>
          <a:stretch>
            <a:fillRect/>
          </a:stretch>
        </p:blipFill>
        <p:spPr>
          <a:xfrm>
            <a:off x="685800" y="1657350"/>
            <a:ext cx="4256235" cy="2967726"/>
          </a:xfrm>
          <a:prstGeom prst="rect">
            <a:avLst/>
          </a:prstGeom>
        </p:spPr>
      </p:pic>
      <p:sp>
        <p:nvSpPr>
          <p:cNvPr id="6" name="Google Shape;655;p42">
            <a:extLst>
              <a:ext uri="{FF2B5EF4-FFF2-40B4-BE49-F238E27FC236}">
                <a16:creationId xmlns:a16="http://schemas.microsoft.com/office/drawing/2014/main" id="{E9A6EC8B-C737-AA59-B03D-1DE883270468}"/>
              </a:ext>
            </a:extLst>
          </p:cNvPr>
          <p:cNvSpPr txBox="1">
            <a:spLocks/>
          </p:cNvSpPr>
          <p:nvPr/>
        </p:nvSpPr>
        <p:spPr>
          <a:xfrm>
            <a:off x="5631324" y="1495089"/>
            <a:ext cx="2979275" cy="8528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Pompiere" panose="020B0604020202020204" charset="0"/>
              </a:rPr>
              <a:t>Firstly, PPG Vin is connected to 3.3v from Arduino and Ground Connected to Arduino GND</a:t>
            </a:r>
          </a:p>
        </p:txBody>
      </p:sp>
      <p:sp>
        <p:nvSpPr>
          <p:cNvPr id="7" name="Google Shape;656;p42">
            <a:extLst>
              <a:ext uri="{FF2B5EF4-FFF2-40B4-BE49-F238E27FC236}">
                <a16:creationId xmlns:a16="http://schemas.microsoft.com/office/drawing/2014/main" id="{5B52796A-A380-5043-080C-55976C78FA39}"/>
              </a:ext>
            </a:extLst>
          </p:cNvPr>
          <p:cNvSpPr txBox="1">
            <a:spLocks/>
          </p:cNvSpPr>
          <p:nvPr/>
        </p:nvSpPr>
        <p:spPr>
          <a:xfrm>
            <a:off x="5640600" y="3753750"/>
            <a:ext cx="2055600" cy="646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8" name="Google Shape;657;p42">
            <a:extLst>
              <a:ext uri="{FF2B5EF4-FFF2-40B4-BE49-F238E27FC236}">
                <a16:creationId xmlns:a16="http://schemas.microsoft.com/office/drawing/2014/main" id="{A076376E-8F89-8BE7-D1FF-ACE8AA431339}"/>
              </a:ext>
            </a:extLst>
          </p:cNvPr>
          <p:cNvSpPr/>
          <p:nvPr/>
        </p:nvSpPr>
        <p:spPr>
          <a:xfrm>
            <a:off x="5454475" y="1626550"/>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8;p42">
            <a:extLst>
              <a:ext uri="{FF2B5EF4-FFF2-40B4-BE49-F238E27FC236}">
                <a16:creationId xmlns:a16="http://schemas.microsoft.com/office/drawing/2014/main" id="{8992200D-3CE1-334F-E11D-DF8A2BE2D40F}"/>
              </a:ext>
            </a:extLst>
          </p:cNvPr>
          <p:cNvSpPr/>
          <p:nvPr/>
        </p:nvSpPr>
        <p:spPr>
          <a:xfrm>
            <a:off x="5454475" y="2743527"/>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 name="Google Shape;659;p42">
            <a:extLst>
              <a:ext uri="{FF2B5EF4-FFF2-40B4-BE49-F238E27FC236}">
                <a16:creationId xmlns:a16="http://schemas.microsoft.com/office/drawing/2014/main" id="{625EF676-DB1D-0628-4467-B8A4927756E8}"/>
              </a:ext>
            </a:extLst>
          </p:cNvPr>
          <p:cNvSpPr/>
          <p:nvPr/>
        </p:nvSpPr>
        <p:spPr>
          <a:xfrm>
            <a:off x="5454475" y="386050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11" name="Google Shape;660;p42">
            <a:extLst>
              <a:ext uri="{FF2B5EF4-FFF2-40B4-BE49-F238E27FC236}">
                <a16:creationId xmlns:a16="http://schemas.microsoft.com/office/drawing/2014/main" id="{F396893A-6FD1-8145-731E-C86AE918FD0F}"/>
              </a:ext>
            </a:extLst>
          </p:cNvPr>
          <p:cNvCxnSpPr>
            <a:stCxn id="8" idx="4"/>
            <a:endCxn id="9" idx="0"/>
          </p:cNvCxnSpPr>
          <p:nvPr/>
        </p:nvCxnSpPr>
        <p:spPr>
          <a:xfrm>
            <a:off x="5513425" y="1744450"/>
            <a:ext cx="0" cy="99900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661;p42">
            <a:extLst>
              <a:ext uri="{FF2B5EF4-FFF2-40B4-BE49-F238E27FC236}">
                <a16:creationId xmlns:a16="http://schemas.microsoft.com/office/drawing/2014/main" id="{164256C0-9D52-BB00-1C18-2792E5ACF5C6}"/>
              </a:ext>
            </a:extLst>
          </p:cNvPr>
          <p:cNvCxnSpPr>
            <a:stCxn id="9" idx="4"/>
            <a:endCxn id="10" idx="0"/>
          </p:cNvCxnSpPr>
          <p:nvPr/>
        </p:nvCxnSpPr>
        <p:spPr>
          <a:xfrm>
            <a:off x="5513425" y="2861427"/>
            <a:ext cx="0" cy="9990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662;p42">
            <a:extLst>
              <a:ext uri="{FF2B5EF4-FFF2-40B4-BE49-F238E27FC236}">
                <a16:creationId xmlns:a16="http://schemas.microsoft.com/office/drawing/2014/main" id="{1B4A65B1-6977-A647-CDD8-8212B2193D1F}"/>
              </a:ext>
            </a:extLst>
          </p:cNvPr>
          <p:cNvCxnSpPr>
            <a:stCxn id="10" idx="4"/>
          </p:cNvCxnSpPr>
          <p:nvPr/>
        </p:nvCxnSpPr>
        <p:spPr>
          <a:xfrm>
            <a:off x="5513425" y="3978402"/>
            <a:ext cx="0" cy="1257000"/>
          </a:xfrm>
          <a:prstGeom prst="straightConnector1">
            <a:avLst/>
          </a:prstGeom>
          <a:noFill/>
          <a:ln w="19050" cap="flat" cmpd="sng">
            <a:solidFill>
              <a:schemeClr val="dk1"/>
            </a:solidFill>
            <a:prstDash val="solid"/>
            <a:round/>
            <a:headEnd type="none" w="med" len="med"/>
            <a:tailEnd type="none" w="med" len="med"/>
          </a:ln>
        </p:spPr>
      </p:cxnSp>
      <p:sp>
        <p:nvSpPr>
          <p:cNvPr id="14" name="Google Shape;663;p42">
            <a:extLst>
              <a:ext uri="{FF2B5EF4-FFF2-40B4-BE49-F238E27FC236}">
                <a16:creationId xmlns:a16="http://schemas.microsoft.com/office/drawing/2014/main" id="{519C4181-8A4F-6AED-9644-765BE0C574E5}"/>
              </a:ext>
            </a:extLst>
          </p:cNvPr>
          <p:cNvSpPr txBox="1">
            <a:spLocks/>
          </p:cNvSpPr>
          <p:nvPr/>
        </p:nvSpPr>
        <p:spPr>
          <a:xfrm>
            <a:off x="5595175" y="2548175"/>
            <a:ext cx="2055600" cy="32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5" name="Google Shape;664;p42">
            <a:extLst>
              <a:ext uri="{FF2B5EF4-FFF2-40B4-BE49-F238E27FC236}">
                <a16:creationId xmlns:a16="http://schemas.microsoft.com/office/drawing/2014/main" id="{B81A1ACB-8B0F-B2DC-BC02-6F4EF876E136}"/>
              </a:ext>
            </a:extLst>
          </p:cNvPr>
          <p:cNvSpPr txBox="1">
            <a:spLocks/>
          </p:cNvSpPr>
          <p:nvPr/>
        </p:nvSpPr>
        <p:spPr>
          <a:xfrm>
            <a:off x="5595300" y="2610750"/>
            <a:ext cx="3004500" cy="646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Pompiere" panose="020B0604020202020204" charset="0"/>
              </a:rPr>
              <a:t>Secondly, The SCL port is connected to Analog input A5 of Arduino to synchronously clock data in and out of the slave device</a:t>
            </a:r>
          </a:p>
        </p:txBody>
      </p:sp>
      <p:sp>
        <p:nvSpPr>
          <p:cNvPr id="16" name="Google Shape;665;p42">
            <a:extLst>
              <a:ext uri="{FF2B5EF4-FFF2-40B4-BE49-F238E27FC236}">
                <a16:creationId xmlns:a16="http://schemas.microsoft.com/office/drawing/2014/main" id="{29A42B6D-5F3C-C6E3-8723-64E0491F8848}"/>
              </a:ext>
            </a:extLst>
          </p:cNvPr>
          <p:cNvSpPr txBox="1">
            <a:spLocks/>
          </p:cNvSpPr>
          <p:nvPr/>
        </p:nvSpPr>
        <p:spPr>
          <a:xfrm>
            <a:off x="5606100" y="3818202"/>
            <a:ext cx="3004500" cy="10785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Pompiere" panose="020B0604020202020204" charset="0"/>
              </a:rPr>
              <a:t>Thirdly, SDA port is connected to pin A4 of Arduino to transmit data between the master devices and slave devices.</a:t>
            </a:r>
          </a:p>
        </p:txBody>
      </p:sp>
    </p:spTree>
    <p:extLst>
      <p:ext uri="{BB962C8B-B14F-4D97-AF65-F5344CB8AC3E}">
        <p14:creationId xmlns:p14="http://schemas.microsoft.com/office/powerpoint/2010/main" val="330762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61950"/>
            <a:ext cx="5334000" cy="685800"/>
          </a:xfrm>
        </p:spPr>
        <p:txBody>
          <a:bodyPr/>
          <a:lstStyle/>
          <a:p>
            <a:pPr algn="ctr"/>
            <a:r>
              <a:rPr lang="en-US" sz="5400" dirty="0"/>
              <a:t>Circuit for PPG Sensor</a:t>
            </a:r>
          </a:p>
        </p:txBody>
      </p:sp>
      <p:sp>
        <p:nvSpPr>
          <p:cNvPr id="6" name="Google Shape;655;p42">
            <a:extLst>
              <a:ext uri="{FF2B5EF4-FFF2-40B4-BE49-F238E27FC236}">
                <a16:creationId xmlns:a16="http://schemas.microsoft.com/office/drawing/2014/main" id="{E9A6EC8B-C737-AA59-B03D-1DE883270468}"/>
              </a:ext>
            </a:extLst>
          </p:cNvPr>
          <p:cNvSpPr txBox="1">
            <a:spLocks/>
          </p:cNvSpPr>
          <p:nvPr/>
        </p:nvSpPr>
        <p:spPr>
          <a:xfrm>
            <a:off x="5631324" y="1495089"/>
            <a:ext cx="2979275" cy="8528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Pompiere" panose="020B0604020202020204" charset="0"/>
              </a:rPr>
              <a:t>Firstly, ECG Vin is connected to 3.3v from Arduino and Ground Connected to Arduino GND</a:t>
            </a:r>
          </a:p>
        </p:txBody>
      </p:sp>
      <p:sp>
        <p:nvSpPr>
          <p:cNvPr id="7" name="Google Shape;656;p42">
            <a:extLst>
              <a:ext uri="{FF2B5EF4-FFF2-40B4-BE49-F238E27FC236}">
                <a16:creationId xmlns:a16="http://schemas.microsoft.com/office/drawing/2014/main" id="{5B52796A-A380-5043-080C-55976C78FA39}"/>
              </a:ext>
            </a:extLst>
          </p:cNvPr>
          <p:cNvSpPr txBox="1">
            <a:spLocks/>
          </p:cNvSpPr>
          <p:nvPr/>
        </p:nvSpPr>
        <p:spPr>
          <a:xfrm>
            <a:off x="5640600" y="3753750"/>
            <a:ext cx="2055600" cy="646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8" name="Google Shape;657;p42">
            <a:extLst>
              <a:ext uri="{FF2B5EF4-FFF2-40B4-BE49-F238E27FC236}">
                <a16:creationId xmlns:a16="http://schemas.microsoft.com/office/drawing/2014/main" id="{A076376E-8F89-8BE7-D1FF-ACE8AA431339}"/>
              </a:ext>
            </a:extLst>
          </p:cNvPr>
          <p:cNvSpPr/>
          <p:nvPr/>
        </p:nvSpPr>
        <p:spPr>
          <a:xfrm>
            <a:off x="5454475" y="1626550"/>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8;p42">
            <a:extLst>
              <a:ext uri="{FF2B5EF4-FFF2-40B4-BE49-F238E27FC236}">
                <a16:creationId xmlns:a16="http://schemas.microsoft.com/office/drawing/2014/main" id="{8992200D-3CE1-334F-E11D-DF8A2BE2D40F}"/>
              </a:ext>
            </a:extLst>
          </p:cNvPr>
          <p:cNvSpPr/>
          <p:nvPr/>
        </p:nvSpPr>
        <p:spPr>
          <a:xfrm>
            <a:off x="5454475" y="2743527"/>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 name="Google Shape;659;p42">
            <a:extLst>
              <a:ext uri="{FF2B5EF4-FFF2-40B4-BE49-F238E27FC236}">
                <a16:creationId xmlns:a16="http://schemas.microsoft.com/office/drawing/2014/main" id="{625EF676-DB1D-0628-4467-B8A4927756E8}"/>
              </a:ext>
            </a:extLst>
          </p:cNvPr>
          <p:cNvSpPr/>
          <p:nvPr/>
        </p:nvSpPr>
        <p:spPr>
          <a:xfrm>
            <a:off x="5454475" y="386050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11" name="Google Shape;660;p42">
            <a:extLst>
              <a:ext uri="{FF2B5EF4-FFF2-40B4-BE49-F238E27FC236}">
                <a16:creationId xmlns:a16="http://schemas.microsoft.com/office/drawing/2014/main" id="{F396893A-6FD1-8145-731E-C86AE918FD0F}"/>
              </a:ext>
            </a:extLst>
          </p:cNvPr>
          <p:cNvCxnSpPr>
            <a:stCxn id="8" idx="4"/>
            <a:endCxn id="9" idx="0"/>
          </p:cNvCxnSpPr>
          <p:nvPr/>
        </p:nvCxnSpPr>
        <p:spPr>
          <a:xfrm>
            <a:off x="5513425" y="1744450"/>
            <a:ext cx="0" cy="99900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661;p42">
            <a:extLst>
              <a:ext uri="{FF2B5EF4-FFF2-40B4-BE49-F238E27FC236}">
                <a16:creationId xmlns:a16="http://schemas.microsoft.com/office/drawing/2014/main" id="{164256C0-9D52-BB00-1C18-2792E5ACF5C6}"/>
              </a:ext>
            </a:extLst>
          </p:cNvPr>
          <p:cNvCxnSpPr>
            <a:stCxn id="9" idx="4"/>
            <a:endCxn id="10" idx="0"/>
          </p:cNvCxnSpPr>
          <p:nvPr/>
        </p:nvCxnSpPr>
        <p:spPr>
          <a:xfrm>
            <a:off x="5513425" y="2861427"/>
            <a:ext cx="0" cy="9990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662;p42">
            <a:extLst>
              <a:ext uri="{FF2B5EF4-FFF2-40B4-BE49-F238E27FC236}">
                <a16:creationId xmlns:a16="http://schemas.microsoft.com/office/drawing/2014/main" id="{1B4A65B1-6977-A647-CDD8-8212B2193D1F}"/>
              </a:ext>
            </a:extLst>
          </p:cNvPr>
          <p:cNvCxnSpPr>
            <a:stCxn id="10" idx="4"/>
          </p:cNvCxnSpPr>
          <p:nvPr/>
        </p:nvCxnSpPr>
        <p:spPr>
          <a:xfrm>
            <a:off x="5513425" y="3978402"/>
            <a:ext cx="0" cy="1257000"/>
          </a:xfrm>
          <a:prstGeom prst="straightConnector1">
            <a:avLst/>
          </a:prstGeom>
          <a:noFill/>
          <a:ln w="19050" cap="flat" cmpd="sng">
            <a:solidFill>
              <a:schemeClr val="dk1"/>
            </a:solidFill>
            <a:prstDash val="solid"/>
            <a:round/>
            <a:headEnd type="none" w="med" len="med"/>
            <a:tailEnd type="none" w="med" len="med"/>
          </a:ln>
        </p:spPr>
      </p:cxnSp>
      <p:sp>
        <p:nvSpPr>
          <p:cNvPr id="14" name="Google Shape;663;p42">
            <a:extLst>
              <a:ext uri="{FF2B5EF4-FFF2-40B4-BE49-F238E27FC236}">
                <a16:creationId xmlns:a16="http://schemas.microsoft.com/office/drawing/2014/main" id="{519C4181-8A4F-6AED-9644-765BE0C574E5}"/>
              </a:ext>
            </a:extLst>
          </p:cNvPr>
          <p:cNvSpPr txBox="1">
            <a:spLocks/>
          </p:cNvSpPr>
          <p:nvPr/>
        </p:nvSpPr>
        <p:spPr>
          <a:xfrm>
            <a:off x="5595175" y="2548175"/>
            <a:ext cx="2055600" cy="32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5" name="Google Shape;664;p42">
            <a:extLst>
              <a:ext uri="{FF2B5EF4-FFF2-40B4-BE49-F238E27FC236}">
                <a16:creationId xmlns:a16="http://schemas.microsoft.com/office/drawing/2014/main" id="{B81A1ACB-8B0F-B2DC-BC02-6F4EF876E136}"/>
              </a:ext>
            </a:extLst>
          </p:cNvPr>
          <p:cNvSpPr txBox="1">
            <a:spLocks/>
          </p:cNvSpPr>
          <p:nvPr/>
        </p:nvSpPr>
        <p:spPr>
          <a:xfrm>
            <a:off x="5595300" y="2610750"/>
            <a:ext cx="3004500" cy="646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Pompiere" panose="020B0604020202020204" charset="0"/>
              </a:rPr>
              <a:t>Secondly, The Output port is connected to Analog input A0 of Arduino to send ECG data to master device.</a:t>
            </a:r>
          </a:p>
        </p:txBody>
      </p:sp>
      <p:sp>
        <p:nvSpPr>
          <p:cNvPr id="16" name="Google Shape;665;p42">
            <a:extLst>
              <a:ext uri="{FF2B5EF4-FFF2-40B4-BE49-F238E27FC236}">
                <a16:creationId xmlns:a16="http://schemas.microsoft.com/office/drawing/2014/main" id="{29A42B6D-5F3C-C6E3-8723-64E0491F8848}"/>
              </a:ext>
            </a:extLst>
          </p:cNvPr>
          <p:cNvSpPr txBox="1">
            <a:spLocks/>
          </p:cNvSpPr>
          <p:nvPr/>
        </p:nvSpPr>
        <p:spPr>
          <a:xfrm>
            <a:off x="5606100" y="3818202"/>
            <a:ext cx="3004500" cy="10785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Pompiere" panose="020B0604020202020204" charset="0"/>
              </a:rPr>
              <a:t>Thirdly, LO+ and LO- port is connected to pin 10 &amp; 11 of Arduino to compare data obtained from electrodes.</a:t>
            </a:r>
          </a:p>
        </p:txBody>
      </p:sp>
      <p:pic>
        <p:nvPicPr>
          <p:cNvPr id="2050" name="Picture 2">
            <a:extLst>
              <a:ext uri="{FF2B5EF4-FFF2-40B4-BE49-F238E27FC236}">
                <a16:creationId xmlns:a16="http://schemas.microsoft.com/office/drawing/2014/main" id="{2D8A9543-8186-CF01-953B-6A2C7437F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33550"/>
            <a:ext cx="4716055" cy="266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96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grpSp>
        <p:nvGrpSpPr>
          <p:cNvPr id="831" name="Google Shape;831;p46"/>
          <p:cNvGrpSpPr/>
          <p:nvPr/>
        </p:nvGrpSpPr>
        <p:grpSpPr>
          <a:xfrm>
            <a:off x="6858000" y="590550"/>
            <a:ext cx="1484973" cy="4332819"/>
            <a:chOff x="2908125" y="238100"/>
            <a:chExt cx="1790850" cy="5225300"/>
          </a:xfrm>
        </p:grpSpPr>
        <p:sp>
          <p:nvSpPr>
            <p:cNvPr id="832" name="Google Shape;832;p46"/>
            <p:cNvSpPr/>
            <p:nvPr/>
          </p:nvSpPr>
          <p:spPr>
            <a:xfrm>
              <a:off x="3192700" y="5133000"/>
              <a:ext cx="744050" cy="330400"/>
            </a:xfrm>
            <a:custGeom>
              <a:avLst/>
              <a:gdLst/>
              <a:ahLst/>
              <a:cxnLst/>
              <a:rect l="l" t="t" r="r" b="b"/>
              <a:pathLst>
                <a:path w="29762" h="13216" extrusionOk="0">
                  <a:moveTo>
                    <a:pt x="17698" y="1"/>
                  </a:moveTo>
                  <a:cubicBezTo>
                    <a:pt x="17698" y="1"/>
                    <a:pt x="17979" y="3123"/>
                    <a:pt x="12299" y="5986"/>
                  </a:cubicBezTo>
                  <a:cubicBezTo>
                    <a:pt x="10398" y="6925"/>
                    <a:pt x="8403" y="7653"/>
                    <a:pt x="6361" y="8169"/>
                  </a:cubicBezTo>
                  <a:cubicBezTo>
                    <a:pt x="1550" y="9460"/>
                    <a:pt x="1" y="13215"/>
                    <a:pt x="1" y="13215"/>
                  </a:cubicBezTo>
                  <a:lnTo>
                    <a:pt x="29762" y="11901"/>
                  </a:lnTo>
                  <a:lnTo>
                    <a:pt x="29738" y="6315"/>
                  </a:lnTo>
                  <a:lnTo>
                    <a:pt x="29691" y="400"/>
                  </a:lnTo>
                  <a:lnTo>
                    <a:pt x="17698" y="1"/>
                  </a:lnTo>
                  <a:close/>
                </a:path>
              </a:pathLst>
            </a:custGeom>
            <a:solidFill>
              <a:srgbClr val="F3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3192700" y="5282650"/>
              <a:ext cx="744050" cy="180750"/>
            </a:xfrm>
            <a:custGeom>
              <a:avLst/>
              <a:gdLst/>
              <a:ahLst/>
              <a:cxnLst/>
              <a:rect l="l" t="t" r="r" b="b"/>
              <a:pathLst>
                <a:path w="29762" h="7230" extrusionOk="0">
                  <a:moveTo>
                    <a:pt x="12299" y="0"/>
                  </a:moveTo>
                  <a:cubicBezTo>
                    <a:pt x="10398" y="939"/>
                    <a:pt x="8403" y="1667"/>
                    <a:pt x="6361" y="2183"/>
                  </a:cubicBezTo>
                  <a:cubicBezTo>
                    <a:pt x="1550" y="3474"/>
                    <a:pt x="1" y="7229"/>
                    <a:pt x="1" y="7229"/>
                  </a:cubicBezTo>
                  <a:lnTo>
                    <a:pt x="29762" y="5915"/>
                  </a:lnTo>
                  <a:lnTo>
                    <a:pt x="29738" y="329"/>
                  </a:lnTo>
                  <a:cubicBezTo>
                    <a:pt x="27039" y="1268"/>
                    <a:pt x="22932" y="3309"/>
                    <a:pt x="15890" y="4248"/>
                  </a:cubicBezTo>
                  <a:cubicBezTo>
                    <a:pt x="15092" y="2723"/>
                    <a:pt x="13661" y="1221"/>
                    <a:pt x="12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3520700" y="2446150"/>
              <a:ext cx="587400" cy="2779600"/>
            </a:xfrm>
            <a:custGeom>
              <a:avLst/>
              <a:gdLst/>
              <a:ahLst/>
              <a:cxnLst/>
              <a:rect l="l" t="t" r="r" b="b"/>
              <a:pathLst>
                <a:path w="23496" h="111184" extrusionOk="0">
                  <a:moveTo>
                    <a:pt x="23495" y="1"/>
                  </a:moveTo>
                  <a:lnTo>
                    <a:pt x="3545" y="1503"/>
                  </a:lnTo>
                  <a:cubicBezTo>
                    <a:pt x="3545" y="1503"/>
                    <a:pt x="3005" y="6197"/>
                    <a:pt x="2277" y="12886"/>
                  </a:cubicBezTo>
                  <a:cubicBezTo>
                    <a:pt x="822" y="26124"/>
                    <a:pt x="1" y="48163"/>
                    <a:pt x="142" y="56144"/>
                  </a:cubicBezTo>
                  <a:cubicBezTo>
                    <a:pt x="376" y="68161"/>
                    <a:pt x="2019" y="107850"/>
                    <a:pt x="2019" y="107850"/>
                  </a:cubicBezTo>
                  <a:lnTo>
                    <a:pt x="19810" y="111183"/>
                  </a:lnTo>
                  <a:cubicBezTo>
                    <a:pt x="19810" y="111183"/>
                    <a:pt x="19670" y="67222"/>
                    <a:pt x="19224" y="57129"/>
                  </a:cubicBezTo>
                  <a:cubicBezTo>
                    <a:pt x="19716" y="50065"/>
                    <a:pt x="21477" y="26547"/>
                    <a:pt x="22580" y="11994"/>
                  </a:cubicBezTo>
                  <a:cubicBezTo>
                    <a:pt x="23120" y="4953"/>
                    <a:pt x="23495" y="1"/>
                    <a:pt x="234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3871600" y="5104850"/>
              <a:ext cx="744050" cy="328625"/>
            </a:xfrm>
            <a:custGeom>
              <a:avLst/>
              <a:gdLst/>
              <a:ahLst/>
              <a:cxnLst/>
              <a:rect l="l" t="t" r="r" b="b"/>
              <a:pathLst>
                <a:path w="29762" h="13145" extrusionOk="0">
                  <a:moveTo>
                    <a:pt x="16571" y="0"/>
                  </a:moveTo>
                  <a:lnTo>
                    <a:pt x="16571" y="0"/>
                  </a:lnTo>
                  <a:cubicBezTo>
                    <a:pt x="16571" y="0"/>
                    <a:pt x="17134" y="3099"/>
                    <a:pt x="11689" y="5962"/>
                  </a:cubicBezTo>
                  <a:cubicBezTo>
                    <a:pt x="9858" y="6901"/>
                    <a:pt x="7910" y="7628"/>
                    <a:pt x="5915" y="8145"/>
                  </a:cubicBezTo>
                  <a:cubicBezTo>
                    <a:pt x="1221" y="9412"/>
                    <a:pt x="0" y="13144"/>
                    <a:pt x="0" y="13144"/>
                  </a:cubicBezTo>
                  <a:lnTo>
                    <a:pt x="29762" y="11853"/>
                  </a:lnTo>
                  <a:lnTo>
                    <a:pt x="29222" y="6291"/>
                  </a:lnTo>
                  <a:lnTo>
                    <a:pt x="28659" y="399"/>
                  </a:lnTo>
                  <a:lnTo>
                    <a:pt x="16571"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3871600" y="5253875"/>
              <a:ext cx="744050" cy="179600"/>
            </a:xfrm>
            <a:custGeom>
              <a:avLst/>
              <a:gdLst/>
              <a:ahLst/>
              <a:cxnLst/>
              <a:rect l="l" t="t" r="r" b="b"/>
              <a:pathLst>
                <a:path w="29762" h="7184" extrusionOk="0">
                  <a:moveTo>
                    <a:pt x="11689" y="1"/>
                  </a:moveTo>
                  <a:cubicBezTo>
                    <a:pt x="9858" y="940"/>
                    <a:pt x="7910" y="1667"/>
                    <a:pt x="5915" y="2184"/>
                  </a:cubicBezTo>
                  <a:cubicBezTo>
                    <a:pt x="1221" y="3451"/>
                    <a:pt x="0" y="7183"/>
                    <a:pt x="0" y="7183"/>
                  </a:cubicBezTo>
                  <a:lnTo>
                    <a:pt x="29762" y="5892"/>
                  </a:lnTo>
                  <a:lnTo>
                    <a:pt x="29222" y="330"/>
                  </a:lnTo>
                  <a:cubicBezTo>
                    <a:pt x="26593" y="1245"/>
                    <a:pt x="22673" y="3287"/>
                    <a:pt x="15679" y="4226"/>
                  </a:cubicBezTo>
                  <a:cubicBezTo>
                    <a:pt x="14740" y="2700"/>
                    <a:pt x="13168" y="1198"/>
                    <a:pt x="116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4002450" y="2427975"/>
              <a:ext cx="674225" cy="2769025"/>
            </a:xfrm>
            <a:custGeom>
              <a:avLst/>
              <a:gdLst/>
              <a:ahLst/>
              <a:cxnLst/>
              <a:rect l="l" t="t" r="r" b="b"/>
              <a:pathLst>
                <a:path w="26969" h="110761" extrusionOk="0">
                  <a:moveTo>
                    <a:pt x="20655" y="0"/>
                  </a:moveTo>
                  <a:lnTo>
                    <a:pt x="775" y="1502"/>
                  </a:lnTo>
                  <a:cubicBezTo>
                    <a:pt x="775" y="1502"/>
                    <a:pt x="634" y="6173"/>
                    <a:pt x="517" y="12839"/>
                  </a:cubicBezTo>
                  <a:cubicBezTo>
                    <a:pt x="235" y="26030"/>
                    <a:pt x="0" y="47013"/>
                    <a:pt x="869" y="54969"/>
                  </a:cubicBezTo>
                  <a:cubicBezTo>
                    <a:pt x="2183" y="66916"/>
                    <a:pt x="8802" y="107451"/>
                    <a:pt x="8802" y="107451"/>
                  </a:cubicBezTo>
                  <a:lnTo>
                    <a:pt x="26969" y="110760"/>
                  </a:lnTo>
                  <a:cubicBezTo>
                    <a:pt x="26969" y="110760"/>
                    <a:pt x="22861" y="66963"/>
                    <a:pt x="21500" y="56894"/>
                  </a:cubicBezTo>
                  <a:cubicBezTo>
                    <a:pt x="21359" y="49876"/>
                    <a:pt x="21031" y="26452"/>
                    <a:pt x="20819" y="11947"/>
                  </a:cubicBezTo>
                  <a:cubicBezTo>
                    <a:pt x="20725" y="4929"/>
                    <a:pt x="20655" y="0"/>
                    <a:pt x="206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4005975" y="3086325"/>
              <a:ext cx="528125" cy="305750"/>
            </a:xfrm>
            <a:custGeom>
              <a:avLst/>
              <a:gdLst/>
              <a:ahLst/>
              <a:cxnLst/>
              <a:rect l="l" t="t" r="r" b="b"/>
              <a:pathLst>
                <a:path w="21125" h="12230" extrusionOk="0">
                  <a:moveTo>
                    <a:pt x="20983" y="1"/>
                  </a:moveTo>
                  <a:lnTo>
                    <a:pt x="0" y="494"/>
                  </a:lnTo>
                  <a:lnTo>
                    <a:pt x="0" y="12229"/>
                  </a:lnTo>
                  <a:lnTo>
                    <a:pt x="21124" y="11948"/>
                  </a:lnTo>
                  <a:cubicBezTo>
                    <a:pt x="21124" y="4906"/>
                    <a:pt x="20983" y="1"/>
                    <a:pt x="20983"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6"/>
            <p:cNvSpPr/>
            <p:nvPr/>
          </p:nvSpPr>
          <p:spPr>
            <a:xfrm>
              <a:off x="3752475" y="319075"/>
              <a:ext cx="624950" cy="1124375"/>
            </a:xfrm>
            <a:custGeom>
              <a:avLst/>
              <a:gdLst/>
              <a:ahLst/>
              <a:cxnLst/>
              <a:rect l="l" t="t" r="r" b="b"/>
              <a:pathLst>
                <a:path w="24998" h="44975" extrusionOk="0">
                  <a:moveTo>
                    <a:pt x="11317" y="0"/>
                  </a:moveTo>
                  <a:cubicBezTo>
                    <a:pt x="6609" y="0"/>
                    <a:pt x="3498" y="1785"/>
                    <a:pt x="1691" y="5446"/>
                  </a:cubicBezTo>
                  <a:cubicBezTo>
                    <a:pt x="564" y="7723"/>
                    <a:pt x="1" y="10234"/>
                    <a:pt x="48" y="12769"/>
                  </a:cubicBezTo>
                  <a:cubicBezTo>
                    <a:pt x="24" y="15234"/>
                    <a:pt x="329" y="17675"/>
                    <a:pt x="893" y="20092"/>
                  </a:cubicBezTo>
                  <a:cubicBezTo>
                    <a:pt x="1268" y="21524"/>
                    <a:pt x="1714" y="22956"/>
                    <a:pt x="2630" y="24200"/>
                  </a:cubicBezTo>
                  <a:cubicBezTo>
                    <a:pt x="3874" y="25913"/>
                    <a:pt x="5540" y="26899"/>
                    <a:pt x="7770" y="26922"/>
                  </a:cubicBezTo>
                  <a:cubicBezTo>
                    <a:pt x="8263" y="26922"/>
                    <a:pt x="8756" y="26946"/>
                    <a:pt x="9225" y="26969"/>
                  </a:cubicBezTo>
                  <a:cubicBezTo>
                    <a:pt x="9240" y="26968"/>
                    <a:pt x="9255" y="26967"/>
                    <a:pt x="9269" y="26967"/>
                  </a:cubicBezTo>
                  <a:cubicBezTo>
                    <a:pt x="9483" y="26967"/>
                    <a:pt x="9649" y="27125"/>
                    <a:pt x="9671" y="27345"/>
                  </a:cubicBezTo>
                  <a:cubicBezTo>
                    <a:pt x="9812" y="28565"/>
                    <a:pt x="9929" y="29786"/>
                    <a:pt x="10046" y="31006"/>
                  </a:cubicBezTo>
                  <a:cubicBezTo>
                    <a:pt x="10093" y="31335"/>
                    <a:pt x="9859" y="31640"/>
                    <a:pt x="9530" y="31664"/>
                  </a:cubicBezTo>
                  <a:cubicBezTo>
                    <a:pt x="8896" y="31804"/>
                    <a:pt x="8263" y="31922"/>
                    <a:pt x="7629" y="32086"/>
                  </a:cubicBezTo>
                  <a:cubicBezTo>
                    <a:pt x="7371" y="32133"/>
                    <a:pt x="7183" y="32391"/>
                    <a:pt x="7253" y="32673"/>
                  </a:cubicBezTo>
                  <a:cubicBezTo>
                    <a:pt x="7324" y="33072"/>
                    <a:pt x="7418" y="33471"/>
                    <a:pt x="7535" y="33870"/>
                  </a:cubicBezTo>
                  <a:cubicBezTo>
                    <a:pt x="8427" y="36733"/>
                    <a:pt x="9600" y="39503"/>
                    <a:pt x="11032" y="42132"/>
                  </a:cubicBezTo>
                  <a:cubicBezTo>
                    <a:pt x="11502" y="42953"/>
                    <a:pt x="12088" y="43704"/>
                    <a:pt x="12769" y="44338"/>
                  </a:cubicBezTo>
                  <a:cubicBezTo>
                    <a:pt x="13199" y="44757"/>
                    <a:pt x="13448" y="44974"/>
                    <a:pt x="13667" y="44974"/>
                  </a:cubicBezTo>
                  <a:cubicBezTo>
                    <a:pt x="13913" y="44974"/>
                    <a:pt x="14120" y="44699"/>
                    <a:pt x="14506" y="44127"/>
                  </a:cubicBezTo>
                  <a:cubicBezTo>
                    <a:pt x="14741" y="43775"/>
                    <a:pt x="14975" y="43423"/>
                    <a:pt x="15187" y="43070"/>
                  </a:cubicBezTo>
                  <a:cubicBezTo>
                    <a:pt x="17815" y="38916"/>
                    <a:pt x="21007" y="35137"/>
                    <a:pt x="24645" y="31828"/>
                  </a:cubicBezTo>
                  <a:cubicBezTo>
                    <a:pt x="24716" y="31757"/>
                    <a:pt x="24786" y="31687"/>
                    <a:pt x="24857" y="31593"/>
                  </a:cubicBezTo>
                  <a:cubicBezTo>
                    <a:pt x="24997" y="31382"/>
                    <a:pt x="24927" y="31147"/>
                    <a:pt x="24692" y="31124"/>
                  </a:cubicBezTo>
                  <a:cubicBezTo>
                    <a:pt x="23824" y="30983"/>
                    <a:pt x="23589" y="30396"/>
                    <a:pt x="23495" y="29692"/>
                  </a:cubicBezTo>
                  <a:cubicBezTo>
                    <a:pt x="23378" y="28941"/>
                    <a:pt x="23308" y="28166"/>
                    <a:pt x="23214" y="27415"/>
                  </a:cubicBezTo>
                  <a:cubicBezTo>
                    <a:pt x="22768" y="24059"/>
                    <a:pt x="22322" y="20703"/>
                    <a:pt x="21852" y="17346"/>
                  </a:cubicBezTo>
                  <a:cubicBezTo>
                    <a:pt x="21477" y="14717"/>
                    <a:pt x="21148" y="12065"/>
                    <a:pt x="20468" y="9483"/>
                  </a:cubicBezTo>
                  <a:cubicBezTo>
                    <a:pt x="19951" y="7371"/>
                    <a:pt x="19106" y="5352"/>
                    <a:pt x="17980" y="3498"/>
                  </a:cubicBezTo>
                  <a:cubicBezTo>
                    <a:pt x="17088" y="2090"/>
                    <a:pt x="15726" y="1057"/>
                    <a:pt x="14154" y="541"/>
                  </a:cubicBezTo>
                  <a:cubicBezTo>
                    <a:pt x="13309" y="236"/>
                    <a:pt x="12417" y="48"/>
                    <a:pt x="11502" y="1"/>
                  </a:cubicBezTo>
                  <a:cubicBezTo>
                    <a:pt x="11440" y="0"/>
                    <a:pt x="11379" y="0"/>
                    <a:pt x="1131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6"/>
            <p:cNvSpPr/>
            <p:nvPr/>
          </p:nvSpPr>
          <p:spPr>
            <a:xfrm>
              <a:off x="3737225" y="304500"/>
              <a:ext cx="581525" cy="481375"/>
            </a:xfrm>
            <a:custGeom>
              <a:avLst/>
              <a:gdLst/>
              <a:ahLst/>
              <a:cxnLst/>
              <a:rect l="l" t="t" r="r" b="b"/>
              <a:pathLst>
                <a:path w="23261" h="19255" extrusionOk="0">
                  <a:moveTo>
                    <a:pt x="10978" y="1"/>
                  </a:moveTo>
                  <a:cubicBezTo>
                    <a:pt x="9800" y="1"/>
                    <a:pt x="8624" y="121"/>
                    <a:pt x="7464" y="349"/>
                  </a:cubicBezTo>
                  <a:cubicBezTo>
                    <a:pt x="5563" y="748"/>
                    <a:pt x="3756" y="1406"/>
                    <a:pt x="2207" y="2579"/>
                  </a:cubicBezTo>
                  <a:cubicBezTo>
                    <a:pt x="705" y="3706"/>
                    <a:pt x="1" y="5184"/>
                    <a:pt x="353" y="7039"/>
                  </a:cubicBezTo>
                  <a:cubicBezTo>
                    <a:pt x="611" y="8470"/>
                    <a:pt x="1503" y="9292"/>
                    <a:pt x="3028" y="9480"/>
                  </a:cubicBezTo>
                  <a:cubicBezTo>
                    <a:pt x="3714" y="9559"/>
                    <a:pt x="4411" y="9607"/>
                    <a:pt x="5111" y="9607"/>
                  </a:cubicBezTo>
                  <a:cubicBezTo>
                    <a:pt x="5441" y="9607"/>
                    <a:pt x="5772" y="9596"/>
                    <a:pt x="6103" y="9573"/>
                  </a:cubicBezTo>
                  <a:cubicBezTo>
                    <a:pt x="6690" y="9527"/>
                    <a:pt x="7277" y="9527"/>
                    <a:pt x="7863" y="9503"/>
                  </a:cubicBezTo>
                  <a:cubicBezTo>
                    <a:pt x="7923" y="9501"/>
                    <a:pt x="7981" y="9500"/>
                    <a:pt x="8039" y="9500"/>
                  </a:cubicBezTo>
                  <a:cubicBezTo>
                    <a:pt x="9179" y="9500"/>
                    <a:pt x="10099" y="9951"/>
                    <a:pt x="10680" y="11381"/>
                  </a:cubicBezTo>
                  <a:cubicBezTo>
                    <a:pt x="10844" y="11803"/>
                    <a:pt x="10915" y="12273"/>
                    <a:pt x="11055" y="12719"/>
                  </a:cubicBezTo>
                  <a:cubicBezTo>
                    <a:pt x="11102" y="12859"/>
                    <a:pt x="11220" y="12977"/>
                    <a:pt x="11337" y="13047"/>
                  </a:cubicBezTo>
                  <a:cubicBezTo>
                    <a:pt x="11484" y="13104"/>
                    <a:pt x="11635" y="13130"/>
                    <a:pt x="11783" y="13130"/>
                  </a:cubicBezTo>
                  <a:cubicBezTo>
                    <a:pt x="12252" y="13130"/>
                    <a:pt x="12696" y="12865"/>
                    <a:pt x="12910" y="12437"/>
                  </a:cubicBezTo>
                  <a:cubicBezTo>
                    <a:pt x="13027" y="12132"/>
                    <a:pt x="13144" y="11850"/>
                    <a:pt x="13285" y="11592"/>
                  </a:cubicBezTo>
                  <a:cubicBezTo>
                    <a:pt x="13488" y="11165"/>
                    <a:pt x="13927" y="10910"/>
                    <a:pt x="14397" y="10910"/>
                  </a:cubicBezTo>
                  <a:cubicBezTo>
                    <a:pt x="14417" y="10910"/>
                    <a:pt x="14438" y="10910"/>
                    <a:pt x="14459" y="10911"/>
                  </a:cubicBezTo>
                  <a:cubicBezTo>
                    <a:pt x="14999" y="10911"/>
                    <a:pt x="15468" y="11310"/>
                    <a:pt x="15609" y="11827"/>
                  </a:cubicBezTo>
                  <a:cubicBezTo>
                    <a:pt x="15703" y="12179"/>
                    <a:pt x="15773" y="12531"/>
                    <a:pt x="15773" y="12883"/>
                  </a:cubicBezTo>
                  <a:cubicBezTo>
                    <a:pt x="15797" y="13235"/>
                    <a:pt x="15773" y="13610"/>
                    <a:pt x="15773" y="13963"/>
                  </a:cubicBezTo>
                  <a:cubicBezTo>
                    <a:pt x="15632" y="14972"/>
                    <a:pt x="15703" y="16028"/>
                    <a:pt x="15984" y="17014"/>
                  </a:cubicBezTo>
                  <a:cubicBezTo>
                    <a:pt x="16424" y="18463"/>
                    <a:pt x="17541" y="19255"/>
                    <a:pt x="19066" y="19255"/>
                  </a:cubicBezTo>
                  <a:cubicBezTo>
                    <a:pt x="19172" y="19255"/>
                    <a:pt x="19279" y="19251"/>
                    <a:pt x="19388" y="19244"/>
                  </a:cubicBezTo>
                  <a:cubicBezTo>
                    <a:pt x="19974" y="19197"/>
                    <a:pt x="20538" y="19032"/>
                    <a:pt x="21078" y="18798"/>
                  </a:cubicBezTo>
                  <a:cubicBezTo>
                    <a:pt x="21993" y="18469"/>
                    <a:pt x="22650" y="17718"/>
                    <a:pt x="22885" y="16779"/>
                  </a:cubicBezTo>
                  <a:cubicBezTo>
                    <a:pt x="23166" y="15723"/>
                    <a:pt x="23260" y="14643"/>
                    <a:pt x="23166" y="13587"/>
                  </a:cubicBezTo>
                  <a:cubicBezTo>
                    <a:pt x="23026" y="11005"/>
                    <a:pt x="22345" y="8494"/>
                    <a:pt x="21148" y="6194"/>
                  </a:cubicBezTo>
                  <a:cubicBezTo>
                    <a:pt x="20655" y="5278"/>
                    <a:pt x="20068" y="4410"/>
                    <a:pt x="19364" y="3635"/>
                  </a:cubicBezTo>
                  <a:cubicBezTo>
                    <a:pt x="17369" y="1452"/>
                    <a:pt x="14905" y="162"/>
                    <a:pt x="11807" y="21"/>
                  </a:cubicBezTo>
                  <a:cubicBezTo>
                    <a:pt x="11530" y="7"/>
                    <a:pt x="11254" y="1"/>
                    <a:pt x="109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3736050" y="238100"/>
              <a:ext cx="559225" cy="339200"/>
            </a:xfrm>
            <a:custGeom>
              <a:avLst/>
              <a:gdLst/>
              <a:ahLst/>
              <a:cxnLst/>
              <a:rect l="l" t="t" r="r" b="b"/>
              <a:pathLst>
                <a:path w="22369" h="13568" extrusionOk="0">
                  <a:moveTo>
                    <a:pt x="17893" y="1"/>
                  </a:moveTo>
                  <a:cubicBezTo>
                    <a:pt x="17683" y="1"/>
                    <a:pt x="17447" y="10"/>
                    <a:pt x="17181" y="24"/>
                  </a:cubicBezTo>
                  <a:cubicBezTo>
                    <a:pt x="15351" y="118"/>
                    <a:pt x="13520" y="283"/>
                    <a:pt x="11689" y="470"/>
                  </a:cubicBezTo>
                  <a:cubicBezTo>
                    <a:pt x="9694" y="635"/>
                    <a:pt x="7723" y="869"/>
                    <a:pt x="5728" y="1081"/>
                  </a:cubicBezTo>
                  <a:cubicBezTo>
                    <a:pt x="4601" y="1175"/>
                    <a:pt x="3474" y="1362"/>
                    <a:pt x="2371" y="1621"/>
                  </a:cubicBezTo>
                  <a:cubicBezTo>
                    <a:pt x="1644" y="1761"/>
                    <a:pt x="1057" y="2348"/>
                    <a:pt x="893" y="3099"/>
                  </a:cubicBezTo>
                  <a:cubicBezTo>
                    <a:pt x="822" y="3381"/>
                    <a:pt x="799" y="3686"/>
                    <a:pt x="728" y="3991"/>
                  </a:cubicBezTo>
                  <a:cubicBezTo>
                    <a:pt x="376" y="5704"/>
                    <a:pt x="400" y="7465"/>
                    <a:pt x="188" y="9178"/>
                  </a:cubicBezTo>
                  <a:cubicBezTo>
                    <a:pt x="118" y="10352"/>
                    <a:pt x="48" y="11525"/>
                    <a:pt x="24" y="12722"/>
                  </a:cubicBezTo>
                  <a:cubicBezTo>
                    <a:pt x="1" y="13403"/>
                    <a:pt x="165" y="13567"/>
                    <a:pt x="846" y="13567"/>
                  </a:cubicBezTo>
                  <a:cubicBezTo>
                    <a:pt x="1550" y="13567"/>
                    <a:pt x="2254" y="13520"/>
                    <a:pt x="2935" y="13473"/>
                  </a:cubicBezTo>
                  <a:cubicBezTo>
                    <a:pt x="5422" y="13262"/>
                    <a:pt x="7887" y="13051"/>
                    <a:pt x="10375" y="12816"/>
                  </a:cubicBezTo>
                  <a:cubicBezTo>
                    <a:pt x="13755" y="12535"/>
                    <a:pt x="17134" y="12065"/>
                    <a:pt x="20467" y="11408"/>
                  </a:cubicBezTo>
                  <a:cubicBezTo>
                    <a:pt x="22369" y="11009"/>
                    <a:pt x="22275" y="11267"/>
                    <a:pt x="21758" y="9483"/>
                  </a:cubicBezTo>
                  <a:cubicBezTo>
                    <a:pt x="21688" y="9178"/>
                    <a:pt x="21594" y="8897"/>
                    <a:pt x="21524" y="8591"/>
                  </a:cubicBezTo>
                  <a:cubicBezTo>
                    <a:pt x="21007" y="6456"/>
                    <a:pt x="20491" y="4296"/>
                    <a:pt x="19998" y="2160"/>
                  </a:cubicBezTo>
                  <a:cubicBezTo>
                    <a:pt x="19588" y="419"/>
                    <a:pt x="19339" y="1"/>
                    <a:pt x="1789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3081225" y="1082900"/>
              <a:ext cx="1605425" cy="2088875"/>
            </a:xfrm>
            <a:custGeom>
              <a:avLst/>
              <a:gdLst/>
              <a:ahLst/>
              <a:cxnLst/>
              <a:rect l="l" t="t" r="r" b="b"/>
              <a:pathLst>
                <a:path w="64217" h="83555" extrusionOk="0">
                  <a:moveTo>
                    <a:pt x="50869" y="0"/>
                  </a:moveTo>
                  <a:cubicBezTo>
                    <a:pt x="50437" y="0"/>
                    <a:pt x="50160" y="296"/>
                    <a:pt x="49242" y="1134"/>
                  </a:cubicBezTo>
                  <a:cubicBezTo>
                    <a:pt x="46355" y="3857"/>
                    <a:pt x="43727" y="6861"/>
                    <a:pt x="41426" y="10100"/>
                  </a:cubicBezTo>
                  <a:cubicBezTo>
                    <a:pt x="41004" y="10687"/>
                    <a:pt x="40652" y="11344"/>
                    <a:pt x="40088" y="11837"/>
                  </a:cubicBezTo>
                  <a:cubicBezTo>
                    <a:pt x="39643" y="11626"/>
                    <a:pt x="39502" y="11203"/>
                    <a:pt x="39267" y="10875"/>
                  </a:cubicBezTo>
                  <a:cubicBezTo>
                    <a:pt x="37648" y="8340"/>
                    <a:pt x="36357" y="5617"/>
                    <a:pt x="35418" y="2754"/>
                  </a:cubicBezTo>
                  <a:cubicBezTo>
                    <a:pt x="34967" y="1381"/>
                    <a:pt x="34832" y="1093"/>
                    <a:pt x="33843" y="1093"/>
                  </a:cubicBezTo>
                  <a:cubicBezTo>
                    <a:pt x="33597" y="1093"/>
                    <a:pt x="33299" y="1111"/>
                    <a:pt x="32930" y="1134"/>
                  </a:cubicBezTo>
                  <a:cubicBezTo>
                    <a:pt x="32719" y="1157"/>
                    <a:pt x="32507" y="1157"/>
                    <a:pt x="32296" y="1204"/>
                  </a:cubicBezTo>
                  <a:cubicBezTo>
                    <a:pt x="29949" y="1510"/>
                    <a:pt x="27672" y="2143"/>
                    <a:pt x="25490" y="3082"/>
                  </a:cubicBezTo>
                  <a:cubicBezTo>
                    <a:pt x="22743" y="4326"/>
                    <a:pt x="20162" y="5969"/>
                    <a:pt x="17861" y="7941"/>
                  </a:cubicBezTo>
                  <a:cubicBezTo>
                    <a:pt x="12979" y="11978"/>
                    <a:pt x="8426" y="16320"/>
                    <a:pt x="3779" y="20615"/>
                  </a:cubicBezTo>
                  <a:cubicBezTo>
                    <a:pt x="3615" y="20756"/>
                    <a:pt x="3474" y="20897"/>
                    <a:pt x="3333" y="21061"/>
                  </a:cubicBezTo>
                  <a:cubicBezTo>
                    <a:pt x="2746" y="21648"/>
                    <a:pt x="2394" y="22446"/>
                    <a:pt x="2371" y="23267"/>
                  </a:cubicBezTo>
                  <a:cubicBezTo>
                    <a:pt x="2371" y="24089"/>
                    <a:pt x="2371" y="24910"/>
                    <a:pt x="2371" y="25732"/>
                  </a:cubicBezTo>
                  <a:cubicBezTo>
                    <a:pt x="2371" y="27422"/>
                    <a:pt x="2441" y="29135"/>
                    <a:pt x="2371" y="30801"/>
                  </a:cubicBezTo>
                  <a:cubicBezTo>
                    <a:pt x="2300" y="32280"/>
                    <a:pt x="1925" y="33665"/>
                    <a:pt x="188" y="34228"/>
                  </a:cubicBezTo>
                  <a:cubicBezTo>
                    <a:pt x="0" y="34275"/>
                    <a:pt x="23" y="34627"/>
                    <a:pt x="211" y="34721"/>
                  </a:cubicBezTo>
                  <a:cubicBezTo>
                    <a:pt x="446" y="34839"/>
                    <a:pt x="704" y="34932"/>
                    <a:pt x="962" y="35003"/>
                  </a:cubicBezTo>
                  <a:cubicBezTo>
                    <a:pt x="1585" y="35098"/>
                    <a:pt x="2213" y="35145"/>
                    <a:pt x="2842" y="35145"/>
                  </a:cubicBezTo>
                  <a:cubicBezTo>
                    <a:pt x="3610" y="35145"/>
                    <a:pt x="4379" y="35074"/>
                    <a:pt x="5140" y="34932"/>
                  </a:cubicBezTo>
                  <a:cubicBezTo>
                    <a:pt x="6572" y="34627"/>
                    <a:pt x="7957" y="34228"/>
                    <a:pt x="9318" y="33735"/>
                  </a:cubicBezTo>
                  <a:cubicBezTo>
                    <a:pt x="12158" y="32656"/>
                    <a:pt x="14928" y="31365"/>
                    <a:pt x="17556" y="29863"/>
                  </a:cubicBezTo>
                  <a:cubicBezTo>
                    <a:pt x="17932" y="29651"/>
                    <a:pt x="18307" y="29464"/>
                    <a:pt x="18683" y="29276"/>
                  </a:cubicBezTo>
                  <a:cubicBezTo>
                    <a:pt x="18740" y="29244"/>
                    <a:pt x="18798" y="29230"/>
                    <a:pt x="18853" y="29230"/>
                  </a:cubicBezTo>
                  <a:cubicBezTo>
                    <a:pt x="19005" y="29230"/>
                    <a:pt x="19135" y="29339"/>
                    <a:pt x="19152" y="29511"/>
                  </a:cubicBezTo>
                  <a:cubicBezTo>
                    <a:pt x="19152" y="29816"/>
                    <a:pt x="19129" y="30121"/>
                    <a:pt x="19105" y="30426"/>
                  </a:cubicBezTo>
                  <a:cubicBezTo>
                    <a:pt x="18706" y="33853"/>
                    <a:pt x="18613" y="37280"/>
                    <a:pt x="18049" y="40683"/>
                  </a:cubicBezTo>
                  <a:cubicBezTo>
                    <a:pt x="17650" y="43265"/>
                    <a:pt x="17392" y="45870"/>
                    <a:pt x="17110" y="48475"/>
                  </a:cubicBezTo>
                  <a:cubicBezTo>
                    <a:pt x="16735" y="51879"/>
                    <a:pt x="16383" y="55305"/>
                    <a:pt x="16031" y="58709"/>
                  </a:cubicBezTo>
                  <a:cubicBezTo>
                    <a:pt x="15843" y="60492"/>
                    <a:pt x="15726" y="62276"/>
                    <a:pt x="15538" y="64083"/>
                  </a:cubicBezTo>
                  <a:cubicBezTo>
                    <a:pt x="15092" y="68707"/>
                    <a:pt x="14646" y="73355"/>
                    <a:pt x="14200" y="78002"/>
                  </a:cubicBezTo>
                  <a:cubicBezTo>
                    <a:pt x="14130" y="78612"/>
                    <a:pt x="14083" y="79222"/>
                    <a:pt x="14059" y="79833"/>
                  </a:cubicBezTo>
                  <a:cubicBezTo>
                    <a:pt x="14036" y="80372"/>
                    <a:pt x="14177" y="80560"/>
                    <a:pt x="14763" y="80701"/>
                  </a:cubicBezTo>
                  <a:cubicBezTo>
                    <a:pt x="15444" y="80865"/>
                    <a:pt x="16125" y="81006"/>
                    <a:pt x="16805" y="81124"/>
                  </a:cubicBezTo>
                  <a:cubicBezTo>
                    <a:pt x="20302" y="81781"/>
                    <a:pt x="23847" y="82133"/>
                    <a:pt x="27391" y="82461"/>
                  </a:cubicBezTo>
                  <a:cubicBezTo>
                    <a:pt x="30606" y="82766"/>
                    <a:pt x="33822" y="83142"/>
                    <a:pt x="37061" y="83306"/>
                  </a:cubicBezTo>
                  <a:cubicBezTo>
                    <a:pt x="39770" y="83472"/>
                    <a:pt x="42487" y="83554"/>
                    <a:pt x="45205" y="83554"/>
                  </a:cubicBezTo>
                  <a:cubicBezTo>
                    <a:pt x="49433" y="83554"/>
                    <a:pt x="53665" y="83354"/>
                    <a:pt x="57880" y="82954"/>
                  </a:cubicBezTo>
                  <a:cubicBezTo>
                    <a:pt x="59170" y="82837"/>
                    <a:pt x="60461" y="82766"/>
                    <a:pt x="61752" y="82555"/>
                  </a:cubicBezTo>
                  <a:cubicBezTo>
                    <a:pt x="64146" y="82180"/>
                    <a:pt x="63935" y="82438"/>
                    <a:pt x="63865" y="80208"/>
                  </a:cubicBezTo>
                  <a:cubicBezTo>
                    <a:pt x="63747" y="76429"/>
                    <a:pt x="63513" y="72627"/>
                    <a:pt x="63325" y="68848"/>
                  </a:cubicBezTo>
                  <a:cubicBezTo>
                    <a:pt x="63137" y="64248"/>
                    <a:pt x="62668" y="59647"/>
                    <a:pt x="62715" y="55024"/>
                  </a:cubicBezTo>
                  <a:cubicBezTo>
                    <a:pt x="62715" y="54296"/>
                    <a:pt x="62668" y="53592"/>
                    <a:pt x="62644" y="52864"/>
                  </a:cubicBezTo>
                  <a:cubicBezTo>
                    <a:pt x="62550" y="50095"/>
                    <a:pt x="62386" y="47349"/>
                    <a:pt x="62339" y="44579"/>
                  </a:cubicBezTo>
                  <a:cubicBezTo>
                    <a:pt x="62269" y="40378"/>
                    <a:pt x="62480" y="36176"/>
                    <a:pt x="62715" y="31975"/>
                  </a:cubicBezTo>
                  <a:cubicBezTo>
                    <a:pt x="62949" y="27562"/>
                    <a:pt x="63560" y="23197"/>
                    <a:pt x="63888" y="18808"/>
                  </a:cubicBezTo>
                  <a:cubicBezTo>
                    <a:pt x="64123" y="16202"/>
                    <a:pt x="64217" y="13574"/>
                    <a:pt x="64170" y="10968"/>
                  </a:cubicBezTo>
                  <a:cubicBezTo>
                    <a:pt x="64123" y="10311"/>
                    <a:pt x="64052" y="9631"/>
                    <a:pt x="63935" y="8997"/>
                  </a:cubicBezTo>
                  <a:cubicBezTo>
                    <a:pt x="63653" y="7002"/>
                    <a:pt x="62480" y="5241"/>
                    <a:pt x="60766" y="4185"/>
                  </a:cubicBezTo>
                  <a:cubicBezTo>
                    <a:pt x="58232" y="2495"/>
                    <a:pt x="55439" y="1228"/>
                    <a:pt x="52481" y="406"/>
                  </a:cubicBezTo>
                  <a:cubicBezTo>
                    <a:pt x="51617" y="173"/>
                    <a:pt x="51198" y="0"/>
                    <a:pt x="508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2927475" y="1162275"/>
              <a:ext cx="792175" cy="865525"/>
            </a:xfrm>
            <a:custGeom>
              <a:avLst/>
              <a:gdLst/>
              <a:ahLst/>
              <a:cxnLst/>
              <a:rect l="l" t="t" r="r" b="b"/>
              <a:pathLst>
                <a:path w="31687" h="34621" extrusionOk="0">
                  <a:moveTo>
                    <a:pt x="25232" y="26124"/>
                  </a:moveTo>
                  <a:cubicBezTo>
                    <a:pt x="25232" y="26124"/>
                    <a:pt x="24645" y="5000"/>
                    <a:pt x="31686" y="1"/>
                  </a:cubicBezTo>
                  <a:cubicBezTo>
                    <a:pt x="31686" y="1"/>
                    <a:pt x="24011" y="2911"/>
                    <a:pt x="12605" y="14952"/>
                  </a:cubicBezTo>
                  <a:cubicBezTo>
                    <a:pt x="12605" y="14952"/>
                    <a:pt x="1" y="28166"/>
                    <a:pt x="6173" y="31405"/>
                  </a:cubicBezTo>
                  <a:cubicBezTo>
                    <a:pt x="12323" y="34621"/>
                    <a:pt x="25232" y="26124"/>
                    <a:pt x="25232" y="2612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6"/>
            <p:cNvSpPr/>
            <p:nvPr/>
          </p:nvSpPr>
          <p:spPr>
            <a:xfrm>
              <a:off x="3911500" y="1135900"/>
              <a:ext cx="787475" cy="912575"/>
            </a:xfrm>
            <a:custGeom>
              <a:avLst/>
              <a:gdLst/>
              <a:ahLst/>
              <a:cxnLst/>
              <a:rect l="l" t="t" r="r" b="b"/>
              <a:pathLst>
                <a:path w="31499" h="36503" extrusionOk="0">
                  <a:moveTo>
                    <a:pt x="24366" y="1"/>
                  </a:moveTo>
                  <a:cubicBezTo>
                    <a:pt x="23501" y="1"/>
                    <a:pt x="22637" y="204"/>
                    <a:pt x="21852" y="610"/>
                  </a:cubicBezTo>
                  <a:cubicBezTo>
                    <a:pt x="20608" y="1197"/>
                    <a:pt x="19458" y="2018"/>
                    <a:pt x="18496" y="3004"/>
                  </a:cubicBezTo>
                  <a:cubicBezTo>
                    <a:pt x="17745" y="3779"/>
                    <a:pt x="17017" y="4624"/>
                    <a:pt x="16313" y="5469"/>
                  </a:cubicBezTo>
                  <a:cubicBezTo>
                    <a:pt x="14553" y="7675"/>
                    <a:pt x="12956" y="9998"/>
                    <a:pt x="11525" y="12416"/>
                  </a:cubicBezTo>
                  <a:cubicBezTo>
                    <a:pt x="8826" y="16922"/>
                    <a:pt x="6103" y="21429"/>
                    <a:pt x="3286" y="25865"/>
                  </a:cubicBezTo>
                  <a:cubicBezTo>
                    <a:pt x="2395" y="27273"/>
                    <a:pt x="1573" y="28705"/>
                    <a:pt x="728" y="30137"/>
                  </a:cubicBezTo>
                  <a:cubicBezTo>
                    <a:pt x="540" y="30465"/>
                    <a:pt x="376" y="30770"/>
                    <a:pt x="235" y="31122"/>
                  </a:cubicBezTo>
                  <a:cubicBezTo>
                    <a:pt x="0" y="31545"/>
                    <a:pt x="71" y="32061"/>
                    <a:pt x="376" y="32413"/>
                  </a:cubicBezTo>
                  <a:cubicBezTo>
                    <a:pt x="564" y="32672"/>
                    <a:pt x="799" y="32883"/>
                    <a:pt x="1033" y="33094"/>
                  </a:cubicBezTo>
                  <a:cubicBezTo>
                    <a:pt x="2911" y="34690"/>
                    <a:pt x="5141" y="35793"/>
                    <a:pt x="7535" y="36333"/>
                  </a:cubicBezTo>
                  <a:cubicBezTo>
                    <a:pt x="7994" y="36446"/>
                    <a:pt x="8458" y="36502"/>
                    <a:pt x="8917" y="36502"/>
                  </a:cubicBezTo>
                  <a:cubicBezTo>
                    <a:pt x="10173" y="36502"/>
                    <a:pt x="11397" y="36084"/>
                    <a:pt x="12393" y="35277"/>
                  </a:cubicBezTo>
                  <a:cubicBezTo>
                    <a:pt x="13355" y="34526"/>
                    <a:pt x="14271" y="33728"/>
                    <a:pt x="15139" y="32883"/>
                  </a:cubicBezTo>
                  <a:cubicBezTo>
                    <a:pt x="16430" y="31592"/>
                    <a:pt x="17627" y="30184"/>
                    <a:pt x="18707" y="28705"/>
                  </a:cubicBezTo>
                  <a:cubicBezTo>
                    <a:pt x="21195" y="25325"/>
                    <a:pt x="23659" y="21969"/>
                    <a:pt x="26077" y="18565"/>
                  </a:cubicBezTo>
                  <a:cubicBezTo>
                    <a:pt x="27931" y="15984"/>
                    <a:pt x="29480" y="13214"/>
                    <a:pt x="30724" y="10304"/>
                  </a:cubicBezTo>
                  <a:cubicBezTo>
                    <a:pt x="31217" y="9154"/>
                    <a:pt x="31499" y="7933"/>
                    <a:pt x="31499" y="6689"/>
                  </a:cubicBezTo>
                  <a:cubicBezTo>
                    <a:pt x="31499" y="5985"/>
                    <a:pt x="31358" y="5257"/>
                    <a:pt x="31053" y="4600"/>
                  </a:cubicBezTo>
                  <a:cubicBezTo>
                    <a:pt x="30114" y="2582"/>
                    <a:pt x="28377" y="1033"/>
                    <a:pt x="26241" y="328"/>
                  </a:cubicBezTo>
                  <a:cubicBezTo>
                    <a:pt x="25635" y="110"/>
                    <a:pt x="25000" y="1"/>
                    <a:pt x="2436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6"/>
            <p:cNvSpPr/>
            <p:nvPr/>
          </p:nvSpPr>
          <p:spPr>
            <a:xfrm>
              <a:off x="2953875" y="921125"/>
              <a:ext cx="305150" cy="1028925"/>
            </a:xfrm>
            <a:custGeom>
              <a:avLst/>
              <a:gdLst/>
              <a:ahLst/>
              <a:cxnLst/>
              <a:rect l="l" t="t" r="r" b="b"/>
              <a:pathLst>
                <a:path w="12206" h="41157" extrusionOk="0">
                  <a:moveTo>
                    <a:pt x="3310" y="0"/>
                  </a:moveTo>
                  <a:cubicBezTo>
                    <a:pt x="3029" y="0"/>
                    <a:pt x="2817" y="235"/>
                    <a:pt x="2794" y="517"/>
                  </a:cubicBezTo>
                  <a:cubicBezTo>
                    <a:pt x="2723" y="1221"/>
                    <a:pt x="2630" y="1948"/>
                    <a:pt x="2630" y="2653"/>
                  </a:cubicBezTo>
                  <a:cubicBezTo>
                    <a:pt x="2536" y="5117"/>
                    <a:pt x="2324" y="7558"/>
                    <a:pt x="1972" y="9999"/>
                  </a:cubicBezTo>
                  <a:cubicBezTo>
                    <a:pt x="1433" y="14318"/>
                    <a:pt x="775" y="18636"/>
                    <a:pt x="423" y="22979"/>
                  </a:cubicBezTo>
                  <a:cubicBezTo>
                    <a:pt x="165" y="26147"/>
                    <a:pt x="1" y="29316"/>
                    <a:pt x="470" y="32484"/>
                  </a:cubicBezTo>
                  <a:cubicBezTo>
                    <a:pt x="728" y="34573"/>
                    <a:pt x="1409" y="36592"/>
                    <a:pt x="2489" y="38423"/>
                  </a:cubicBezTo>
                  <a:cubicBezTo>
                    <a:pt x="3052" y="39385"/>
                    <a:pt x="3850" y="40159"/>
                    <a:pt x="4836" y="40699"/>
                  </a:cubicBezTo>
                  <a:cubicBezTo>
                    <a:pt x="5367" y="41003"/>
                    <a:pt x="5966" y="41156"/>
                    <a:pt x="6568" y="41156"/>
                  </a:cubicBezTo>
                  <a:cubicBezTo>
                    <a:pt x="7082" y="41156"/>
                    <a:pt x="7599" y="41044"/>
                    <a:pt x="8075" y="40817"/>
                  </a:cubicBezTo>
                  <a:cubicBezTo>
                    <a:pt x="8990" y="40394"/>
                    <a:pt x="9765" y="39737"/>
                    <a:pt x="10305" y="38892"/>
                  </a:cubicBezTo>
                  <a:cubicBezTo>
                    <a:pt x="11337" y="37202"/>
                    <a:pt x="11924" y="35301"/>
                    <a:pt x="12018" y="33353"/>
                  </a:cubicBezTo>
                  <a:cubicBezTo>
                    <a:pt x="12206" y="30161"/>
                    <a:pt x="11994" y="26992"/>
                    <a:pt x="11408" y="23847"/>
                  </a:cubicBezTo>
                  <a:cubicBezTo>
                    <a:pt x="11079" y="21875"/>
                    <a:pt x="10657" y="19927"/>
                    <a:pt x="10422" y="17956"/>
                  </a:cubicBezTo>
                  <a:cubicBezTo>
                    <a:pt x="10046" y="14834"/>
                    <a:pt x="9859" y="11712"/>
                    <a:pt x="9882" y="8591"/>
                  </a:cubicBezTo>
                  <a:cubicBezTo>
                    <a:pt x="9882" y="6032"/>
                    <a:pt x="9788" y="3474"/>
                    <a:pt x="9741" y="916"/>
                  </a:cubicBezTo>
                  <a:cubicBezTo>
                    <a:pt x="9718" y="681"/>
                    <a:pt x="9671" y="470"/>
                    <a:pt x="9600" y="235"/>
                  </a:cubicBezTo>
                  <a:cubicBezTo>
                    <a:pt x="7512" y="0"/>
                    <a:pt x="5399" y="94"/>
                    <a:pt x="331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3425075" y="1193375"/>
              <a:ext cx="789225" cy="818550"/>
            </a:xfrm>
            <a:custGeom>
              <a:avLst/>
              <a:gdLst/>
              <a:ahLst/>
              <a:cxnLst/>
              <a:rect l="l" t="t" r="r" b="b"/>
              <a:pathLst>
                <a:path w="31569" h="32742" extrusionOk="0">
                  <a:moveTo>
                    <a:pt x="5218" y="0"/>
                  </a:moveTo>
                  <a:cubicBezTo>
                    <a:pt x="5079" y="0"/>
                    <a:pt x="4931" y="72"/>
                    <a:pt x="4741" y="212"/>
                  </a:cubicBezTo>
                  <a:cubicBezTo>
                    <a:pt x="3192" y="1339"/>
                    <a:pt x="1666" y="2465"/>
                    <a:pt x="0" y="3709"/>
                  </a:cubicBezTo>
                  <a:cubicBezTo>
                    <a:pt x="516" y="4414"/>
                    <a:pt x="1901" y="5728"/>
                    <a:pt x="2371" y="6268"/>
                  </a:cubicBezTo>
                  <a:cubicBezTo>
                    <a:pt x="4788" y="9155"/>
                    <a:pt x="5962" y="11549"/>
                    <a:pt x="8074" y="14623"/>
                  </a:cubicBezTo>
                  <a:cubicBezTo>
                    <a:pt x="11008" y="18872"/>
                    <a:pt x="13989" y="23073"/>
                    <a:pt x="17486" y="26922"/>
                  </a:cubicBezTo>
                  <a:cubicBezTo>
                    <a:pt x="19199" y="28870"/>
                    <a:pt x="21265" y="30490"/>
                    <a:pt x="23565" y="31663"/>
                  </a:cubicBezTo>
                  <a:cubicBezTo>
                    <a:pt x="24668" y="32227"/>
                    <a:pt x="25865" y="32579"/>
                    <a:pt x="27109" y="32720"/>
                  </a:cubicBezTo>
                  <a:cubicBezTo>
                    <a:pt x="27274" y="32734"/>
                    <a:pt x="27437" y="32741"/>
                    <a:pt x="27598" y="32741"/>
                  </a:cubicBezTo>
                  <a:cubicBezTo>
                    <a:pt x="28770" y="32741"/>
                    <a:pt x="29834" y="32354"/>
                    <a:pt x="30536" y="31405"/>
                  </a:cubicBezTo>
                  <a:cubicBezTo>
                    <a:pt x="31287" y="30443"/>
                    <a:pt x="31569" y="29222"/>
                    <a:pt x="31334" y="28049"/>
                  </a:cubicBezTo>
                  <a:cubicBezTo>
                    <a:pt x="31005" y="26312"/>
                    <a:pt x="30278" y="24669"/>
                    <a:pt x="29174" y="23308"/>
                  </a:cubicBezTo>
                  <a:cubicBezTo>
                    <a:pt x="28283" y="22205"/>
                    <a:pt x="27414" y="21078"/>
                    <a:pt x="26428" y="20069"/>
                  </a:cubicBezTo>
                  <a:cubicBezTo>
                    <a:pt x="24574" y="18191"/>
                    <a:pt x="22579" y="16478"/>
                    <a:pt x="20467" y="14882"/>
                  </a:cubicBezTo>
                  <a:cubicBezTo>
                    <a:pt x="16735" y="12065"/>
                    <a:pt x="13519" y="8756"/>
                    <a:pt x="10398" y="5376"/>
                  </a:cubicBezTo>
                  <a:cubicBezTo>
                    <a:pt x="8849" y="3709"/>
                    <a:pt x="7346" y="2043"/>
                    <a:pt x="5821" y="400"/>
                  </a:cubicBezTo>
                  <a:cubicBezTo>
                    <a:pt x="5578" y="131"/>
                    <a:pt x="5406" y="0"/>
                    <a:pt x="52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6"/>
            <p:cNvSpPr/>
            <p:nvPr/>
          </p:nvSpPr>
          <p:spPr>
            <a:xfrm>
              <a:off x="3913500" y="1072200"/>
              <a:ext cx="480950" cy="384125"/>
            </a:xfrm>
            <a:custGeom>
              <a:avLst/>
              <a:gdLst/>
              <a:ahLst/>
              <a:cxnLst/>
              <a:rect l="l" t="t" r="r" b="b"/>
              <a:pathLst>
                <a:path w="19238" h="15365" extrusionOk="0">
                  <a:moveTo>
                    <a:pt x="17860" y="0"/>
                  </a:moveTo>
                  <a:cubicBezTo>
                    <a:pt x="17461" y="0"/>
                    <a:pt x="17072" y="174"/>
                    <a:pt x="16796" y="482"/>
                  </a:cubicBezTo>
                  <a:cubicBezTo>
                    <a:pt x="16421" y="858"/>
                    <a:pt x="16022" y="1210"/>
                    <a:pt x="15646" y="1562"/>
                  </a:cubicBezTo>
                  <a:cubicBezTo>
                    <a:pt x="12783" y="4308"/>
                    <a:pt x="10177" y="7336"/>
                    <a:pt x="7877" y="10575"/>
                  </a:cubicBezTo>
                  <a:cubicBezTo>
                    <a:pt x="7549" y="11138"/>
                    <a:pt x="7126" y="11608"/>
                    <a:pt x="6633" y="12007"/>
                  </a:cubicBezTo>
                  <a:cubicBezTo>
                    <a:pt x="6375" y="11584"/>
                    <a:pt x="6164" y="11303"/>
                    <a:pt x="6023" y="10974"/>
                  </a:cubicBezTo>
                  <a:cubicBezTo>
                    <a:pt x="5272" y="9425"/>
                    <a:pt x="4521" y="7899"/>
                    <a:pt x="3840" y="6350"/>
                  </a:cubicBezTo>
                  <a:cubicBezTo>
                    <a:pt x="3206" y="4918"/>
                    <a:pt x="2596" y="3510"/>
                    <a:pt x="2033" y="2055"/>
                  </a:cubicBezTo>
                  <a:cubicBezTo>
                    <a:pt x="1879" y="1571"/>
                    <a:pt x="1437" y="1252"/>
                    <a:pt x="938" y="1252"/>
                  </a:cubicBezTo>
                  <a:cubicBezTo>
                    <a:pt x="904" y="1252"/>
                    <a:pt x="870" y="1254"/>
                    <a:pt x="836" y="1257"/>
                  </a:cubicBezTo>
                  <a:cubicBezTo>
                    <a:pt x="803" y="1256"/>
                    <a:pt x="770" y="1255"/>
                    <a:pt x="740" y="1255"/>
                  </a:cubicBezTo>
                  <a:cubicBezTo>
                    <a:pt x="140" y="1255"/>
                    <a:pt x="0" y="1477"/>
                    <a:pt x="179" y="2102"/>
                  </a:cubicBezTo>
                  <a:cubicBezTo>
                    <a:pt x="273" y="2430"/>
                    <a:pt x="413" y="2782"/>
                    <a:pt x="531" y="3111"/>
                  </a:cubicBezTo>
                  <a:cubicBezTo>
                    <a:pt x="2009" y="7101"/>
                    <a:pt x="3864" y="10927"/>
                    <a:pt x="6046" y="14565"/>
                  </a:cubicBezTo>
                  <a:cubicBezTo>
                    <a:pt x="6117" y="14706"/>
                    <a:pt x="6187" y="14847"/>
                    <a:pt x="6281" y="14964"/>
                  </a:cubicBezTo>
                  <a:cubicBezTo>
                    <a:pt x="6470" y="15229"/>
                    <a:pt x="6639" y="15365"/>
                    <a:pt x="6810" y="15365"/>
                  </a:cubicBezTo>
                  <a:cubicBezTo>
                    <a:pt x="6956" y="15365"/>
                    <a:pt x="7104" y="15264"/>
                    <a:pt x="7267" y="15058"/>
                  </a:cubicBezTo>
                  <a:cubicBezTo>
                    <a:pt x="8041" y="14072"/>
                    <a:pt x="8769" y="13063"/>
                    <a:pt x="9497" y="12030"/>
                  </a:cubicBezTo>
                  <a:cubicBezTo>
                    <a:pt x="11985" y="8416"/>
                    <a:pt x="14848" y="5059"/>
                    <a:pt x="17993" y="2008"/>
                  </a:cubicBezTo>
                  <a:cubicBezTo>
                    <a:pt x="18251" y="1750"/>
                    <a:pt x="18510" y="1492"/>
                    <a:pt x="18768" y="1210"/>
                  </a:cubicBezTo>
                  <a:cubicBezTo>
                    <a:pt x="19237" y="670"/>
                    <a:pt x="19120" y="342"/>
                    <a:pt x="18392" y="107"/>
                  </a:cubicBezTo>
                  <a:cubicBezTo>
                    <a:pt x="18219" y="34"/>
                    <a:pt x="18038" y="0"/>
                    <a:pt x="1786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6"/>
            <p:cNvSpPr/>
            <p:nvPr/>
          </p:nvSpPr>
          <p:spPr>
            <a:xfrm>
              <a:off x="2908125" y="425475"/>
              <a:ext cx="322150" cy="571950"/>
            </a:xfrm>
            <a:custGeom>
              <a:avLst/>
              <a:gdLst/>
              <a:ahLst/>
              <a:cxnLst/>
              <a:rect l="l" t="t" r="r" b="b"/>
              <a:pathLst>
                <a:path w="12886" h="22878" extrusionOk="0">
                  <a:moveTo>
                    <a:pt x="5231" y="1"/>
                  </a:moveTo>
                  <a:cubicBezTo>
                    <a:pt x="5099" y="1"/>
                    <a:pt x="4965" y="51"/>
                    <a:pt x="4859" y="158"/>
                  </a:cubicBezTo>
                  <a:cubicBezTo>
                    <a:pt x="4718" y="298"/>
                    <a:pt x="4600" y="486"/>
                    <a:pt x="4530" y="697"/>
                  </a:cubicBezTo>
                  <a:cubicBezTo>
                    <a:pt x="4342" y="1542"/>
                    <a:pt x="4037" y="2364"/>
                    <a:pt x="4061" y="3256"/>
                  </a:cubicBezTo>
                  <a:cubicBezTo>
                    <a:pt x="4084" y="4077"/>
                    <a:pt x="4037" y="4875"/>
                    <a:pt x="4014" y="5697"/>
                  </a:cubicBezTo>
                  <a:lnTo>
                    <a:pt x="3708" y="5650"/>
                  </a:lnTo>
                  <a:cubicBezTo>
                    <a:pt x="3732" y="4570"/>
                    <a:pt x="3755" y="3490"/>
                    <a:pt x="3755" y="2411"/>
                  </a:cubicBezTo>
                  <a:cubicBezTo>
                    <a:pt x="3755" y="1965"/>
                    <a:pt x="3708" y="1542"/>
                    <a:pt x="3638" y="1120"/>
                  </a:cubicBezTo>
                  <a:cubicBezTo>
                    <a:pt x="3615" y="885"/>
                    <a:pt x="3403" y="721"/>
                    <a:pt x="3169" y="721"/>
                  </a:cubicBezTo>
                  <a:cubicBezTo>
                    <a:pt x="2934" y="721"/>
                    <a:pt x="2746" y="885"/>
                    <a:pt x="2676" y="1096"/>
                  </a:cubicBezTo>
                  <a:cubicBezTo>
                    <a:pt x="2582" y="1284"/>
                    <a:pt x="2488" y="1495"/>
                    <a:pt x="2441" y="1707"/>
                  </a:cubicBezTo>
                  <a:cubicBezTo>
                    <a:pt x="2230" y="2927"/>
                    <a:pt x="1901" y="4148"/>
                    <a:pt x="1972" y="5415"/>
                  </a:cubicBezTo>
                  <a:cubicBezTo>
                    <a:pt x="1995" y="5955"/>
                    <a:pt x="2066" y="6495"/>
                    <a:pt x="1784" y="7058"/>
                  </a:cubicBezTo>
                  <a:cubicBezTo>
                    <a:pt x="1620" y="6706"/>
                    <a:pt x="1549" y="6330"/>
                    <a:pt x="1620" y="5931"/>
                  </a:cubicBezTo>
                  <a:cubicBezTo>
                    <a:pt x="1620" y="5227"/>
                    <a:pt x="1643" y="4523"/>
                    <a:pt x="1643" y="3819"/>
                  </a:cubicBezTo>
                  <a:cubicBezTo>
                    <a:pt x="1643" y="3537"/>
                    <a:pt x="1596" y="3279"/>
                    <a:pt x="1502" y="3021"/>
                  </a:cubicBezTo>
                  <a:cubicBezTo>
                    <a:pt x="1432" y="2880"/>
                    <a:pt x="1291" y="2786"/>
                    <a:pt x="1127" y="2763"/>
                  </a:cubicBezTo>
                  <a:cubicBezTo>
                    <a:pt x="962" y="2763"/>
                    <a:pt x="822" y="2857"/>
                    <a:pt x="728" y="2974"/>
                  </a:cubicBezTo>
                  <a:cubicBezTo>
                    <a:pt x="587" y="3279"/>
                    <a:pt x="469" y="3584"/>
                    <a:pt x="399" y="3913"/>
                  </a:cubicBezTo>
                  <a:cubicBezTo>
                    <a:pt x="188" y="5180"/>
                    <a:pt x="47" y="6495"/>
                    <a:pt x="47" y="7786"/>
                  </a:cubicBezTo>
                  <a:cubicBezTo>
                    <a:pt x="0" y="9499"/>
                    <a:pt x="423" y="11166"/>
                    <a:pt x="1267" y="12644"/>
                  </a:cubicBezTo>
                  <a:cubicBezTo>
                    <a:pt x="1620" y="13278"/>
                    <a:pt x="1995" y="13888"/>
                    <a:pt x="2347" y="14498"/>
                  </a:cubicBezTo>
                  <a:cubicBezTo>
                    <a:pt x="3474" y="16493"/>
                    <a:pt x="4272" y="18559"/>
                    <a:pt x="4037" y="20883"/>
                  </a:cubicBezTo>
                  <a:cubicBezTo>
                    <a:pt x="4014" y="21305"/>
                    <a:pt x="4037" y="21751"/>
                    <a:pt x="4061" y="22173"/>
                  </a:cubicBezTo>
                  <a:cubicBezTo>
                    <a:pt x="4107" y="22643"/>
                    <a:pt x="4342" y="22878"/>
                    <a:pt x="4835" y="22878"/>
                  </a:cubicBezTo>
                  <a:cubicBezTo>
                    <a:pt x="5398" y="22878"/>
                    <a:pt x="5962" y="22878"/>
                    <a:pt x="6548" y="22854"/>
                  </a:cubicBezTo>
                  <a:cubicBezTo>
                    <a:pt x="8074" y="22807"/>
                    <a:pt x="9623" y="22784"/>
                    <a:pt x="11172" y="22737"/>
                  </a:cubicBezTo>
                  <a:cubicBezTo>
                    <a:pt x="11783" y="22713"/>
                    <a:pt x="11994" y="22502"/>
                    <a:pt x="12111" y="21962"/>
                  </a:cubicBezTo>
                  <a:cubicBezTo>
                    <a:pt x="12182" y="21657"/>
                    <a:pt x="12228" y="21329"/>
                    <a:pt x="12228" y="21000"/>
                  </a:cubicBezTo>
                  <a:cubicBezTo>
                    <a:pt x="12322" y="19803"/>
                    <a:pt x="12463" y="18629"/>
                    <a:pt x="12581" y="17432"/>
                  </a:cubicBezTo>
                  <a:cubicBezTo>
                    <a:pt x="12792" y="15390"/>
                    <a:pt x="12886" y="13325"/>
                    <a:pt x="12064" y="11330"/>
                  </a:cubicBezTo>
                  <a:cubicBezTo>
                    <a:pt x="11900" y="10813"/>
                    <a:pt x="11759" y="10274"/>
                    <a:pt x="11642" y="9757"/>
                  </a:cubicBezTo>
                  <a:cubicBezTo>
                    <a:pt x="11407" y="8959"/>
                    <a:pt x="11172" y="8185"/>
                    <a:pt x="10938" y="7410"/>
                  </a:cubicBezTo>
                  <a:cubicBezTo>
                    <a:pt x="10773" y="6941"/>
                    <a:pt x="10679" y="6424"/>
                    <a:pt x="10069" y="6307"/>
                  </a:cubicBezTo>
                  <a:cubicBezTo>
                    <a:pt x="10053" y="6305"/>
                    <a:pt x="10037" y="6304"/>
                    <a:pt x="10021" y="6304"/>
                  </a:cubicBezTo>
                  <a:cubicBezTo>
                    <a:pt x="9671" y="6304"/>
                    <a:pt x="9433" y="6792"/>
                    <a:pt x="9388" y="7645"/>
                  </a:cubicBezTo>
                  <a:cubicBezTo>
                    <a:pt x="9365" y="8396"/>
                    <a:pt x="9365" y="9124"/>
                    <a:pt x="9342" y="9922"/>
                  </a:cubicBezTo>
                  <a:cubicBezTo>
                    <a:pt x="8637" y="9194"/>
                    <a:pt x="8497" y="8959"/>
                    <a:pt x="8426" y="8091"/>
                  </a:cubicBezTo>
                  <a:cubicBezTo>
                    <a:pt x="8309" y="6612"/>
                    <a:pt x="8215" y="5157"/>
                    <a:pt x="8168" y="3702"/>
                  </a:cubicBezTo>
                  <a:cubicBezTo>
                    <a:pt x="8168" y="2998"/>
                    <a:pt x="8074" y="2293"/>
                    <a:pt x="7910" y="1589"/>
                  </a:cubicBezTo>
                  <a:cubicBezTo>
                    <a:pt x="7816" y="1167"/>
                    <a:pt x="7722" y="721"/>
                    <a:pt x="7182" y="604"/>
                  </a:cubicBezTo>
                  <a:cubicBezTo>
                    <a:pt x="7155" y="598"/>
                    <a:pt x="7127" y="595"/>
                    <a:pt x="7101" y="595"/>
                  </a:cubicBezTo>
                  <a:cubicBezTo>
                    <a:pt x="6811" y="595"/>
                    <a:pt x="6586" y="942"/>
                    <a:pt x="6478" y="1566"/>
                  </a:cubicBezTo>
                  <a:cubicBezTo>
                    <a:pt x="6431" y="1941"/>
                    <a:pt x="6408" y="2317"/>
                    <a:pt x="6337" y="2692"/>
                  </a:cubicBezTo>
                  <a:cubicBezTo>
                    <a:pt x="6314" y="2904"/>
                    <a:pt x="6408" y="3162"/>
                    <a:pt x="5962" y="3162"/>
                  </a:cubicBezTo>
                  <a:cubicBezTo>
                    <a:pt x="5938" y="2481"/>
                    <a:pt x="5891" y="1777"/>
                    <a:pt x="5844" y="1096"/>
                  </a:cubicBezTo>
                  <a:cubicBezTo>
                    <a:pt x="5821" y="815"/>
                    <a:pt x="5774" y="557"/>
                    <a:pt x="5704" y="298"/>
                  </a:cubicBezTo>
                  <a:cubicBezTo>
                    <a:pt x="5607" y="105"/>
                    <a:pt x="5420" y="1"/>
                    <a:pt x="523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p:nvPr/>
          </p:nvSpPr>
          <p:spPr>
            <a:xfrm>
              <a:off x="3185075" y="967825"/>
              <a:ext cx="461825" cy="408375"/>
            </a:xfrm>
            <a:custGeom>
              <a:avLst/>
              <a:gdLst/>
              <a:ahLst/>
              <a:cxnLst/>
              <a:rect l="l" t="t" r="r" b="b"/>
              <a:pathLst>
                <a:path w="18473" h="16335" extrusionOk="0">
                  <a:moveTo>
                    <a:pt x="7087" y="0"/>
                  </a:moveTo>
                  <a:cubicBezTo>
                    <a:pt x="6619" y="0"/>
                    <a:pt x="6165" y="86"/>
                    <a:pt x="5751" y="362"/>
                  </a:cubicBezTo>
                  <a:cubicBezTo>
                    <a:pt x="5505" y="485"/>
                    <a:pt x="5241" y="554"/>
                    <a:pt x="4959" y="554"/>
                  </a:cubicBezTo>
                  <a:cubicBezTo>
                    <a:pt x="4919" y="554"/>
                    <a:pt x="4877" y="553"/>
                    <a:pt x="4835" y="550"/>
                  </a:cubicBezTo>
                  <a:cubicBezTo>
                    <a:pt x="4796" y="548"/>
                    <a:pt x="4755" y="546"/>
                    <a:pt x="4715" y="546"/>
                  </a:cubicBezTo>
                  <a:cubicBezTo>
                    <a:pt x="4353" y="546"/>
                    <a:pt x="3979" y="641"/>
                    <a:pt x="3662" y="832"/>
                  </a:cubicBezTo>
                  <a:cubicBezTo>
                    <a:pt x="3286" y="1082"/>
                    <a:pt x="2890" y="1144"/>
                    <a:pt x="2480" y="1144"/>
                  </a:cubicBezTo>
                  <a:cubicBezTo>
                    <a:pt x="2274" y="1144"/>
                    <a:pt x="2066" y="1129"/>
                    <a:pt x="1855" y="1113"/>
                  </a:cubicBezTo>
                  <a:cubicBezTo>
                    <a:pt x="1701" y="1089"/>
                    <a:pt x="1541" y="1076"/>
                    <a:pt x="1380" y="1076"/>
                  </a:cubicBezTo>
                  <a:cubicBezTo>
                    <a:pt x="1074" y="1076"/>
                    <a:pt x="762" y="1123"/>
                    <a:pt x="470" y="1231"/>
                  </a:cubicBezTo>
                  <a:cubicBezTo>
                    <a:pt x="71" y="1395"/>
                    <a:pt x="0" y="1935"/>
                    <a:pt x="352" y="2193"/>
                  </a:cubicBezTo>
                  <a:cubicBezTo>
                    <a:pt x="634" y="2404"/>
                    <a:pt x="986" y="2545"/>
                    <a:pt x="1338" y="2592"/>
                  </a:cubicBezTo>
                  <a:cubicBezTo>
                    <a:pt x="2254" y="2803"/>
                    <a:pt x="3122" y="3061"/>
                    <a:pt x="3990" y="3413"/>
                  </a:cubicBezTo>
                  <a:cubicBezTo>
                    <a:pt x="4976" y="3836"/>
                    <a:pt x="5704" y="4446"/>
                    <a:pt x="6056" y="5338"/>
                  </a:cubicBezTo>
                  <a:cubicBezTo>
                    <a:pt x="6690" y="6253"/>
                    <a:pt x="6877" y="7450"/>
                    <a:pt x="7253" y="8507"/>
                  </a:cubicBezTo>
                  <a:cubicBezTo>
                    <a:pt x="7535" y="9352"/>
                    <a:pt x="7887" y="10197"/>
                    <a:pt x="8262" y="11018"/>
                  </a:cubicBezTo>
                  <a:cubicBezTo>
                    <a:pt x="8450" y="11417"/>
                    <a:pt x="8661" y="11793"/>
                    <a:pt x="8896" y="12168"/>
                  </a:cubicBezTo>
                  <a:cubicBezTo>
                    <a:pt x="9882" y="13553"/>
                    <a:pt x="11407" y="14726"/>
                    <a:pt x="12182" y="15689"/>
                  </a:cubicBezTo>
                  <a:cubicBezTo>
                    <a:pt x="12547" y="16130"/>
                    <a:pt x="12737" y="16334"/>
                    <a:pt x="12969" y="16334"/>
                  </a:cubicBezTo>
                  <a:cubicBezTo>
                    <a:pt x="13168" y="16334"/>
                    <a:pt x="13399" y="16182"/>
                    <a:pt x="13801" y="15900"/>
                  </a:cubicBezTo>
                  <a:cubicBezTo>
                    <a:pt x="14459" y="15454"/>
                    <a:pt x="15116" y="14985"/>
                    <a:pt x="15773" y="14492"/>
                  </a:cubicBezTo>
                  <a:cubicBezTo>
                    <a:pt x="16477" y="13975"/>
                    <a:pt x="17158" y="13482"/>
                    <a:pt x="17815" y="12943"/>
                  </a:cubicBezTo>
                  <a:cubicBezTo>
                    <a:pt x="18472" y="12403"/>
                    <a:pt x="18472" y="12309"/>
                    <a:pt x="17909" y="11605"/>
                  </a:cubicBezTo>
                  <a:lnTo>
                    <a:pt x="17932" y="11605"/>
                  </a:lnTo>
                  <a:cubicBezTo>
                    <a:pt x="17345" y="10854"/>
                    <a:pt x="16759" y="10103"/>
                    <a:pt x="16101" y="9398"/>
                  </a:cubicBezTo>
                  <a:cubicBezTo>
                    <a:pt x="15045" y="8295"/>
                    <a:pt x="14341" y="6887"/>
                    <a:pt x="14036" y="5385"/>
                  </a:cubicBezTo>
                  <a:cubicBezTo>
                    <a:pt x="13848" y="4470"/>
                    <a:pt x="13567" y="3578"/>
                    <a:pt x="13332" y="2686"/>
                  </a:cubicBezTo>
                  <a:cubicBezTo>
                    <a:pt x="13121" y="1911"/>
                    <a:pt x="12534" y="1277"/>
                    <a:pt x="11759" y="1019"/>
                  </a:cubicBezTo>
                  <a:cubicBezTo>
                    <a:pt x="10492" y="526"/>
                    <a:pt x="9178" y="198"/>
                    <a:pt x="7840" y="57"/>
                  </a:cubicBezTo>
                  <a:cubicBezTo>
                    <a:pt x="7588" y="24"/>
                    <a:pt x="7335" y="0"/>
                    <a:pt x="708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3811150" y="643575"/>
              <a:ext cx="41700" cy="41675"/>
            </a:xfrm>
            <a:custGeom>
              <a:avLst/>
              <a:gdLst/>
              <a:ahLst/>
              <a:cxnLst/>
              <a:rect l="l" t="t" r="r" b="b"/>
              <a:pathLst>
                <a:path w="1668" h="1667" extrusionOk="0">
                  <a:moveTo>
                    <a:pt x="822" y="1"/>
                  </a:moveTo>
                  <a:cubicBezTo>
                    <a:pt x="611" y="24"/>
                    <a:pt x="400" y="118"/>
                    <a:pt x="236" y="259"/>
                  </a:cubicBezTo>
                  <a:cubicBezTo>
                    <a:pt x="165" y="353"/>
                    <a:pt x="118" y="446"/>
                    <a:pt x="71" y="540"/>
                  </a:cubicBezTo>
                  <a:cubicBezTo>
                    <a:pt x="24" y="634"/>
                    <a:pt x="1" y="752"/>
                    <a:pt x="24" y="845"/>
                  </a:cubicBezTo>
                  <a:lnTo>
                    <a:pt x="48" y="1057"/>
                  </a:lnTo>
                  <a:cubicBezTo>
                    <a:pt x="95" y="1198"/>
                    <a:pt x="165" y="1338"/>
                    <a:pt x="283" y="1432"/>
                  </a:cubicBezTo>
                  <a:lnTo>
                    <a:pt x="447" y="1573"/>
                  </a:lnTo>
                  <a:cubicBezTo>
                    <a:pt x="588" y="1620"/>
                    <a:pt x="729" y="1667"/>
                    <a:pt x="869" y="1667"/>
                  </a:cubicBezTo>
                  <a:cubicBezTo>
                    <a:pt x="963" y="1667"/>
                    <a:pt x="1081" y="1644"/>
                    <a:pt x="1175" y="1597"/>
                  </a:cubicBezTo>
                  <a:cubicBezTo>
                    <a:pt x="1268" y="1550"/>
                    <a:pt x="1362" y="1479"/>
                    <a:pt x="1433" y="1409"/>
                  </a:cubicBezTo>
                  <a:cubicBezTo>
                    <a:pt x="1574" y="1245"/>
                    <a:pt x="1667" y="1033"/>
                    <a:pt x="1667" y="822"/>
                  </a:cubicBezTo>
                  <a:lnTo>
                    <a:pt x="1644" y="611"/>
                  </a:lnTo>
                  <a:cubicBezTo>
                    <a:pt x="1597" y="470"/>
                    <a:pt x="1527" y="353"/>
                    <a:pt x="1409" y="235"/>
                  </a:cubicBezTo>
                  <a:lnTo>
                    <a:pt x="1245" y="118"/>
                  </a:lnTo>
                  <a:cubicBezTo>
                    <a:pt x="1104" y="47"/>
                    <a:pt x="963" y="1"/>
                    <a:pt x="82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3807050" y="602500"/>
              <a:ext cx="66325" cy="32300"/>
            </a:xfrm>
            <a:custGeom>
              <a:avLst/>
              <a:gdLst/>
              <a:ahLst/>
              <a:cxnLst/>
              <a:rect l="l" t="t" r="r" b="b"/>
              <a:pathLst>
                <a:path w="2653" h="1292" extrusionOk="0">
                  <a:moveTo>
                    <a:pt x="1339" y="1"/>
                  </a:moveTo>
                  <a:cubicBezTo>
                    <a:pt x="611" y="1"/>
                    <a:pt x="1" y="869"/>
                    <a:pt x="1" y="869"/>
                  </a:cubicBezTo>
                  <a:cubicBezTo>
                    <a:pt x="277" y="761"/>
                    <a:pt x="574" y="714"/>
                    <a:pt x="871" y="714"/>
                  </a:cubicBezTo>
                  <a:cubicBezTo>
                    <a:pt x="1028" y="714"/>
                    <a:pt x="1185" y="727"/>
                    <a:pt x="1339" y="752"/>
                  </a:cubicBezTo>
                  <a:cubicBezTo>
                    <a:pt x="1784" y="869"/>
                    <a:pt x="2230" y="1033"/>
                    <a:pt x="2653" y="1291"/>
                  </a:cubicBezTo>
                  <a:cubicBezTo>
                    <a:pt x="2653" y="1291"/>
                    <a:pt x="2254" y="24"/>
                    <a:pt x="133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DE3EC885-8657-081B-4F76-7E63C8A75DEF}"/>
              </a:ext>
            </a:extLst>
          </p:cNvPr>
          <p:cNvSpPr txBox="1"/>
          <p:nvPr/>
        </p:nvSpPr>
        <p:spPr>
          <a:xfrm>
            <a:off x="1066800" y="263664"/>
            <a:ext cx="4038600" cy="707886"/>
          </a:xfrm>
          <a:prstGeom prst="rect">
            <a:avLst/>
          </a:prstGeom>
          <a:noFill/>
        </p:spPr>
        <p:txBody>
          <a:bodyPr wrap="square" rtlCol="0">
            <a:spAutoFit/>
          </a:bodyPr>
          <a:lstStyle/>
          <a:p>
            <a:r>
              <a:rPr lang="en-US" sz="4000" dirty="0">
                <a:solidFill>
                  <a:schemeClr val="tx1"/>
                </a:solidFill>
                <a:latin typeface="Pompiere" panose="020B0604020202020204" charset="0"/>
              </a:rPr>
              <a:t>Circuit as a whole</a:t>
            </a:r>
          </a:p>
        </p:txBody>
      </p:sp>
      <p:pic>
        <p:nvPicPr>
          <p:cNvPr id="3" name="Picture 2">
            <a:extLst>
              <a:ext uri="{FF2B5EF4-FFF2-40B4-BE49-F238E27FC236}">
                <a16:creationId xmlns:a16="http://schemas.microsoft.com/office/drawing/2014/main" id="{AB7F2C3F-AF3D-EC7A-37E5-C48CD6704650}"/>
              </a:ext>
            </a:extLst>
          </p:cNvPr>
          <p:cNvPicPr>
            <a:picLocks noChangeAspect="1"/>
          </p:cNvPicPr>
          <p:nvPr/>
        </p:nvPicPr>
        <p:blipFill>
          <a:blip r:embed="rId3"/>
          <a:stretch>
            <a:fillRect/>
          </a:stretch>
        </p:blipFill>
        <p:spPr>
          <a:xfrm>
            <a:off x="281440" y="926770"/>
            <a:ext cx="5988097" cy="37574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grpSp>
        <p:nvGrpSpPr>
          <p:cNvPr id="1167" name="Google Shape;1167;p48"/>
          <p:cNvGrpSpPr/>
          <p:nvPr/>
        </p:nvGrpSpPr>
        <p:grpSpPr>
          <a:xfrm rot="-332614">
            <a:off x="914167" y="503492"/>
            <a:ext cx="1775123" cy="1181146"/>
            <a:chOff x="238125" y="502000"/>
            <a:chExt cx="7027925" cy="4604825"/>
          </a:xfrm>
        </p:grpSpPr>
        <p:sp>
          <p:nvSpPr>
            <p:cNvPr id="1168" name="Google Shape;1168;p48"/>
            <p:cNvSpPr/>
            <p:nvPr/>
          </p:nvSpPr>
          <p:spPr>
            <a:xfrm>
              <a:off x="238125" y="1242100"/>
              <a:ext cx="7027925" cy="3411000"/>
            </a:xfrm>
            <a:custGeom>
              <a:avLst/>
              <a:gdLst/>
              <a:ahLst/>
              <a:cxnLst/>
              <a:rect l="l" t="t" r="r" b="b"/>
              <a:pathLst>
                <a:path w="281117" h="136440" extrusionOk="0">
                  <a:moveTo>
                    <a:pt x="150212" y="23684"/>
                  </a:moveTo>
                  <a:lnTo>
                    <a:pt x="150212" y="47883"/>
                  </a:lnTo>
                  <a:lnTo>
                    <a:pt x="174410" y="47883"/>
                  </a:lnTo>
                  <a:lnTo>
                    <a:pt x="174410" y="67319"/>
                  </a:lnTo>
                  <a:lnTo>
                    <a:pt x="150212" y="67319"/>
                  </a:lnTo>
                  <a:lnTo>
                    <a:pt x="150212" y="91518"/>
                  </a:lnTo>
                  <a:lnTo>
                    <a:pt x="130776" y="91518"/>
                  </a:lnTo>
                  <a:lnTo>
                    <a:pt x="130776" y="67319"/>
                  </a:lnTo>
                  <a:lnTo>
                    <a:pt x="106577" y="67319"/>
                  </a:lnTo>
                  <a:lnTo>
                    <a:pt x="106577" y="47883"/>
                  </a:lnTo>
                  <a:lnTo>
                    <a:pt x="130776" y="47883"/>
                  </a:lnTo>
                  <a:lnTo>
                    <a:pt x="130776" y="23684"/>
                  </a:lnTo>
                  <a:close/>
                  <a:moveTo>
                    <a:pt x="140558" y="1"/>
                  </a:moveTo>
                  <a:cubicBezTo>
                    <a:pt x="109151" y="1"/>
                    <a:pt x="77745" y="3090"/>
                    <a:pt x="46853" y="9268"/>
                  </a:cubicBezTo>
                  <a:cubicBezTo>
                    <a:pt x="45437" y="9397"/>
                    <a:pt x="43892" y="9783"/>
                    <a:pt x="42348" y="10040"/>
                  </a:cubicBezTo>
                  <a:lnTo>
                    <a:pt x="0" y="18793"/>
                  </a:lnTo>
                  <a:lnTo>
                    <a:pt x="25228" y="136439"/>
                  </a:lnTo>
                  <a:lnTo>
                    <a:pt x="30892" y="134509"/>
                  </a:lnTo>
                  <a:cubicBezTo>
                    <a:pt x="79289" y="122023"/>
                    <a:pt x="109924" y="115716"/>
                    <a:pt x="140558" y="115716"/>
                  </a:cubicBezTo>
                  <a:cubicBezTo>
                    <a:pt x="171193" y="115716"/>
                    <a:pt x="201827" y="122023"/>
                    <a:pt x="250224" y="134509"/>
                  </a:cubicBezTo>
                  <a:lnTo>
                    <a:pt x="255888" y="136439"/>
                  </a:lnTo>
                  <a:lnTo>
                    <a:pt x="281116" y="18922"/>
                  </a:lnTo>
                  <a:lnTo>
                    <a:pt x="238769" y="10040"/>
                  </a:lnTo>
                  <a:cubicBezTo>
                    <a:pt x="237224" y="9783"/>
                    <a:pt x="235679" y="9397"/>
                    <a:pt x="234135" y="9268"/>
                  </a:cubicBezTo>
                  <a:cubicBezTo>
                    <a:pt x="203372" y="3090"/>
                    <a:pt x="171965" y="1"/>
                    <a:pt x="140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868825" y="4135000"/>
              <a:ext cx="5766500" cy="971825"/>
            </a:xfrm>
            <a:custGeom>
              <a:avLst/>
              <a:gdLst/>
              <a:ahLst/>
              <a:cxnLst/>
              <a:rect l="l" t="t" r="r" b="b"/>
              <a:pathLst>
                <a:path w="230660" h="38873" extrusionOk="0">
                  <a:moveTo>
                    <a:pt x="115330" y="0"/>
                  </a:moveTo>
                  <a:cubicBezTo>
                    <a:pt x="84696" y="0"/>
                    <a:pt x="54061" y="6307"/>
                    <a:pt x="5664" y="18793"/>
                  </a:cubicBezTo>
                  <a:lnTo>
                    <a:pt x="0" y="20723"/>
                  </a:lnTo>
                  <a:lnTo>
                    <a:pt x="3862" y="38872"/>
                  </a:lnTo>
                  <a:lnTo>
                    <a:pt x="5149" y="38486"/>
                  </a:lnTo>
                  <a:cubicBezTo>
                    <a:pt x="53675" y="25872"/>
                    <a:pt x="84438" y="19436"/>
                    <a:pt x="115330" y="19436"/>
                  </a:cubicBezTo>
                  <a:cubicBezTo>
                    <a:pt x="146093" y="19436"/>
                    <a:pt x="176985" y="25872"/>
                    <a:pt x="225382" y="38486"/>
                  </a:cubicBezTo>
                  <a:lnTo>
                    <a:pt x="226798" y="38872"/>
                  </a:lnTo>
                  <a:lnTo>
                    <a:pt x="230660" y="20723"/>
                  </a:lnTo>
                  <a:lnTo>
                    <a:pt x="224996" y="18793"/>
                  </a:lnTo>
                  <a:cubicBezTo>
                    <a:pt x="176599" y="6307"/>
                    <a:pt x="145965" y="0"/>
                    <a:pt x="11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409425" y="502000"/>
              <a:ext cx="4682075" cy="971825"/>
            </a:xfrm>
            <a:custGeom>
              <a:avLst/>
              <a:gdLst/>
              <a:ahLst/>
              <a:cxnLst/>
              <a:rect l="l" t="t" r="r" b="b"/>
              <a:pathLst>
                <a:path w="187283" h="38873" extrusionOk="0">
                  <a:moveTo>
                    <a:pt x="54963" y="0"/>
                  </a:moveTo>
                  <a:cubicBezTo>
                    <a:pt x="30249" y="0"/>
                    <a:pt x="8239" y="15575"/>
                    <a:pt x="1" y="38872"/>
                  </a:cubicBezTo>
                  <a:cubicBezTo>
                    <a:pt x="30957" y="32758"/>
                    <a:pt x="62332" y="29701"/>
                    <a:pt x="93690" y="29701"/>
                  </a:cubicBezTo>
                  <a:cubicBezTo>
                    <a:pt x="125049" y="29701"/>
                    <a:pt x="156391" y="32758"/>
                    <a:pt x="187283" y="38872"/>
                  </a:cubicBezTo>
                  <a:cubicBezTo>
                    <a:pt x="179045" y="15575"/>
                    <a:pt x="157163" y="0"/>
                    <a:pt x="132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2902550" y="1834200"/>
              <a:ext cx="1695850" cy="1695850"/>
            </a:xfrm>
            <a:custGeom>
              <a:avLst/>
              <a:gdLst/>
              <a:ahLst/>
              <a:cxnLst/>
              <a:rect l="l" t="t" r="r" b="b"/>
              <a:pathLst>
                <a:path w="67834" h="67834" extrusionOk="0">
                  <a:moveTo>
                    <a:pt x="24199" y="0"/>
                  </a:moveTo>
                  <a:lnTo>
                    <a:pt x="24199" y="24199"/>
                  </a:lnTo>
                  <a:lnTo>
                    <a:pt x="0" y="24199"/>
                  </a:lnTo>
                  <a:lnTo>
                    <a:pt x="0" y="43635"/>
                  </a:lnTo>
                  <a:lnTo>
                    <a:pt x="24199" y="43635"/>
                  </a:lnTo>
                  <a:lnTo>
                    <a:pt x="24199" y="67834"/>
                  </a:lnTo>
                  <a:lnTo>
                    <a:pt x="43635" y="67834"/>
                  </a:lnTo>
                  <a:lnTo>
                    <a:pt x="43635" y="43635"/>
                  </a:lnTo>
                  <a:lnTo>
                    <a:pt x="67833" y="43635"/>
                  </a:lnTo>
                  <a:lnTo>
                    <a:pt x="67833" y="24199"/>
                  </a:lnTo>
                  <a:lnTo>
                    <a:pt x="43635" y="24199"/>
                  </a:lnTo>
                  <a:lnTo>
                    <a:pt x="43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48"/>
          <p:cNvGrpSpPr/>
          <p:nvPr/>
        </p:nvGrpSpPr>
        <p:grpSpPr>
          <a:xfrm>
            <a:off x="6596284" y="3553190"/>
            <a:ext cx="2771973" cy="1336390"/>
            <a:chOff x="752817" y="3135891"/>
            <a:chExt cx="2704892" cy="1303922"/>
          </a:xfrm>
        </p:grpSpPr>
        <p:sp>
          <p:nvSpPr>
            <p:cNvPr id="1173" name="Google Shape;1173;p48"/>
            <p:cNvSpPr/>
            <p:nvPr/>
          </p:nvSpPr>
          <p:spPr>
            <a:xfrm>
              <a:off x="874383" y="3135891"/>
              <a:ext cx="537158" cy="179961"/>
            </a:xfrm>
            <a:custGeom>
              <a:avLst/>
              <a:gdLst/>
              <a:ahLst/>
              <a:cxnLst/>
              <a:rect l="l" t="t" r="r" b="b"/>
              <a:pathLst>
                <a:path w="16760" h="5615" extrusionOk="0">
                  <a:moveTo>
                    <a:pt x="5631" y="0"/>
                  </a:moveTo>
                  <a:cubicBezTo>
                    <a:pt x="2524" y="0"/>
                    <a:pt x="1" y="2506"/>
                    <a:pt x="1" y="5614"/>
                  </a:cubicBezTo>
                  <a:lnTo>
                    <a:pt x="16759" y="5614"/>
                  </a:lnTo>
                  <a:cubicBezTo>
                    <a:pt x="16759" y="2506"/>
                    <a:pt x="14236" y="0"/>
                    <a:pt x="1112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922458" y="3367836"/>
              <a:ext cx="1959345" cy="838845"/>
            </a:xfrm>
            <a:custGeom>
              <a:avLst/>
              <a:gdLst/>
              <a:ahLst/>
              <a:cxnLst/>
              <a:rect l="l" t="t" r="r" b="b"/>
              <a:pathLst>
                <a:path w="61134" h="26173" extrusionOk="0">
                  <a:moveTo>
                    <a:pt x="1206" y="1"/>
                  </a:moveTo>
                  <a:cubicBezTo>
                    <a:pt x="387" y="1"/>
                    <a:pt x="1" y="1255"/>
                    <a:pt x="923" y="1635"/>
                  </a:cubicBezTo>
                  <a:lnTo>
                    <a:pt x="59587" y="26097"/>
                  </a:lnTo>
                  <a:cubicBezTo>
                    <a:pt x="59712" y="26149"/>
                    <a:pt x="59831" y="26173"/>
                    <a:pt x="59942" y="26173"/>
                  </a:cubicBezTo>
                  <a:cubicBezTo>
                    <a:pt x="60752" y="26173"/>
                    <a:pt x="61133" y="24925"/>
                    <a:pt x="60222" y="24543"/>
                  </a:cubicBezTo>
                  <a:lnTo>
                    <a:pt x="1575" y="82"/>
                  </a:lnTo>
                  <a:cubicBezTo>
                    <a:pt x="1445" y="26"/>
                    <a:pt x="1321" y="1"/>
                    <a:pt x="120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327890" y="3367997"/>
              <a:ext cx="1959825" cy="838813"/>
            </a:xfrm>
            <a:custGeom>
              <a:avLst/>
              <a:gdLst/>
              <a:ahLst/>
              <a:cxnLst/>
              <a:rect l="l" t="t" r="r" b="b"/>
              <a:pathLst>
                <a:path w="61149" h="26172" extrusionOk="0">
                  <a:moveTo>
                    <a:pt x="59941" y="1"/>
                  </a:moveTo>
                  <a:cubicBezTo>
                    <a:pt x="59830" y="1"/>
                    <a:pt x="59711" y="24"/>
                    <a:pt x="59586" y="77"/>
                  </a:cubicBezTo>
                  <a:lnTo>
                    <a:pt x="938" y="24538"/>
                  </a:lnTo>
                  <a:cubicBezTo>
                    <a:pt x="0" y="24904"/>
                    <a:pt x="400" y="26172"/>
                    <a:pt x="1212" y="26172"/>
                  </a:cubicBezTo>
                  <a:cubicBezTo>
                    <a:pt x="1325" y="26172"/>
                    <a:pt x="1447" y="26147"/>
                    <a:pt x="1573" y="26092"/>
                  </a:cubicBezTo>
                  <a:lnTo>
                    <a:pt x="60237" y="1630"/>
                  </a:lnTo>
                  <a:cubicBezTo>
                    <a:pt x="61148" y="1248"/>
                    <a:pt x="60754" y="1"/>
                    <a:pt x="5994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752817" y="3310467"/>
              <a:ext cx="2704892" cy="101246"/>
            </a:xfrm>
            <a:custGeom>
              <a:avLst/>
              <a:gdLst/>
              <a:ahLst/>
              <a:cxnLst/>
              <a:rect l="l" t="t" r="r" b="b"/>
              <a:pathLst>
                <a:path w="84396" h="3159" extrusionOk="0">
                  <a:moveTo>
                    <a:pt x="1588" y="0"/>
                  </a:moveTo>
                  <a:cubicBezTo>
                    <a:pt x="719" y="0"/>
                    <a:pt x="1" y="702"/>
                    <a:pt x="1" y="1571"/>
                  </a:cubicBezTo>
                  <a:cubicBezTo>
                    <a:pt x="1" y="2440"/>
                    <a:pt x="719" y="3158"/>
                    <a:pt x="1588" y="3158"/>
                  </a:cubicBezTo>
                  <a:lnTo>
                    <a:pt x="82808" y="3158"/>
                  </a:lnTo>
                  <a:cubicBezTo>
                    <a:pt x="83677" y="3158"/>
                    <a:pt x="84396" y="2440"/>
                    <a:pt x="84379" y="1571"/>
                  </a:cubicBezTo>
                  <a:cubicBezTo>
                    <a:pt x="84396" y="702"/>
                    <a:pt x="83677" y="0"/>
                    <a:pt x="8280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1343499" y="4154408"/>
              <a:ext cx="68042" cy="189063"/>
            </a:xfrm>
            <a:custGeom>
              <a:avLst/>
              <a:gdLst/>
              <a:ahLst/>
              <a:cxnLst/>
              <a:rect l="l" t="t" r="r" b="b"/>
              <a:pathLst>
                <a:path w="2123" h="5899" extrusionOk="0">
                  <a:moveTo>
                    <a:pt x="1061" y="1"/>
                  </a:moveTo>
                  <a:cubicBezTo>
                    <a:pt x="531" y="1"/>
                    <a:pt x="0" y="352"/>
                    <a:pt x="0" y="1053"/>
                  </a:cubicBezTo>
                  <a:lnTo>
                    <a:pt x="0" y="4830"/>
                  </a:lnTo>
                  <a:cubicBezTo>
                    <a:pt x="0" y="5431"/>
                    <a:pt x="468" y="5899"/>
                    <a:pt x="1070" y="5899"/>
                  </a:cubicBezTo>
                  <a:cubicBezTo>
                    <a:pt x="1655" y="5899"/>
                    <a:pt x="2122" y="5431"/>
                    <a:pt x="2122" y="4830"/>
                  </a:cubicBezTo>
                  <a:lnTo>
                    <a:pt x="2122" y="1053"/>
                  </a:lnTo>
                  <a:cubicBezTo>
                    <a:pt x="2122" y="352"/>
                    <a:pt x="1592" y="1"/>
                    <a:pt x="106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799017" y="4154408"/>
              <a:ext cx="68042" cy="189063"/>
            </a:xfrm>
            <a:custGeom>
              <a:avLst/>
              <a:gdLst/>
              <a:ahLst/>
              <a:cxnLst/>
              <a:rect l="l" t="t" r="r" b="b"/>
              <a:pathLst>
                <a:path w="2123" h="5899" extrusionOk="0">
                  <a:moveTo>
                    <a:pt x="1061" y="1"/>
                  </a:moveTo>
                  <a:cubicBezTo>
                    <a:pt x="531" y="1"/>
                    <a:pt x="0" y="352"/>
                    <a:pt x="0" y="1053"/>
                  </a:cubicBezTo>
                  <a:lnTo>
                    <a:pt x="0" y="4830"/>
                  </a:lnTo>
                  <a:cubicBezTo>
                    <a:pt x="0" y="5431"/>
                    <a:pt x="468" y="5899"/>
                    <a:pt x="1053" y="5899"/>
                  </a:cubicBezTo>
                  <a:cubicBezTo>
                    <a:pt x="1654" y="5899"/>
                    <a:pt x="2122" y="5431"/>
                    <a:pt x="2122" y="4830"/>
                  </a:cubicBezTo>
                  <a:lnTo>
                    <a:pt x="2122" y="1053"/>
                  </a:lnTo>
                  <a:cubicBezTo>
                    <a:pt x="2122" y="352"/>
                    <a:pt x="1592" y="1"/>
                    <a:pt x="106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247637" y="4247064"/>
              <a:ext cx="224959" cy="192749"/>
            </a:xfrm>
            <a:custGeom>
              <a:avLst/>
              <a:gdLst/>
              <a:ahLst/>
              <a:cxnLst/>
              <a:rect l="l" t="t" r="r" b="b"/>
              <a:pathLst>
                <a:path w="7019" h="6014" extrusionOk="0">
                  <a:moveTo>
                    <a:pt x="4011" y="0"/>
                  </a:moveTo>
                  <a:cubicBezTo>
                    <a:pt x="1337" y="0"/>
                    <a:pt x="1" y="3242"/>
                    <a:pt x="1889" y="5130"/>
                  </a:cubicBezTo>
                  <a:cubicBezTo>
                    <a:pt x="2505" y="5740"/>
                    <a:pt x="3258" y="6014"/>
                    <a:pt x="3997" y="6014"/>
                  </a:cubicBezTo>
                  <a:cubicBezTo>
                    <a:pt x="5542" y="6014"/>
                    <a:pt x="7018" y="4817"/>
                    <a:pt x="7018" y="3008"/>
                  </a:cubicBezTo>
                  <a:cubicBezTo>
                    <a:pt x="7018" y="1354"/>
                    <a:pt x="5681" y="0"/>
                    <a:pt x="401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705303" y="4247064"/>
              <a:ext cx="224927" cy="192749"/>
            </a:xfrm>
            <a:custGeom>
              <a:avLst/>
              <a:gdLst/>
              <a:ahLst/>
              <a:cxnLst/>
              <a:rect l="l" t="t" r="r" b="b"/>
              <a:pathLst>
                <a:path w="7018" h="6014" extrusionOk="0">
                  <a:moveTo>
                    <a:pt x="4010" y="0"/>
                  </a:moveTo>
                  <a:cubicBezTo>
                    <a:pt x="1337" y="0"/>
                    <a:pt x="0" y="3242"/>
                    <a:pt x="1888" y="5130"/>
                  </a:cubicBezTo>
                  <a:cubicBezTo>
                    <a:pt x="2504" y="5740"/>
                    <a:pt x="3258" y="6014"/>
                    <a:pt x="3996" y="6014"/>
                  </a:cubicBezTo>
                  <a:cubicBezTo>
                    <a:pt x="5541" y="6014"/>
                    <a:pt x="7018" y="4817"/>
                    <a:pt x="7018" y="3008"/>
                  </a:cubicBezTo>
                  <a:cubicBezTo>
                    <a:pt x="7018" y="1354"/>
                    <a:pt x="5681" y="0"/>
                    <a:pt x="401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82B0A11A-FF3C-008A-F9D3-FF3467D80EBD}"/>
              </a:ext>
            </a:extLst>
          </p:cNvPr>
          <p:cNvSpPr>
            <a:spLocks noGrp="1"/>
          </p:cNvSpPr>
          <p:nvPr>
            <p:ph type="subTitle" idx="1"/>
          </p:nvPr>
        </p:nvSpPr>
        <p:spPr>
          <a:xfrm>
            <a:off x="2819400" y="499780"/>
            <a:ext cx="5142088" cy="362352"/>
          </a:xfrm>
        </p:spPr>
        <p:txBody>
          <a:bodyPr/>
          <a:lstStyle/>
          <a:p>
            <a:r>
              <a:rPr lang="en-US" sz="3600" dirty="0">
                <a:latin typeface="Pompiere" panose="020B0604020202020204" charset="0"/>
              </a:rPr>
              <a:t>Project Setup</a:t>
            </a:r>
          </a:p>
        </p:txBody>
      </p:sp>
      <p:pic>
        <p:nvPicPr>
          <p:cNvPr id="7" name="Picture 6" descr="A picture containing text, indoor, cluttered&#10;&#10;Description automatically generated">
            <a:extLst>
              <a:ext uri="{FF2B5EF4-FFF2-40B4-BE49-F238E27FC236}">
                <a16:creationId xmlns:a16="http://schemas.microsoft.com/office/drawing/2014/main" id="{CBAD4F3B-25AF-B206-89F0-48F84F8BAC19}"/>
              </a:ext>
            </a:extLst>
          </p:cNvPr>
          <p:cNvPicPr>
            <a:picLocks noChangeAspect="1"/>
          </p:cNvPicPr>
          <p:nvPr/>
        </p:nvPicPr>
        <p:blipFill>
          <a:blip r:embed="rId3"/>
          <a:stretch>
            <a:fillRect/>
          </a:stretch>
        </p:blipFill>
        <p:spPr>
          <a:xfrm>
            <a:off x="5137521" y="1160062"/>
            <a:ext cx="2969569" cy="2228627"/>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ADAFAD3E-A8C5-0E31-F27C-B7EE2D25634B}"/>
              </a:ext>
            </a:extLst>
          </p:cNvPr>
          <p:cNvPicPr>
            <a:picLocks noChangeAspect="1"/>
          </p:cNvPicPr>
          <p:nvPr/>
        </p:nvPicPr>
        <p:blipFill>
          <a:blip r:embed="rId4"/>
          <a:stretch>
            <a:fillRect/>
          </a:stretch>
        </p:blipFill>
        <p:spPr>
          <a:xfrm>
            <a:off x="349378" y="1784053"/>
            <a:ext cx="4283130" cy="321443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grpSp>
        <p:nvGrpSpPr>
          <p:cNvPr id="1167" name="Google Shape;1167;p48"/>
          <p:cNvGrpSpPr/>
          <p:nvPr/>
        </p:nvGrpSpPr>
        <p:grpSpPr>
          <a:xfrm rot="-332614">
            <a:off x="914167" y="503492"/>
            <a:ext cx="1775123" cy="1181146"/>
            <a:chOff x="238125" y="502000"/>
            <a:chExt cx="7027925" cy="4604825"/>
          </a:xfrm>
        </p:grpSpPr>
        <p:sp>
          <p:nvSpPr>
            <p:cNvPr id="1168" name="Google Shape;1168;p48"/>
            <p:cNvSpPr/>
            <p:nvPr/>
          </p:nvSpPr>
          <p:spPr>
            <a:xfrm>
              <a:off x="238125" y="1242100"/>
              <a:ext cx="7027925" cy="3411000"/>
            </a:xfrm>
            <a:custGeom>
              <a:avLst/>
              <a:gdLst/>
              <a:ahLst/>
              <a:cxnLst/>
              <a:rect l="l" t="t" r="r" b="b"/>
              <a:pathLst>
                <a:path w="281117" h="136440" extrusionOk="0">
                  <a:moveTo>
                    <a:pt x="150212" y="23684"/>
                  </a:moveTo>
                  <a:lnTo>
                    <a:pt x="150212" y="47883"/>
                  </a:lnTo>
                  <a:lnTo>
                    <a:pt x="174410" y="47883"/>
                  </a:lnTo>
                  <a:lnTo>
                    <a:pt x="174410" y="67319"/>
                  </a:lnTo>
                  <a:lnTo>
                    <a:pt x="150212" y="67319"/>
                  </a:lnTo>
                  <a:lnTo>
                    <a:pt x="150212" y="91518"/>
                  </a:lnTo>
                  <a:lnTo>
                    <a:pt x="130776" y="91518"/>
                  </a:lnTo>
                  <a:lnTo>
                    <a:pt x="130776" y="67319"/>
                  </a:lnTo>
                  <a:lnTo>
                    <a:pt x="106577" y="67319"/>
                  </a:lnTo>
                  <a:lnTo>
                    <a:pt x="106577" y="47883"/>
                  </a:lnTo>
                  <a:lnTo>
                    <a:pt x="130776" y="47883"/>
                  </a:lnTo>
                  <a:lnTo>
                    <a:pt x="130776" y="23684"/>
                  </a:lnTo>
                  <a:close/>
                  <a:moveTo>
                    <a:pt x="140558" y="1"/>
                  </a:moveTo>
                  <a:cubicBezTo>
                    <a:pt x="109151" y="1"/>
                    <a:pt x="77745" y="3090"/>
                    <a:pt x="46853" y="9268"/>
                  </a:cubicBezTo>
                  <a:cubicBezTo>
                    <a:pt x="45437" y="9397"/>
                    <a:pt x="43892" y="9783"/>
                    <a:pt x="42348" y="10040"/>
                  </a:cubicBezTo>
                  <a:lnTo>
                    <a:pt x="0" y="18793"/>
                  </a:lnTo>
                  <a:lnTo>
                    <a:pt x="25228" y="136439"/>
                  </a:lnTo>
                  <a:lnTo>
                    <a:pt x="30892" y="134509"/>
                  </a:lnTo>
                  <a:cubicBezTo>
                    <a:pt x="79289" y="122023"/>
                    <a:pt x="109924" y="115716"/>
                    <a:pt x="140558" y="115716"/>
                  </a:cubicBezTo>
                  <a:cubicBezTo>
                    <a:pt x="171193" y="115716"/>
                    <a:pt x="201827" y="122023"/>
                    <a:pt x="250224" y="134509"/>
                  </a:cubicBezTo>
                  <a:lnTo>
                    <a:pt x="255888" y="136439"/>
                  </a:lnTo>
                  <a:lnTo>
                    <a:pt x="281116" y="18922"/>
                  </a:lnTo>
                  <a:lnTo>
                    <a:pt x="238769" y="10040"/>
                  </a:lnTo>
                  <a:cubicBezTo>
                    <a:pt x="237224" y="9783"/>
                    <a:pt x="235679" y="9397"/>
                    <a:pt x="234135" y="9268"/>
                  </a:cubicBezTo>
                  <a:cubicBezTo>
                    <a:pt x="203372" y="3090"/>
                    <a:pt x="171965" y="1"/>
                    <a:pt x="140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868825" y="4135000"/>
              <a:ext cx="5766500" cy="971825"/>
            </a:xfrm>
            <a:custGeom>
              <a:avLst/>
              <a:gdLst/>
              <a:ahLst/>
              <a:cxnLst/>
              <a:rect l="l" t="t" r="r" b="b"/>
              <a:pathLst>
                <a:path w="230660" h="38873" extrusionOk="0">
                  <a:moveTo>
                    <a:pt x="115330" y="0"/>
                  </a:moveTo>
                  <a:cubicBezTo>
                    <a:pt x="84696" y="0"/>
                    <a:pt x="54061" y="6307"/>
                    <a:pt x="5664" y="18793"/>
                  </a:cubicBezTo>
                  <a:lnTo>
                    <a:pt x="0" y="20723"/>
                  </a:lnTo>
                  <a:lnTo>
                    <a:pt x="3862" y="38872"/>
                  </a:lnTo>
                  <a:lnTo>
                    <a:pt x="5149" y="38486"/>
                  </a:lnTo>
                  <a:cubicBezTo>
                    <a:pt x="53675" y="25872"/>
                    <a:pt x="84438" y="19436"/>
                    <a:pt x="115330" y="19436"/>
                  </a:cubicBezTo>
                  <a:cubicBezTo>
                    <a:pt x="146093" y="19436"/>
                    <a:pt x="176985" y="25872"/>
                    <a:pt x="225382" y="38486"/>
                  </a:cubicBezTo>
                  <a:lnTo>
                    <a:pt x="226798" y="38872"/>
                  </a:lnTo>
                  <a:lnTo>
                    <a:pt x="230660" y="20723"/>
                  </a:lnTo>
                  <a:lnTo>
                    <a:pt x="224996" y="18793"/>
                  </a:lnTo>
                  <a:cubicBezTo>
                    <a:pt x="176599" y="6307"/>
                    <a:pt x="145965" y="0"/>
                    <a:pt x="11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409425" y="502000"/>
              <a:ext cx="4682075" cy="971825"/>
            </a:xfrm>
            <a:custGeom>
              <a:avLst/>
              <a:gdLst/>
              <a:ahLst/>
              <a:cxnLst/>
              <a:rect l="l" t="t" r="r" b="b"/>
              <a:pathLst>
                <a:path w="187283" h="38873" extrusionOk="0">
                  <a:moveTo>
                    <a:pt x="54963" y="0"/>
                  </a:moveTo>
                  <a:cubicBezTo>
                    <a:pt x="30249" y="0"/>
                    <a:pt x="8239" y="15575"/>
                    <a:pt x="1" y="38872"/>
                  </a:cubicBezTo>
                  <a:cubicBezTo>
                    <a:pt x="30957" y="32758"/>
                    <a:pt x="62332" y="29701"/>
                    <a:pt x="93690" y="29701"/>
                  </a:cubicBezTo>
                  <a:cubicBezTo>
                    <a:pt x="125049" y="29701"/>
                    <a:pt x="156391" y="32758"/>
                    <a:pt x="187283" y="38872"/>
                  </a:cubicBezTo>
                  <a:cubicBezTo>
                    <a:pt x="179045" y="15575"/>
                    <a:pt x="157163" y="0"/>
                    <a:pt x="132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2902550" y="1834200"/>
              <a:ext cx="1695850" cy="1695850"/>
            </a:xfrm>
            <a:custGeom>
              <a:avLst/>
              <a:gdLst/>
              <a:ahLst/>
              <a:cxnLst/>
              <a:rect l="l" t="t" r="r" b="b"/>
              <a:pathLst>
                <a:path w="67834" h="67834" extrusionOk="0">
                  <a:moveTo>
                    <a:pt x="24199" y="0"/>
                  </a:moveTo>
                  <a:lnTo>
                    <a:pt x="24199" y="24199"/>
                  </a:lnTo>
                  <a:lnTo>
                    <a:pt x="0" y="24199"/>
                  </a:lnTo>
                  <a:lnTo>
                    <a:pt x="0" y="43635"/>
                  </a:lnTo>
                  <a:lnTo>
                    <a:pt x="24199" y="43635"/>
                  </a:lnTo>
                  <a:lnTo>
                    <a:pt x="24199" y="67834"/>
                  </a:lnTo>
                  <a:lnTo>
                    <a:pt x="43635" y="67834"/>
                  </a:lnTo>
                  <a:lnTo>
                    <a:pt x="43635" y="43635"/>
                  </a:lnTo>
                  <a:lnTo>
                    <a:pt x="67833" y="43635"/>
                  </a:lnTo>
                  <a:lnTo>
                    <a:pt x="67833" y="24199"/>
                  </a:lnTo>
                  <a:lnTo>
                    <a:pt x="43635" y="24199"/>
                  </a:lnTo>
                  <a:lnTo>
                    <a:pt x="43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48"/>
          <p:cNvGrpSpPr/>
          <p:nvPr/>
        </p:nvGrpSpPr>
        <p:grpSpPr>
          <a:xfrm>
            <a:off x="6596284" y="3553190"/>
            <a:ext cx="2771973" cy="1336390"/>
            <a:chOff x="752817" y="3135891"/>
            <a:chExt cx="2704892" cy="1303922"/>
          </a:xfrm>
        </p:grpSpPr>
        <p:sp>
          <p:nvSpPr>
            <p:cNvPr id="1173" name="Google Shape;1173;p48"/>
            <p:cNvSpPr/>
            <p:nvPr/>
          </p:nvSpPr>
          <p:spPr>
            <a:xfrm>
              <a:off x="874383" y="3135891"/>
              <a:ext cx="537158" cy="179961"/>
            </a:xfrm>
            <a:custGeom>
              <a:avLst/>
              <a:gdLst/>
              <a:ahLst/>
              <a:cxnLst/>
              <a:rect l="l" t="t" r="r" b="b"/>
              <a:pathLst>
                <a:path w="16760" h="5615" extrusionOk="0">
                  <a:moveTo>
                    <a:pt x="5631" y="0"/>
                  </a:moveTo>
                  <a:cubicBezTo>
                    <a:pt x="2524" y="0"/>
                    <a:pt x="1" y="2506"/>
                    <a:pt x="1" y="5614"/>
                  </a:cubicBezTo>
                  <a:lnTo>
                    <a:pt x="16759" y="5614"/>
                  </a:lnTo>
                  <a:cubicBezTo>
                    <a:pt x="16759" y="2506"/>
                    <a:pt x="14236" y="0"/>
                    <a:pt x="1112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922458" y="3367836"/>
              <a:ext cx="1959345" cy="838845"/>
            </a:xfrm>
            <a:custGeom>
              <a:avLst/>
              <a:gdLst/>
              <a:ahLst/>
              <a:cxnLst/>
              <a:rect l="l" t="t" r="r" b="b"/>
              <a:pathLst>
                <a:path w="61134" h="26173" extrusionOk="0">
                  <a:moveTo>
                    <a:pt x="1206" y="1"/>
                  </a:moveTo>
                  <a:cubicBezTo>
                    <a:pt x="387" y="1"/>
                    <a:pt x="1" y="1255"/>
                    <a:pt x="923" y="1635"/>
                  </a:cubicBezTo>
                  <a:lnTo>
                    <a:pt x="59587" y="26097"/>
                  </a:lnTo>
                  <a:cubicBezTo>
                    <a:pt x="59712" y="26149"/>
                    <a:pt x="59831" y="26173"/>
                    <a:pt x="59942" y="26173"/>
                  </a:cubicBezTo>
                  <a:cubicBezTo>
                    <a:pt x="60752" y="26173"/>
                    <a:pt x="61133" y="24925"/>
                    <a:pt x="60222" y="24543"/>
                  </a:cubicBezTo>
                  <a:lnTo>
                    <a:pt x="1575" y="82"/>
                  </a:lnTo>
                  <a:cubicBezTo>
                    <a:pt x="1445" y="26"/>
                    <a:pt x="1321" y="1"/>
                    <a:pt x="120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327890" y="3367997"/>
              <a:ext cx="1959825" cy="838813"/>
            </a:xfrm>
            <a:custGeom>
              <a:avLst/>
              <a:gdLst/>
              <a:ahLst/>
              <a:cxnLst/>
              <a:rect l="l" t="t" r="r" b="b"/>
              <a:pathLst>
                <a:path w="61149" h="26172" extrusionOk="0">
                  <a:moveTo>
                    <a:pt x="59941" y="1"/>
                  </a:moveTo>
                  <a:cubicBezTo>
                    <a:pt x="59830" y="1"/>
                    <a:pt x="59711" y="24"/>
                    <a:pt x="59586" y="77"/>
                  </a:cubicBezTo>
                  <a:lnTo>
                    <a:pt x="938" y="24538"/>
                  </a:lnTo>
                  <a:cubicBezTo>
                    <a:pt x="0" y="24904"/>
                    <a:pt x="400" y="26172"/>
                    <a:pt x="1212" y="26172"/>
                  </a:cubicBezTo>
                  <a:cubicBezTo>
                    <a:pt x="1325" y="26172"/>
                    <a:pt x="1447" y="26147"/>
                    <a:pt x="1573" y="26092"/>
                  </a:cubicBezTo>
                  <a:lnTo>
                    <a:pt x="60237" y="1630"/>
                  </a:lnTo>
                  <a:cubicBezTo>
                    <a:pt x="61148" y="1248"/>
                    <a:pt x="60754" y="1"/>
                    <a:pt x="5994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752817" y="3310467"/>
              <a:ext cx="2704892" cy="101246"/>
            </a:xfrm>
            <a:custGeom>
              <a:avLst/>
              <a:gdLst/>
              <a:ahLst/>
              <a:cxnLst/>
              <a:rect l="l" t="t" r="r" b="b"/>
              <a:pathLst>
                <a:path w="84396" h="3159" extrusionOk="0">
                  <a:moveTo>
                    <a:pt x="1588" y="0"/>
                  </a:moveTo>
                  <a:cubicBezTo>
                    <a:pt x="719" y="0"/>
                    <a:pt x="1" y="702"/>
                    <a:pt x="1" y="1571"/>
                  </a:cubicBezTo>
                  <a:cubicBezTo>
                    <a:pt x="1" y="2440"/>
                    <a:pt x="719" y="3158"/>
                    <a:pt x="1588" y="3158"/>
                  </a:cubicBezTo>
                  <a:lnTo>
                    <a:pt x="82808" y="3158"/>
                  </a:lnTo>
                  <a:cubicBezTo>
                    <a:pt x="83677" y="3158"/>
                    <a:pt x="84396" y="2440"/>
                    <a:pt x="84379" y="1571"/>
                  </a:cubicBezTo>
                  <a:cubicBezTo>
                    <a:pt x="84396" y="702"/>
                    <a:pt x="83677" y="0"/>
                    <a:pt x="8280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1343499" y="4154408"/>
              <a:ext cx="68042" cy="189063"/>
            </a:xfrm>
            <a:custGeom>
              <a:avLst/>
              <a:gdLst/>
              <a:ahLst/>
              <a:cxnLst/>
              <a:rect l="l" t="t" r="r" b="b"/>
              <a:pathLst>
                <a:path w="2123" h="5899" extrusionOk="0">
                  <a:moveTo>
                    <a:pt x="1061" y="1"/>
                  </a:moveTo>
                  <a:cubicBezTo>
                    <a:pt x="531" y="1"/>
                    <a:pt x="0" y="352"/>
                    <a:pt x="0" y="1053"/>
                  </a:cubicBezTo>
                  <a:lnTo>
                    <a:pt x="0" y="4830"/>
                  </a:lnTo>
                  <a:cubicBezTo>
                    <a:pt x="0" y="5431"/>
                    <a:pt x="468" y="5899"/>
                    <a:pt x="1070" y="5899"/>
                  </a:cubicBezTo>
                  <a:cubicBezTo>
                    <a:pt x="1655" y="5899"/>
                    <a:pt x="2122" y="5431"/>
                    <a:pt x="2122" y="4830"/>
                  </a:cubicBezTo>
                  <a:lnTo>
                    <a:pt x="2122" y="1053"/>
                  </a:lnTo>
                  <a:cubicBezTo>
                    <a:pt x="2122" y="352"/>
                    <a:pt x="1592" y="1"/>
                    <a:pt x="106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799017" y="4154408"/>
              <a:ext cx="68042" cy="189063"/>
            </a:xfrm>
            <a:custGeom>
              <a:avLst/>
              <a:gdLst/>
              <a:ahLst/>
              <a:cxnLst/>
              <a:rect l="l" t="t" r="r" b="b"/>
              <a:pathLst>
                <a:path w="2123" h="5899" extrusionOk="0">
                  <a:moveTo>
                    <a:pt x="1061" y="1"/>
                  </a:moveTo>
                  <a:cubicBezTo>
                    <a:pt x="531" y="1"/>
                    <a:pt x="0" y="352"/>
                    <a:pt x="0" y="1053"/>
                  </a:cubicBezTo>
                  <a:lnTo>
                    <a:pt x="0" y="4830"/>
                  </a:lnTo>
                  <a:cubicBezTo>
                    <a:pt x="0" y="5431"/>
                    <a:pt x="468" y="5899"/>
                    <a:pt x="1053" y="5899"/>
                  </a:cubicBezTo>
                  <a:cubicBezTo>
                    <a:pt x="1654" y="5899"/>
                    <a:pt x="2122" y="5431"/>
                    <a:pt x="2122" y="4830"/>
                  </a:cubicBezTo>
                  <a:lnTo>
                    <a:pt x="2122" y="1053"/>
                  </a:lnTo>
                  <a:cubicBezTo>
                    <a:pt x="2122" y="352"/>
                    <a:pt x="1592" y="1"/>
                    <a:pt x="106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247637" y="4247064"/>
              <a:ext cx="224959" cy="192749"/>
            </a:xfrm>
            <a:custGeom>
              <a:avLst/>
              <a:gdLst/>
              <a:ahLst/>
              <a:cxnLst/>
              <a:rect l="l" t="t" r="r" b="b"/>
              <a:pathLst>
                <a:path w="7019" h="6014" extrusionOk="0">
                  <a:moveTo>
                    <a:pt x="4011" y="0"/>
                  </a:moveTo>
                  <a:cubicBezTo>
                    <a:pt x="1337" y="0"/>
                    <a:pt x="1" y="3242"/>
                    <a:pt x="1889" y="5130"/>
                  </a:cubicBezTo>
                  <a:cubicBezTo>
                    <a:pt x="2505" y="5740"/>
                    <a:pt x="3258" y="6014"/>
                    <a:pt x="3997" y="6014"/>
                  </a:cubicBezTo>
                  <a:cubicBezTo>
                    <a:pt x="5542" y="6014"/>
                    <a:pt x="7018" y="4817"/>
                    <a:pt x="7018" y="3008"/>
                  </a:cubicBezTo>
                  <a:cubicBezTo>
                    <a:pt x="7018" y="1354"/>
                    <a:pt x="5681" y="0"/>
                    <a:pt x="401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705303" y="4247064"/>
              <a:ext cx="224927" cy="192749"/>
            </a:xfrm>
            <a:custGeom>
              <a:avLst/>
              <a:gdLst/>
              <a:ahLst/>
              <a:cxnLst/>
              <a:rect l="l" t="t" r="r" b="b"/>
              <a:pathLst>
                <a:path w="7018" h="6014" extrusionOk="0">
                  <a:moveTo>
                    <a:pt x="4010" y="0"/>
                  </a:moveTo>
                  <a:cubicBezTo>
                    <a:pt x="1337" y="0"/>
                    <a:pt x="0" y="3242"/>
                    <a:pt x="1888" y="5130"/>
                  </a:cubicBezTo>
                  <a:cubicBezTo>
                    <a:pt x="2504" y="5740"/>
                    <a:pt x="3258" y="6014"/>
                    <a:pt x="3996" y="6014"/>
                  </a:cubicBezTo>
                  <a:cubicBezTo>
                    <a:pt x="5541" y="6014"/>
                    <a:pt x="7018" y="4817"/>
                    <a:pt x="7018" y="3008"/>
                  </a:cubicBezTo>
                  <a:cubicBezTo>
                    <a:pt x="7018" y="1354"/>
                    <a:pt x="5681" y="0"/>
                    <a:pt x="401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82B0A11A-FF3C-008A-F9D3-FF3467D80EBD}"/>
              </a:ext>
            </a:extLst>
          </p:cNvPr>
          <p:cNvSpPr>
            <a:spLocks noGrp="1"/>
          </p:cNvSpPr>
          <p:nvPr>
            <p:ph type="subTitle" idx="1"/>
          </p:nvPr>
        </p:nvSpPr>
        <p:spPr>
          <a:xfrm>
            <a:off x="2819400" y="499780"/>
            <a:ext cx="5142088" cy="362352"/>
          </a:xfrm>
        </p:spPr>
        <p:txBody>
          <a:bodyPr/>
          <a:lstStyle/>
          <a:p>
            <a:r>
              <a:rPr lang="en-US" sz="3600" dirty="0">
                <a:latin typeface="Pompiere" panose="020B0604020202020204" charset="0"/>
              </a:rPr>
              <a:t>Project Setup</a:t>
            </a:r>
          </a:p>
        </p:txBody>
      </p:sp>
      <p:pic>
        <p:nvPicPr>
          <p:cNvPr id="3" name="Picture 2">
            <a:extLst>
              <a:ext uri="{FF2B5EF4-FFF2-40B4-BE49-F238E27FC236}">
                <a16:creationId xmlns:a16="http://schemas.microsoft.com/office/drawing/2014/main" id="{09EE1221-0C30-1BC9-FBE8-69A57CA62198}"/>
              </a:ext>
            </a:extLst>
          </p:cNvPr>
          <p:cNvPicPr>
            <a:picLocks noChangeAspect="1"/>
          </p:cNvPicPr>
          <p:nvPr/>
        </p:nvPicPr>
        <p:blipFill>
          <a:blip r:embed="rId3"/>
          <a:stretch>
            <a:fillRect/>
          </a:stretch>
        </p:blipFill>
        <p:spPr>
          <a:xfrm>
            <a:off x="219556" y="2992581"/>
            <a:ext cx="2890790" cy="1699449"/>
          </a:xfrm>
          <a:prstGeom prst="rect">
            <a:avLst/>
          </a:prstGeom>
        </p:spPr>
      </p:pic>
      <p:pic>
        <p:nvPicPr>
          <p:cNvPr id="6" name="Picture 5">
            <a:extLst>
              <a:ext uri="{FF2B5EF4-FFF2-40B4-BE49-F238E27FC236}">
                <a16:creationId xmlns:a16="http://schemas.microsoft.com/office/drawing/2014/main" id="{531C155A-8760-BD17-D11C-67FB61AA11E5}"/>
              </a:ext>
            </a:extLst>
          </p:cNvPr>
          <p:cNvPicPr>
            <a:picLocks noChangeAspect="1"/>
          </p:cNvPicPr>
          <p:nvPr/>
        </p:nvPicPr>
        <p:blipFill>
          <a:blip r:embed="rId4"/>
          <a:stretch>
            <a:fillRect/>
          </a:stretch>
        </p:blipFill>
        <p:spPr>
          <a:xfrm>
            <a:off x="5816720" y="1203140"/>
            <a:ext cx="2876510" cy="1744414"/>
          </a:xfrm>
          <a:prstGeom prst="rect">
            <a:avLst/>
          </a:prstGeom>
        </p:spPr>
      </p:pic>
      <p:pic>
        <p:nvPicPr>
          <p:cNvPr id="10" name="Picture 9">
            <a:extLst>
              <a:ext uri="{FF2B5EF4-FFF2-40B4-BE49-F238E27FC236}">
                <a16:creationId xmlns:a16="http://schemas.microsoft.com/office/drawing/2014/main" id="{4FCB20EF-18AA-94E3-9380-D9335264B1B1}"/>
              </a:ext>
            </a:extLst>
          </p:cNvPr>
          <p:cNvPicPr>
            <a:picLocks noChangeAspect="1"/>
          </p:cNvPicPr>
          <p:nvPr/>
        </p:nvPicPr>
        <p:blipFill>
          <a:blip r:embed="rId5"/>
          <a:stretch>
            <a:fillRect/>
          </a:stretch>
        </p:blipFill>
        <p:spPr>
          <a:xfrm>
            <a:off x="3161798" y="2995659"/>
            <a:ext cx="3101181" cy="1696371"/>
          </a:xfrm>
          <a:prstGeom prst="rect">
            <a:avLst/>
          </a:prstGeom>
        </p:spPr>
      </p:pic>
      <p:pic>
        <p:nvPicPr>
          <p:cNvPr id="12" name="Picture 11">
            <a:extLst>
              <a:ext uri="{FF2B5EF4-FFF2-40B4-BE49-F238E27FC236}">
                <a16:creationId xmlns:a16="http://schemas.microsoft.com/office/drawing/2014/main" id="{C864690C-5910-5285-760C-2BED15F02A8C}"/>
              </a:ext>
            </a:extLst>
          </p:cNvPr>
          <p:cNvPicPr>
            <a:picLocks noChangeAspect="1"/>
          </p:cNvPicPr>
          <p:nvPr/>
        </p:nvPicPr>
        <p:blipFill>
          <a:blip r:embed="rId6"/>
          <a:stretch>
            <a:fillRect/>
          </a:stretch>
        </p:blipFill>
        <p:spPr>
          <a:xfrm>
            <a:off x="2667000" y="1208335"/>
            <a:ext cx="3101182" cy="1744415"/>
          </a:xfrm>
          <a:prstGeom prst="rect">
            <a:avLst/>
          </a:prstGeom>
        </p:spPr>
      </p:pic>
    </p:spTree>
    <p:extLst>
      <p:ext uri="{BB962C8B-B14F-4D97-AF65-F5344CB8AC3E}">
        <p14:creationId xmlns:p14="http://schemas.microsoft.com/office/powerpoint/2010/main" val="109646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58"/>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 for BPM and SpO2 Calculation</a:t>
            </a:r>
            <a:endParaRPr dirty="0"/>
          </a:p>
        </p:txBody>
      </p:sp>
      <p:sp>
        <p:nvSpPr>
          <p:cNvPr id="1529" name="Google Shape;1529;p58"/>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grpSp>
        <p:nvGrpSpPr>
          <p:cNvPr id="1531" name="Google Shape;1531;p58"/>
          <p:cNvGrpSpPr/>
          <p:nvPr/>
        </p:nvGrpSpPr>
        <p:grpSpPr>
          <a:xfrm flipH="1">
            <a:off x="1049620" y="1766986"/>
            <a:ext cx="2798689" cy="3376085"/>
            <a:chOff x="6530856" y="2008041"/>
            <a:chExt cx="2598838" cy="3135003"/>
          </a:xfrm>
        </p:grpSpPr>
        <p:sp>
          <p:nvSpPr>
            <p:cNvPr id="1532" name="Google Shape;1532;p58"/>
            <p:cNvSpPr/>
            <p:nvPr/>
          </p:nvSpPr>
          <p:spPr>
            <a:xfrm>
              <a:off x="8155599" y="2181752"/>
              <a:ext cx="319186" cy="823653"/>
            </a:xfrm>
            <a:custGeom>
              <a:avLst/>
              <a:gdLst/>
              <a:ahLst/>
              <a:cxnLst/>
              <a:rect l="l" t="t" r="r" b="b"/>
              <a:pathLst>
                <a:path w="9959" h="25699" extrusionOk="0">
                  <a:moveTo>
                    <a:pt x="8304" y="1"/>
                  </a:moveTo>
                  <a:lnTo>
                    <a:pt x="0" y="25164"/>
                  </a:lnTo>
                  <a:lnTo>
                    <a:pt x="1654" y="25699"/>
                  </a:lnTo>
                  <a:lnTo>
                    <a:pt x="9958" y="536"/>
                  </a:lnTo>
                  <a:lnTo>
                    <a:pt x="8304"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8"/>
            <p:cNvSpPr/>
            <p:nvPr/>
          </p:nvSpPr>
          <p:spPr>
            <a:xfrm>
              <a:off x="8754293" y="2379372"/>
              <a:ext cx="319731" cy="824166"/>
            </a:xfrm>
            <a:custGeom>
              <a:avLst/>
              <a:gdLst/>
              <a:ahLst/>
              <a:cxnLst/>
              <a:rect l="l" t="t" r="r" b="b"/>
              <a:pathLst>
                <a:path w="9976" h="25715" extrusionOk="0">
                  <a:moveTo>
                    <a:pt x="8321" y="0"/>
                  </a:moveTo>
                  <a:lnTo>
                    <a:pt x="0" y="25163"/>
                  </a:lnTo>
                  <a:lnTo>
                    <a:pt x="1671" y="25715"/>
                  </a:lnTo>
                  <a:lnTo>
                    <a:pt x="9975" y="552"/>
                  </a:lnTo>
                  <a:lnTo>
                    <a:pt x="832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8"/>
            <p:cNvSpPr/>
            <p:nvPr/>
          </p:nvSpPr>
          <p:spPr>
            <a:xfrm>
              <a:off x="7796254" y="3473944"/>
              <a:ext cx="588021" cy="1613525"/>
            </a:xfrm>
            <a:custGeom>
              <a:avLst/>
              <a:gdLst/>
              <a:ahLst/>
              <a:cxnLst/>
              <a:rect l="l" t="t" r="r" b="b"/>
              <a:pathLst>
                <a:path w="18347" h="50344" extrusionOk="0">
                  <a:moveTo>
                    <a:pt x="16408" y="1"/>
                  </a:moveTo>
                  <a:lnTo>
                    <a:pt x="1" y="49708"/>
                  </a:lnTo>
                  <a:lnTo>
                    <a:pt x="1939" y="50343"/>
                  </a:lnTo>
                  <a:lnTo>
                    <a:pt x="18347" y="635"/>
                  </a:lnTo>
                  <a:lnTo>
                    <a:pt x="1640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8"/>
            <p:cNvSpPr/>
            <p:nvPr/>
          </p:nvSpPr>
          <p:spPr>
            <a:xfrm>
              <a:off x="8420652" y="2008041"/>
              <a:ext cx="709042" cy="389023"/>
            </a:xfrm>
            <a:custGeom>
              <a:avLst/>
              <a:gdLst/>
              <a:ahLst/>
              <a:cxnLst/>
              <a:rect l="l" t="t" r="r" b="b"/>
              <a:pathLst>
                <a:path w="22123" h="12138" extrusionOk="0">
                  <a:moveTo>
                    <a:pt x="2586" y="0"/>
                  </a:moveTo>
                  <a:cubicBezTo>
                    <a:pt x="2121" y="0"/>
                    <a:pt x="1672" y="342"/>
                    <a:pt x="1505" y="859"/>
                  </a:cubicBezTo>
                  <a:lnTo>
                    <a:pt x="1" y="5404"/>
                  </a:lnTo>
                  <a:lnTo>
                    <a:pt x="485" y="5571"/>
                  </a:lnTo>
                  <a:lnTo>
                    <a:pt x="19934" y="11987"/>
                  </a:lnTo>
                  <a:lnTo>
                    <a:pt x="20419" y="12138"/>
                  </a:lnTo>
                  <a:lnTo>
                    <a:pt x="21906" y="7610"/>
                  </a:lnTo>
                  <a:cubicBezTo>
                    <a:pt x="22123" y="6975"/>
                    <a:pt x="21856" y="6323"/>
                    <a:pt x="21321" y="6139"/>
                  </a:cubicBezTo>
                  <a:cubicBezTo>
                    <a:pt x="21231" y="6111"/>
                    <a:pt x="21140" y="6098"/>
                    <a:pt x="21049" y="6098"/>
                  </a:cubicBezTo>
                  <a:cubicBezTo>
                    <a:pt x="20595" y="6098"/>
                    <a:pt x="20148" y="6430"/>
                    <a:pt x="19968" y="6958"/>
                  </a:cubicBezTo>
                  <a:lnTo>
                    <a:pt x="19483" y="8512"/>
                  </a:lnTo>
                  <a:lnTo>
                    <a:pt x="2942" y="3065"/>
                  </a:lnTo>
                  <a:lnTo>
                    <a:pt x="3443" y="1511"/>
                  </a:lnTo>
                  <a:cubicBezTo>
                    <a:pt x="3660" y="876"/>
                    <a:pt x="3393" y="225"/>
                    <a:pt x="2858" y="41"/>
                  </a:cubicBezTo>
                  <a:cubicBezTo>
                    <a:pt x="2768" y="13"/>
                    <a:pt x="2677" y="0"/>
                    <a:pt x="25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8"/>
            <p:cNvSpPr/>
            <p:nvPr/>
          </p:nvSpPr>
          <p:spPr>
            <a:xfrm>
              <a:off x="8149157" y="2975470"/>
              <a:ext cx="222267" cy="552221"/>
            </a:xfrm>
            <a:custGeom>
              <a:avLst/>
              <a:gdLst/>
              <a:ahLst/>
              <a:cxnLst/>
              <a:rect l="l" t="t" r="r" b="b"/>
              <a:pathLst>
                <a:path w="6935" h="17230" extrusionOk="0">
                  <a:moveTo>
                    <a:pt x="903" y="0"/>
                  </a:moveTo>
                  <a:cubicBezTo>
                    <a:pt x="796" y="0"/>
                    <a:pt x="687" y="26"/>
                    <a:pt x="585" y="81"/>
                  </a:cubicBezTo>
                  <a:cubicBezTo>
                    <a:pt x="184" y="299"/>
                    <a:pt x="1" y="767"/>
                    <a:pt x="151" y="1201"/>
                  </a:cubicBezTo>
                  <a:lnTo>
                    <a:pt x="5397" y="16757"/>
                  </a:lnTo>
                  <a:cubicBezTo>
                    <a:pt x="5482" y="17045"/>
                    <a:pt x="5747" y="17230"/>
                    <a:pt x="6027" y="17230"/>
                  </a:cubicBezTo>
                  <a:cubicBezTo>
                    <a:pt x="6136" y="17230"/>
                    <a:pt x="6247" y="17202"/>
                    <a:pt x="6350" y="17141"/>
                  </a:cubicBezTo>
                  <a:cubicBezTo>
                    <a:pt x="6751" y="16924"/>
                    <a:pt x="6935" y="16456"/>
                    <a:pt x="6784" y="16021"/>
                  </a:cubicBezTo>
                  <a:lnTo>
                    <a:pt x="1538" y="482"/>
                  </a:lnTo>
                  <a:cubicBezTo>
                    <a:pt x="1453" y="180"/>
                    <a:pt x="1184" y="0"/>
                    <a:pt x="90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8"/>
            <p:cNvSpPr/>
            <p:nvPr/>
          </p:nvSpPr>
          <p:spPr>
            <a:xfrm>
              <a:off x="8323733" y="3175719"/>
              <a:ext cx="485750" cy="353896"/>
            </a:xfrm>
            <a:custGeom>
              <a:avLst/>
              <a:gdLst/>
              <a:ahLst/>
              <a:cxnLst/>
              <a:rect l="l" t="t" r="r" b="b"/>
              <a:pathLst>
                <a:path w="15156" h="11042" extrusionOk="0">
                  <a:moveTo>
                    <a:pt x="14381" y="0"/>
                  </a:moveTo>
                  <a:cubicBezTo>
                    <a:pt x="14245" y="0"/>
                    <a:pt x="14105" y="43"/>
                    <a:pt x="13986" y="133"/>
                  </a:cubicBezTo>
                  <a:lnTo>
                    <a:pt x="502" y="9506"/>
                  </a:lnTo>
                  <a:cubicBezTo>
                    <a:pt x="134" y="9757"/>
                    <a:pt x="1" y="10241"/>
                    <a:pt x="184" y="10659"/>
                  </a:cubicBezTo>
                  <a:cubicBezTo>
                    <a:pt x="292" y="10905"/>
                    <a:pt x="529" y="11042"/>
                    <a:pt x="774" y="11042"/>
                  </a:cubicBezTo>
                  <a:cubicBezTo>
                    <a:pt x="911" y="11042"/>
                    <a:pt x="1050" y="10999"/>
                    <a:pt x="1170" y="10910"/>
                  </a:cubicBezTo>
                  <a:lnTo>
                    <a:pt x="14654" y="1553"/>
                  </a:lnTo>
                  <a:cubicBezTo>
                    <a:pt x="15022" y="1285"/>
                    <a:pt x="15155" y="801"/>
                    <a:pt x="14971" y="383"/>
                  </a:cubicBezTo>
                  <a:cubicBezTo>
                    <a:pt x="14864" y="137"/>
                    <a:pt x="14626" y="0"/>
                    <a:pt x="1438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8"/>
            <p:cNvSpPr/>
            <p:nvPr/>
          </p:nvSpPr>
          <p:spPr>
            <a:xfrm>
              <a:off x="8144606" y="2977297"/>
              <a:ext cx="656288" cy="254797"/>
            </a:xfrm>
            <a:custGeom>
              <a:avLst/>
              <a:gdLst/>
              <a:ahLst/>
              <a:cxnLst/>
              <a:rect l="l" t="t" r="r" b="b"/>
              <a:pathLst>
                <a:path w="20477" h="7950" extrusionOk="0">
                  <a:moveTo>
                    <a:pt x="1470" y="1"/>
                  </a:moveTo>
                  <a:cubicBezTo>
                    <a:pt x="422" y="1"/>
                    <a:pt x="1" y="1671"/>
                    <a:pt x="1212" y="2029"/>
                  </a:cubicBezTo>
                  <a:lnTo>
                    <a:pt x="18973" y="7894"/>
                  </a:lnTo>
                  <a:cubicBezTo>
                    <a:pt x="19086" y="7932"/>
                    <a:pt x="19201" y="7950"/>
                    <a:pt x="19314" y="7950"/>
                  </a:cubicBezTo>
                  <a:cubicBezTo>
                    <a:pt x="19749" y="7950"/>
                    <a:pt x="20151" y="7681"/>
                    <a:pt x="20310" y="7243"/>
                  </a:cubicBezTo>
                  <a:cubicBezTo>
                    <a:pt x="20477" y="6708"/>
                    <a:pt x="20159" y="6123"/>
                    <a:pt x="19608" y="5939"/>
                  </a:cubicBezTo>
                  <a:lnTo>
                    <a:pt x="1864" y="75"/>
                  </a:lnTo>
                  <a:cubicBezTo>
                    <a:pt x="1725" y="24"/>
                    <a:pt x="1593" y="1"/>
                    <a:pt x="1470" y="1"/>
                  </a:cubicBez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8"/>
            <p:cNvSpPr/>
            <p:nvPr/>
          </p:nvSpPr>
          <p:spPr>
            <a:xfrm>
              <a:off x="7762537" y="5010966"/>
              <a:ext cx="130155" cy="132078"/>
            </a:xfrm>
            <a:custGeom>
              <a:avLst/>
              <a:gdLst/>
              <a:ahLst/>
              <a:cxnLst/>
              <a:rect l="l" t="t" r="r" b="b"/>
              <a:pathLst>
                <a:path w="4061" h="4121" extrusionOk="0">
                  <a:moveTo>
                    <a:pt x="1287" y="1"/>
                  </a:moveTo>
                  <a:cubicBezTo>
                    <a:pt x="1126" y="1"/>
                    <a:pt x="966" y="95"/>
                    <a:pt x="902" y="248"/>
                  </a:cubicBezTo>
                  <a:lnTo>
                    <a:pt x="50" y="2854"/>
                  </a:lnTo>
                  <a:cubicBezTo>
                    <a:pt x="0" y="3071"/>
                    <a:pt x="134" y="3289"/>
                    <a:pt x="351" y="3339"/>
                  </a:cubicBezTo>
                  <a:lnTo>
                    <a:pt x="2607" y="4091"/>
                  </a:lnTo>
                  <a:cubicBezTo>
                    <a:pt x="2659" y="4111"/>
                    <a:pt x="2712" y="4120"/>
                    <a:pt x="2764" y="4120"/>
                  </a:cubicBezTo>
                  <a:cubicBezTo>
                    <a:pt x="2928" y="4120"/>
                    <a:pt x="3078" y="4026"/>
                    <a:pt x="3141" y="3873"/>
                  </a:cubicBezTo>
                  <a:lnTo>
                    <a:pt x="3993" y="1284"/>
                  </a:lnTo>
                  <a:cubicBezTo>
                    <a:pt x="4060" y="1066"/>
                    <a:pt x="3927" y="832"/>
                    <a:pt x="3709" y="782"/>
                  </a:cubicBezTo>
                  <a:lnTo>
                    <a:pt x="1437" y="30"/>
                  </a:lnTo>
                  <a:cubicBezTo>
                    <a:pt x="1389" y="10"/>
                    <a:pt x="1338" y="1"/>
                    <a:pt x="128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8"/>
            <p:cNvSpPr/>
            <p:nvPr/>
          </p:nvSpPr>
          <p:spPr>
            <a:xfrm>
              <a:off x="7480850" y="2425941"/>
              <a:ext cx="520556" cy="735836"/>
            </a:xfrm>
            <a:custGeom>
              <a:avLst/>
              <a:gdLst/>
              <a:ahLst/>
              <a:cxnLst/>
              <a:rect l="l" t="t" r="r" b="b"/>
              <a:pathLst>
                <a:path w="16242" h="22959" extrusionOk="0">
                  <a:moveTo>
                    <a:pt x="14787" y="1"/>
                  </a:moveTo>
                  <a:lnTo>
                    <a:pt x="0" y="21989"/>
                  </a:lnTo>
                  <a:lnTo>
                    <a:pt x="1454" y="22958"/>
                  </a:lnTo>
                  <a:lnTo>
                    <a:pt x="16241" y="970"/>
                  </a:lnTo>
                  <a:lnTo>
                    <a:pt x="1478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8"/>
            <p:cNvSpPr/>
            <p:nvPr/>
          </p:nvSpPr>
          <p:spPr>
            <a:xfrm>
              <a:off x="8004579" y="2777786"/>
              <a:ext cx="520011" cy="736349"/>
            </a:xfrm>
            <a:custGeom>
              <a:avLst/>
              <a:gdLst/>
              <a:ahLst/>
              <a:cxnLst/>
              <a:rect l="l" t="t" r="r" b="b"/>
              <a:pathLst>
                <a:path w="16225" h="22975" extrusionOk="0">
                  <a:moveTo>
                    <a:pt x="14787" y="0"/>
                  </a:moveTo>
                  <a:lnTo>
                    <a:pt x="0" y="21989"/>
                  </a:lnTo>
                  <a:lnTo>
                    <a:pt x="1454" y="22975"/>
                  </a:lnTo>
                  <a:lnTo>
                    <a:pt x="16224" y="970"/>
                  </a:lnTo>
                  <a:lnTo>
                    <a:pt x="14787"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8"/>
            <p:cNvSpPr/>
            <p:nvPr/>
          </p:nvSpPr>
          <p:spPr>
            <a:xfrm>
              <a:off x="6574764" y="3643713"/>
              <a:ext cx="990185" cy="1428757"/>
            </a:xfrm>
            <a:custGeom>
              <a:avLst/>
              <a:gdLst/>
              <a:ahLst/>
              <a:cxnLst/>
              <a:rect l="l" t="t" r="r" b="b"/>
              <a:pathLst>
                <a:path w="30895" h="44579" extrusionOk="0">
                  <a:moveTo>
                    <a:pt x="29207" y="0"/>
                  </a:moveTo>
                  <a:lnTo>
                    <a:pt x="0" y="43442"/>
                  </a:lnTo>
                  <a:lnTo>
                    <a:pt x="1705" y="44578"/>
                  </a:lnTo>
                  <a:lnTo>
                    <a:pt x="30895" y="1136"/>
                  </a:lnTo>
                  <a:lnTo>
                    <a:pt x="29207"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8"/>
            <p:cNvSpPr/>
            <p:nvPr/>
          </p:nvSpPr>
          <p:spPr>
            <a:xfrm>
              <a:off x="7953684" y="2279601"/>
              <a:ext cx="669428" cy="529819"/>
            </a:xfrm>
            <a:custGeom>
              <a:avLst/>
              <a:gdLst/>
              <a:ahLst/>
              <a:cxnLst/>
              <a:rect l="l" t="t" r="r" b="b"/>
              <a:pathLst>
                <a:path w="20887" h="16531" extrusionOk="0">
                  <a:moveTo>
                    <a:pt x="3678" y="1"/>
                  </a:moveTo>
                  <a:cubicBezTo>
                    <a:pt x="3308" y="1"/>
                    <a:pt x="2920" y="205"/>
                    <a:pt x="2674" y="574"/>
                  </a:cubicBezTo>
                  <a:lnTo>
                    <a:pt x="1" y="4550"/>
                  </a:lnTo>
                  <a:lnTo>
                    <a:pt x="435" y="4834"/>
                  </a:lnTo>
                  <a:lnTo>
                    <a:pt x="17428" y="16246"/>
                  </a:lnTo>
                  <a:lnTo>
                    <a:pt x="17846" y="16530"/>
                  </a:lnTo>
                  <a:lnTo>
                    <a:pt x="20519" y="12570"/>
                  </a:lnTo>
                  <a:cubicBezTo>
                    <a:pt x="20887" y="12019"/>
                    <a:pt x="20803" y="11317"/>
                    <a:pt x="20335" y="11000"/>
                  </a:cubicBezTo>
                  <a:cubicBezTo>
                    <a:pt x="20180" y="10895"/>
                    <a:pt x="20001" y="10844"/>
                    <a:pt x="19818" y="10844"/>
                  </a:cubicBezTo>
                  <a:cubicBezTo>
                    <a:pt x="19448" y="10844"/>
                    <a:pt x="19061" y="11049"/>
                    <a:pt x="18815" y="11417"/>
                  </a:cubicBezTo>
                  <a:lnTo>
                    <a:pt x="17913" y="12788"/>
                  </a:lnTo>
                  <a:lnTo>
                    <a:pt x="3460" y="3080"/>
                  </a:lnTo>
                  <a:lnTo>
                    <a:pt x="4379" y="1727"/>
                  </a:lnTo>
                  <a:cubicBezTo>
                    <a:pt x="4746" y="1175"/>
                    <a:pt x="4663" y="473"/>
                    <a:pt x="4195" y="156"/>
                  </a:cubicBezTo>
                  <a:cubicBezTo>
                    <a:pt x="4040" y="51"/>
                    <a:pt x="3861" y="1"/>
                    <a:pt x="367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8"/>
            <p:cNvSpPr/>
            <p:nvPr/>
          </p:nvSpPr>
          <p:spPr>
            <a:xfrm>
              <a:off x="7471748" y="3123669"/>
              <a:ext cx="78202" cy="577958"/>
            </a:xfrm>
            <a:custGeom>
              <a:avLst/>
              <a:gdLst/>
              <a:ahLst/>
              <a:cxnLst/>
              <a:rect l="l" t="t" r="r" b="b"/>
              <a:pathLst>
                <a:path w="2440" h="18033" extrusionOk="0">
                  <a:moveTo>
                    <a:pt x="892" y="0"/>
                  </a:moveTo>
                  <a:cubicBezTo>
                    <a:pt x="840" y="0"/>
                    <a:pt x="788" y="6"/>
                    <a:pt x="735" y="19"/>
                  </a:cubicBezTo>
                  <a:cubicBezTo>
                    <a:pt x="301" y="136"/>
                    <a:pt x="0" y="537"/>
                    <a:pt x="17" y="988"/>
                  </a:cubicBezTo>
                  <a:lnTo>
                    <a:pt x="886" y="17379"/>
                  </a:lnTo>
                  <a:cubicBezTo>
                    <a:pt x="886" y="17744"/>
                    <a:pt x="1192" y="18033"/>
                    <a:pt x="1548" y="18033"/>
                  </a:cubicBezTo>
                  <a:cubicBezTo>
                    <a:pt x="1600" y="18033"/>
                    <a:pt x="1652" y="18027"/>
                    <a:pt x="1705" y="18014"/>
                  </a:cubicBezTo>
                  <a:cubicBezTo>
                    <a:pt x="2139" y="17897"/>
                    <a:pt x="2440" y="17496"/>
                    <a:pt x="2423" y="17045"/>
                  </a:cubicBezTo>
                  <a:lnTo>
                    <a:pt x="1554" y="654"/>
                  </a:lnTo>
                  <a:cubicBezTo>
                    <a:pt x="1554" y="289"/>
                    <a:pt x="1248" y="0"/>
                    <a:pt x="892"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8"/>
            <p:cNvSpPr/>
            <p:nvPr/>
          </p:nvSpPr>
          <p:spPr>
            <a:xfrm>
              <a:off x="7503862" y="3480033"/>
              <a:ext cx="549465" cy="225087"/>
            </a:xfrm>
            <a:custGeom>
              <a:avLst/>
              <a:gdLst/>
              <a:ahLst/>
              <a:cxnLst/>
              <a:rect l="l" t="t" r="r" b="b"/>
              <a:pathLst>
                <a:path w="17144" h="7023" extrusionOk="0">
                  <a:moveTo>
                    <a:pt x="16425" y="0"/>
                  </a:moveTo>
                  <a:cubicBezTo>
                    <a:pt x="16347" y="0"/>
                    <a:pt x="16268" y="15"/>
                    <a:pt x="16191" y="44"/>
                  </a:cubicBezTo>
                  <a:lnTo>
                    <a:pt x="686" y="5441"/>
                  </a:lnTo>
                  <a:cubicBezTo>
                    <a:pt x="251" y="5592"/>
                    <a:pt x="1" y="6026"/>
                    <a:pt x="68" y="6461"/>
                  </a:cubicBezTo>
                  <a:cubicBezTo>
                    <a:pt x="121" y="6795"/>
                    <a:pt x="410" y="7022"/>
                    <a:pt x="721" y="7022"/>
                  </a:cubicBezTo>
                  <a:cubicBezTo>
                    <a:pt x="798" y="7022"/>
                    <a:pt x="877" y="7008"/>
                    <a:pt x="953" y="6979"/>
                  </a:cubicBezTo>
                  <a:lnTo>
                    <a:pt x="16459" y="1598"/>
                  </a:lnTo>
                  <a:cubicBezTo>
                    <a:pt x="16893" y="1431"/>
                    <a:pt x="17144" y="997"/>
                    <a:pt x="17077" y="562"/>
                  </a:cubicBezTo>
                  <a:cubicBezTo>
                    <a:pt x="17037" y="228"/>
                    <a:pt x="16739" y="0"/>
                    <a:pt x="16425"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8"/>
            <p:cNvSpPr/>
            <p:nvPr/>
          </p:nvSpPr>
          <p:spPr>
            <a:xfrm>
              <a:off x="7462101" y="3129278"/>
              <a:ext cx="585329" cy="401683"/>
            </a:xfrm>
            <a:custGeom>
              <a:avLst/>
              <a:gdLst/>
              <a:ahLst/>
              <a:cxnLst/>
              <a:rect l="l" t="t" r="r" b="b"/>
              <a:pathLst>
                <a:path w="18263" h="12533" extrusionOk="0">
                  <a:moveTo>
                    <a:pt x="1508" y="0"/>
                  </a:moveTo>
                  <a:cubicBezTo>
                    <a:pt x="619" y="0"/>
                    <a:pt x="1" y="1300"/>
                    <a:pt x="986" y="1916"/>
                  </a:cubicBezTo>
                  <a:lnTo>
                    <a:pt x="16492" y="12342"/>
                  </a:lnTo>
                  <a:cubicBezTo>
                    <a:pt x="16679" y="12471"/>
                    <a:pt x="16892" y="12533"/>
                    <a:pt x="17100" y="12533"/>
                  </a:cubicBezTo>
                  <a:cubicBezTo>
                    <a:pt x="17431" y="12533"/>
                    <a:pt x="17751" y="12378"/>
                    <a:pt x="17946" y="12091"/>
                  </a:cubicBezTo>
                  <a:cubicBezTo>
                    <a:pt x="18263" y="11607"/>
                    <a:pt x="18129" y="10955"/>
                    <a:pt x="17645" y="10638"/>
                  </a:cubicBezTo>
                  <a:lnTo>
                    <a:pt x="2122" y="211"/>
                  </a:lnTo>
                  <a:cubicBezTo>
                    <a:pt x="1914" y="63"/>
                    <a:pt x="1704" y="0"/>
                    <a:pt x="1508"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8"/>
            <p:cNvSpPr/>
            <p:nvPr/>
          </p:nvSpPr>
          <p:spPr>
            <a:xfrm>
              <a:off x="6530856" y="4983563"/>
              <a:ext cx="142462" cy="140988"/>
            </a:xfrm>
            <a:custGeom>
              <a:avLst/>
              <a:gdLst/>
              <a:ahLst/>
              <a:cxnLst/>
              <a:rect l="l" t="t" r="r" b="b"/>
              <a:pathLst>
                <a:path w="4445" h="4399" extrusionOk="0">
                  <a:moveTo>
                    <a:pt x="1954" y="1"/>
                  </a:moveTo>
                  <a:cubicBezTo>
                    <a:pt x="1833" y="1"/>
                    <a:pt x="1716" y="53"/>
                    <a:pt x="1638" y="150"/>
                  </a:cubicBezTo>
                  <a:lnTo>
                    <a:pt x="101" y="2423"/>
                  </a:lnTo>
                  <a:cubicBezTo>
                    <a:pt x="0" y="2623"/>
                    <a:pt x="67" y="2874"/>
                    <a:pt x="251" y="2974"/>
                  </a:cubicBezTo>
                  <a:lnTo>
                    <a:pt x="2239" y="4311"/>
                  </a:lnTo>
                  <a:cubicBezTo>
                    <a:pt x="2319" y="4369"/>
                    <a:pt x="2411" y="4398"/>
                    <a:pt x="2501" y="4398"/>
                  </a:cubicBezTo>
                  <a:cubicBezTo>
                    <a:pt x="2619" y="4398"/>
                    <a:pt x="2732" y="4348"/>
                    <a:pt x="2807" y="4244"/>
                  </a:cubicBezTo>
                  <a:lnTo>
                    <a:pt x="4345" y="1971"/>
                  </a:lnTo>
                  <a:cubicBezTo>
                    <a:pt x="4445" y="1771"/>
                    <a:pt x="4378" y="1537"/>
                    <a:pt x="4177" y="1420"/>
                  </a:cubicBezTo>
                  <a:lnTo>
                    <a:pt x="2206" y="83"/>
                  </a:lnTo>
                  <a:cubicBezTo>
                    <a:pt x="2129" y="28"/>
                    <a:pt x="2041" y="1"/>
                    <a:pt x="195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8"/>
          <p:cNvGrpSpPr/>
          <p:nvPr/>
        </p:nvGrpSpPr>
        <p:grpSpPr>
          <a:xfrm rot="-9899886" flipH="1">
            <a:off x="7468929" y="-290081"/>
            <a:ext cx="1438691" cy="1903923"/>
            <a:chOff x="780975" y="321469"/>
            <a:chExt cx="1772521" cy="2345704"/>
          </a:xfrm>
        </p:grpSpPr>
        <p:sp>
          <p:nvSpPr>
            <p:cNvPr id="1549" name="Google Shape;1549;p58"/>
            <p:cNvSpPr/>
            <p:nvPr/>
          </p:nvSpPr>
          <p:spPr>
            <a:xfrm>
              <a:off x="780975" y="524825"/>
              <a:ext cx="1772521" cy="2142348"/>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8"/>
            <p:cNvSpPr/>
            <p:nvPr/>
          </p:nvSpPr>
          <p:spPr>
            <a:xfrm>
              <a:off x="992163" y="751089"/>
              <a:ext cx="1349996" cy="1781280"/>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8"/>
            <p:cNvSpPr/>
            <p:nvPr/>
          </p:nvSpPr>
          <p:spPr>
            <a:xfrm>
              <a:off x="1248809" y="321469"/>
              <a:ext cx="836692" cy="264934"/>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12" name="Google Shape;412;p37"/>
          <p:cNvSpPr txBox="1">
            <a:spLocks noGrp="1"/>
          </p:cNvSpPr>
          <p:nvPr>
            <p:ph type="title" idx="2"/>
          </p:nvPr>
        </p:nvSpPr>
        <p:spPr>
          <a:xfrm>
            <a:off x="720150"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413" name="Google Shape;413;p37"/>
          <p:cNvSpPr txBox="1">
            <a:spLocks noGrp="1"/>
          </p:cNvSpPr>
          <p:nvPr>
            <p:ph type="subTitle" idx="1"/>
          </p:nvPr>
        </p:nvSpPr>
        <p:spPr>
          <a:xfrm>
            <a:off x="609600" y="1962150"/>
            <a:ext cx="18675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the Presenters</a:t>
            </a:r>
            <a:endParaRPr/>
          </a:p>
        </p:txBody>
      </p:sp>
      <p:sp>
        <p:nvSpPr>
          <p:cNvPr id="414" name="Google Shape;414;p37"/>
          <p:cNvSpPr txBox="1">
            <a:spLocks noGrp="1"/>
          </p:cNvSpPr>
          <p:nvPr>
            <p:ph type="subTitle" idx="3"/>
          </p:nvPr>
        </p:nvSpPr>
        <p:spPr>
          <a:xfrm>
            <a:off x="720000" y="2326675"/>
            <a:ext cx="1680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Name of all the Team Members</a:t>
            </a:r>
            <a:endParaRPr/>
          </a:p>
        </p:txBody>
      </p:sp>
      <p:sp>
        <p:nvSpPr>
          <p:cNvPr id="415" name="Google Shape;415;p37"/>
          <p:cNvSpPr txBox="1">
            <a:spLocks noGrp="1"/>
          </p:cNvSpPr>
          <p:nvPr>
            <p:ph type="title" idx="4"/>
          </p:nvPr>
        </p:nvSpPr>
        <p:spPr>
          <a:xfrm>
            <a:off x="42943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416" name="Google Shape;416;p37"/>
          <p:cNvSpPr txBox="1">
            <a:spLocks noGrp="1"/>
          </p:cNvSpPr>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Motivation</a:t>
            </a:r>
          </a:p>
        </p:txBody>
      </p:sp>
      <p:sp>
        <p:nvSpPr>
          <p:cNvPr id="417" name="Google Shape;417;p37"/>
          <p:cNvSpPr txBox="1">
            <a:spLocks noGrp="1"/>
          </p:cNvSpPr>
          <p:nvPr>
            <p:ph type="subTitle" idx="6"/>
          </p:nvPr>
        </p:nvSpPr>
        <p:spPr>
          <a:xfrm>
            <a:off x="4294246" y="2326675"/>
            <a:ext cx="1680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motivation and driving intention about selecting this project</a:t>
            </a:r>
          </a:p>
        </p:txBody>
      </p:sp>
      <p:sp>
        <p:nvSpPr>
          <p:cNvPr id="418" name="Google Shape;418;p37"/>
          <p:cNvSpPr txBox="1">
            <a:spLocks noGrp="1"/>
          </p:cNvSpPr>
          <p:nvPr>
            <p:ph type="title" idx="7"/>
          </p:nvPr>
        </p:nvSpPr>
        <p:spPr>
          <a:xfrm>
            <a:off x="25071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419" name="Google Shape;419;p37"/>
          <p:cNvSpPr txBox="1">
            <a:spLocks noGrp="1"/>
          </p:cNvSpPr>
          <p:nvPr>
            <p:ph type="subTitle" idx="8"/>
          </p:nvPr>
        </p:nvSpPr>
        <p:spPr>
          <a:xfrm>
            <a:off x="2507038" y="1946550"/>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Social Impact</a:t>
            </a:r>
            <a:endParaRPr dirty="0"/>
          </a:p>
        </p:txBody>
      </p:sp>
      <p:sp>
        <p:nvSpPr>
          <p:cNvPr id="420" name="Google Shape;420;p37"/>
          <p:cNvSpPr txBox="1">
            <a:spLocks noGrp="1"/>
          </p:cNvSpPr>
          <p:nvPr>
            <p:ph type="subTitle" idx="9"/>
          </p:nvPr>
        </p:nvSpPr>
        <p:spPr>
          <a:xfrm>
            <a:off x="2438400" y="2341950"/>
            <a:ext cx="1931896"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t>
            </a:r>
            <a:r>
              <a:rPr lang="en-US" dirty="0"/>
              <a:t>h</a:t>
            </a:r>
            <a:r>
              <a:rPr lang="en" dirty="0"/>
              <a:t>e project implementation process and the probable impact on society</a:t>
            </a:r>
            <a:endParaRPr dirty="0"/>
          </a:p>
        </p:txBody>
      </p:sp>
      <p:sp>
        <p:nvSpPr>
          <p:cNvPr id="421" name="Google Shape;421;p37"/>
          <p:cNvSpPr txBox="1">
            <a:spLocks noGrp="1"/>
          </p:cNvSpPr>
          <p:nvPr>
            <p:ph type="title" idx="13"/>
          </p:nvPr>
        </p:nvSpPr>
        <p:spPr>
          <a:xfrm>
            <a:off x="720150" y="29376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422" name="Google Shape;422;p37"/>
          <p:cNvSpPr txBox="1">
            <a:spLocks noGrp="1"/>
          </p:cNvSpPr>
          <p:nvPr>
            <p:ph type="subTitle" idx="14"/>
          </p:nvPr>
        </p:nvSpPr>
        <p:spPr>
          <a:xfrm>
            <a:off x="720000" y="3394350"/>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Milestones</a:t>
            </a:r>
          </a:p>
        </p:txBody>
      </p:sp>
      <p:sp>
        <p:nvSpPr>
          <p:cNvPr id="423" name="Google Shape;423;p37"/>
          <p:cNvSpPr txBox="1">
            <a:spLocks noGrp="1"/>
          </p:cNvSpPr>
          <p:nvPr>
            <p:ph type="subTitle" idx="15"/>
          </p:nvPr>
        </p:nvSpPr>
        <p:spPr>
          <a:xfrm>
            <a:off x="720000" y="3790950"/>
            <a:ext cx="1680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Description of the milestones we set up for ourselves to achieve &amp; the timeline</a:t>
            </a:r>
          </a:p>
        </p:txBody>
      </p:sp>
      <p:sp>
        <p:nvSpPr>
          <p:cNvPr id="424" name="Google Shape;424;p37"/>
          <p:cNvSpPr txBox="1">
            <a:spLocks noGrp="1"/>
          </p:cNvSpPr>
          <p:nvPr>
            <p:ph type="title" idx="16"/>
          </p:nvPr>
        </p:nvSpPr>
        <p:spPr>
          <a:xfrm>
            <a:off x="2507188" y="29376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a:p>
        </p:txBody>
      </p:sp>
      <p:sp>
        <p:nvSpPr>
          <p:cNvPr id="425" name="Google Shape;425;p37"/>
          <p:cNvSpPr txBox="1">
            <a:spLocks noGrp="1"/>
          </p:cNvSpPr>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of the Project</a:t>
            </a:r>
            <a:endParaRPr dirty="0"/>
          </a:p>
        </p:txBody>
      </p:sp>
      <p:sp>
        <p:nvSpPr>
          <p:cNvPr id="426" name="Google Shape;426;p37"/>
          <p:cNvSpPr txBox="1">
            <a:spLocks noGrp="1"/>
          </p:cNvSpPr>
          <p:nvPr>
            <p:ph type="subTitle" idx="18"/>
          </p:nvPr>
        </p:nvSpPr>
        <p:spPr>
          <a:xfrm>
            <a:off x="2540515" y="4072086"/>
            <a:ext cx="1680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Probable update of our project and the possible improvement</a:t>
            </a:r>
            <a:endParaRPr dirty="0"/>
          </a:p>
        </p:txBody>
      </p:sp>
      <p:grpSp>
        <p:nvGrpSpPr>
          <p:cNvPr id="427" name="Google Shape;427;p37"/>
          <p:cNvGrpSpPr/>
          <p:nvPr/>
        </p:nvGrpSpPr>
        <p:grpSpPr>
          <a:xfrm>
            <a:off x="4736279" y="1049867"/>
            <a:ext cx="3775251" cy="3830131"/>
            <a:chOff x="4736279" y="1049867"/>
            <a:chExt cx="3775251" cy="3830131"/>
          </a:xfrm>
        </p:grpSpPr>
        <p:sp>
          <p:nvSpPr>
            <p:cNvPr id="428" name="Google Shape;428;p37"/>
            <p:cNvSpPr/>
            <p:nvPr/>
          </p:nvSpPr>
          <p:spPr>
            <a:xfrm>
              <a:off x="8103196" y="1093318"/>
              <a:ext cx="408334" cy="1392711"/>
            </a:xfrm>
            <a:custGeom>
              <a:avLst/>
              <a:gdLst/>
              <a:ahLst/>
              <a:cxnLst/>
              <a:rect l="l" t="t" r="r" b="b"/>
              <a:pathLst>
                <a:path w="20900" h="71284" extrusionOk="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482236" y="2468895"/>
              <a:ext cx="856504" cy="880028"/>
            </a:xfrm>
            <a:custGeom>
              <a:avLst/>
              <a:gdLst/>
              <a:ahLst/>
              <a:cxnLst/>
              <a:rect l="l" t="t" r="r" b="b"/>
              <a:pathLst>
                <a:path w="43839" h="45043" extrusionOk="0">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8076059" y="1049867"/>
              <a:ext cx="157296" cy="175017"/>
            </a:xfrm>
            <a:custGeom>
              <a:avLst/>
              <a:gdLst/>
              <a:ahLst/>
              <a:cxnLst/>
              <a:rect l="l" t="t" r="r" b="b"/>
              <a:pathLst>
                <a:path w="8051" h="8958" extrusionOk="0">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15559" y="1094061"/>
              <a:ext cx="393759" cy="1391969"/>
            </a:xfrm>
            <a:custGeom>
              <a:avLst/>
              <a:gdLst/>
              <a:ahLst/>
              <a:cxnLst/>
              <a:rect l="l" t="t" r="r" b="b"/>
              <a:pathLst>
                <a:path w="20154" h="71246" extrusionOk="0">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6687822" y="2468895"/>
              <a:ext cx="857559" cy="880028"/>
            </a:xfrm>
            <a:custGeom>
              <a:avLst/>
              <a:gdLst/>
              <a:ahLst/>
              <a:cxnLst/>
              <a:rect l="l" t="t" r="r" b="b"/>
              <a:pathLst>
                <a:path w="43893" h="45043" extrusionOk="0">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793734" y="1049867"/>
              <a:ext cx="156769" cy="175017"/>
            </a:xfrm>
            <a:custGeom>
              <a:avLst/>
              <a:gdLst/>
              <a:ahLst/>
              <a:cxnLst/>
              <a:rect l="l" t="t" r="r" b="b"/>
              <a:pathLst>
                <a:path w="8024" h="8958" extrusionOk="0">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875894" y="3095873"/>
              <a:ext cx="2652372" cy="1784125"/>
            </a:xfrm>
            <a:custGeom>
              <a:avLst/>
              <a:gdLst/>
              <a:ahLst/>
              <a:cxnLst/>
              <a:rect l="l" t="t" r="r" b="b"/>
              <a:pathLst>
                <a:path w="135758" h="91318" extrusionOk="0">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7277346" y="3096400"/>
              <a:ext cx="414078" cy="414078"/>
            </a:xfrm>
            <a:custGeom>
              <a:avLst/>
              <a:gdLst/>
              <a:ahLst/>
              <a:cxnLst/>
              <a:rect l="l" t="t" r="r" b="b"/>
              <a:pathLst>
                <a:path w="21194" h="21194" extrusionOk="0">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36279" y="3406675"/>
              <a:ext cx="409252" cy="393837"/>
            </a:xfrm>
            <a:custGeom>
              <a:avLst/>
              <a:gdLst/>
              <a:ahLst/>
              <a:cxnLst/>
              <a:rect l="l" t="t" r="r" b="b"/>
              <a:pathLst>
                <a:path w="20947" h="20158" extrusionOk="0">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849147" y="3519563"/>
              <a:ext cx="196352" cy="168198"/>
            </a:xfrm>
            <a:custGeom>
              <a:avLst/>
              <a:gdLst/>
              <a:ahLst/>
              <a:cxnLst/>
              <a:rect l="l" t="t" r="r" b="b"/>
              <a:pathLst>
                <a:path w="10050" h="8609" extrusionOk="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72" name="Google Shape;772;p44"/>
          <p:cNvSpPr txBox="1">
            <a:spLocks noGrp="1"/>
          </p:cNvSpPr>
          <p:nvPr>
            <p:ph type="title"/>
          </p:nvPr>
        </p:nvSpPr>
        <p:spPr>
          <a:xfrm>
            <a:off x="1024799" y="785271"/>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is it calculated</a:t>
            </a:r>
            <a:endParaRPr dirty="0"/>
          </a:p>
        </p:txBody>
      </p:sp>
      <p:sp>
        <p:nvSpPr>
          <p:cNvPr id="32" name="Google Shape;738;p44">
            <a:extLst>
              <a:ext uri="{FF2B5EF4-FFF2-40B4-BE49-F238E27FC236}">
                <a16:creationId xmlns:a16="http://schemas.microsoft.com/office/drawing/2014/main" id="{935EBE07-0F24-6F59-16B6-99C2580E7109}"/>
              </a:ext>
            </a:extLst>
          </p:cNvPr>
          <p:cNvSpPr/>
          <p:nvPr/>
        </p:nvSpPr>
        <p:spPr>
          <a:xfrm>
            <a:off x="979687" y="2080907"/>
            <a:ext cx="1022809" cy="994945"/>
          </a:xfrm>
          <a:custGeom>
            <a:avLst/>
            <a:gdLst/>
            <a:ahLst/>
            <a:cxnLst/>
            <a:rect l="l" t="t" r="r" b="b"/>
            <a:pathLst>
              <a:path w="31898" h="31029" extrusionOk="0">
                <a:moveTo>
                  <a:pt x="13902" y="6384"/>
                </a:moveTo>
                <a:cubicBezTo>
                  <a:pt x="15021" y="2290"/>
                  <a:pt x="19382" y="1"/>
                  <a:pt x="23392" y="1421"/>
                </a:cubicBezTo>
                <a:cubicBezTo>
                  <a:pt x="27503" y="2858"/>
                  <a:pt x="31897" y="5782"/>
                  <a:pt x="30494" y="11547"/>
                </a:cubicBezTo>
                <a:cubicBezTo>
                  <a:pt x="29708" y="14721"/>
                  <a:pt x="25381" y="11747"/>
                  <a:pt x="28722" y="22557"/>
                </a:cubicBezTo>
                <a:cubicBezTo>
                  <a:pt x="30377" y="27938"/>
                  <a:pt x="24980" y="29625"/>
                  <a:pt x="24980" y="29625"/>
                </a:cubicBezTo>
                <a:cubicBezTo>
                  <a:pt x="24980" y="29625"/>
                  <a:pt x="20034" y="31029"/>
                  <a:pt x="14303" y="25615"/>
                </a:cubicBezTo>
                <a:cubicBezTo>
                  <a:pt x="13518" y="24913"/>
                  <a:pt x="12465" y="24613"/>
                  <a:pt x="11429" y="24796"/>
                </a:cubicBezTo>
                <a:cubicBezTo>
                  <a:pt x="10360" y="24997"/>
                  <a:pt x="9324" y="25348"/>
                  <a:pt x="8355" y="25849"/>
                </a:cubicBezTo>
                <a:cubicBezTo>
                  <a:pt x="5264" y="27336"/>
                  <a:pt x="0" y="24362"/>
                  <a:pt x="1203" y="19567"/>
                </a:cubicBezTo>
                <a:cubicBezTo>
                  <a:pt x="1705" y="17578"/>
                  <a:pt x="3275" y="15891"/>
                  <a:pt x="5481" y="14771"/>
                </a:cubicBezTo>
                <a:cubicBezTo>
                  <a:pt x="8188" y="13418"/>
                  <a:pt x="13618" y="15189"/>
                  <a:pt x="13417" y="10745"/>
                </a:cubicBezTo>
                <a:cubicBezTo>
                  <a:pt x="13351" y="9274"/>
                  <a:pt x="13518" y="7804"/>
                  <a:pt x="13902" y="6384"/>
                </a:cubicBezTo>
                <a:close/>
              </a:path>
            </a:pathLst>
          </a:custGeom>
          <a:gradFill>
            <a:gsLst>
              <a:gs pos="0">
                <a:srgbClr val="E3FFD5"/>
              </a:gs>
              <a:gs pos="100000">
                <a:srgbClr val="90EBBA"/>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785;p44">
            <a:extLst>
              <a:ext uri="{FF2B5EF4-FFF2-40B4-BE49-F238E27FC236}">
                <a16:creationId xmlns:a16="http://schemas.microsoft.com/office/drawing/2014/main" id="{89761879-AA39-1669-C8AF-B8639955FE4E}"/>
              </a:ext>
            </a:extLst>
          </p:cNvPr>
          <p:cNvSpPr txBox="1">
            <a:spLocks/>
          </p:cNvSpPr>
          <p:nvPr/>
        </p:nvSpPr>
        <p:spPr>
          <a:xfrm>
            <a:off x="745500" y="1428241"/>
            <a:ext cx="14643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a:t>BPM from PPG</a:t>
            </a:r>
            <a:endParaRPr lang="en-US" dirty="0"/>
          </a:p>
        </p:txBody>
      </p:sp>
      <p:sp>
        <p:nvSpPr>
          <p:cNvPr id="34" name="Google Shape;787;p44">
            <a:extLst>
              <a:ext uri="{FF2B5EF4-FFF2-40B4-BE49-F238E27FC236}">
                <a16:creationId xmlns:a16="http://schemas.microsoft.com/office/drawing/2014/main" id="{87F82ABE-B267-2F4A-CFC0-D34CCD2BA2B7}"/>
              </a:ext>
            </a:extLst>
          </p:cNvPr>
          <p:cNvSpPr txBox="1">
            <a:spLocks/>
          </p:cNvSpPr>
          <p:nvPr/>
        </p:nvSpPr>
        <p:spPr>
          <a:xfrm>
            <a:off x="533400" y="3457650"/>
            <a:ext cx="2133600" cy="63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dirty="0"/>
              <a:t>The Heart rate is measured by counting Number of samples in 3 beats</a:t>
            </a:r>
          </a:p>
        </p:txBody>
      </p:sp>
      <p:sp>
        <p:nvSpPr>
          <p:cNvPr id="48" name="Google Shape;782;p44">
            <a:extLst>
              <a:ext uri="{FF2B5EF4-FFF2-40B4-BE49-F238E27FC236}">
                <a16:creationId xmlns:a16="http://schemas.microsoft.com/office/drawing/2014/main" id="{76D0A36E-64A4-CFFF-4066-82A91B01C65B}"/>
              </a:ext>
            </a:extLst>
          </p:cNvPr>
          <p:cNvSpPr txBox="1">
            <a:spLocks/>
          </p:cNvSpPr>
          <p:nvPr/>
        </p:nvSpPr>
        <p:spPr>
          <a:xfrm>
            <a:off x="2879061" y="1352550"/>
            <a:ext cx="14643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dirty="0"/>
              <a:t>SpO2 from PPG</a:t>
            </a:r>
          </a:p>
        </p:txBody>
      </p:sp>
      <p:sp>
        <p:nvSpPr>
          <p:cNvPr id="49" name="Google Shape;783;p44">
            <a:extLst>
              <a:ext uri="{FF2B5EF4-FFF2-40B4-BE49-F238E27FC236}">
                <a16:creationId xmlns:a16="http://schemas.microsoft.com/office/drawing/2014/main" id="{45EDCEFC-4B73-0D1E-C136-89472505A20A}"/>
              </a:ext>
            </a:extLst>
          </p:cNvPr>
          <p:cNvSpPr txBox="1">
            <a:spLocks/>
          </p:cNvSpPr>
          <p:nvPr/>
        </p:nvSpPr>
        <p:spPr>
          <a:xfrm>
            <a:off x="2819400" y="3113925"/>
            <a:ext cx="1464300" cy="3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9pPr>
          </a:lstStyle>
          <a:p>
            <a:endParaRPr lang="en" dirty="0"/>
          </a:p>
        </p:txBody>
      </p:sp>
      <p:sp>
        <p:nvSpPr>
          <p:cNvPr id="50" name="Google Shape;784;p44">
            <a:extLst>
              <a:ext uri="{FF2B5EF4-FFF2-40B4-BE49-F238E27FC236}">
                <a16:creationId xmlns:a16="http://schemas.microsoft.com/office/drawing/2014/main" id="{78371889-E587-5421-429B-2A5C948A62A5}"/>
              </a:ext>
            </a:extLst>
          </p:cNvPr>
          <p:cNvSpPr txBox="1">
            <a:spLocks/>
          </p:cNvSpPr>
          <p:nvPr/>
        </p:nvSpPr>
        <p:spPr>
          <a:xfrm>
            <a:off x="2743200" y="3473275"/>
            <a:ext cx="2133599" cy="9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dirty="0"/>
              <a:t>The Laser from PPG sensor measures the saturation of oxygen in patient blood to find </a:t>
            </a:r>
            <a:r>
              <a:rPr lang="en-US" dirty="0" err="1"/>
              <a:t>haemoglobinated</a:t>
            </a:r>
            <a:r>
              <a:rPr lang="en-US" dirty="0"/>
              <a:t> blood.</a:t>
            </a:r>
          </a:p>
        </p:txBody>
      </p:sp>
      <p:sp>
        <p:nvSpPr>
          <p:cNvPr id="56" name="Google Shape;737;p44">
            <a:extLst>
              <a:ext uri="{FF2B5EF4-FFF2-40B4-BE49-F238E27FC236}">
                <a16:creationId xmlns:a16="http://schemas.microsoft.com/office/drawing/2014/main" id="{AE77F208-6233-F985-7CD8-9149EAB0589C}"/>
              </a:ext>
            </a:extLst>
          </p:cNvPr>
          <p:cNvSpPr/>
          <p:nvPr/>
        </p:nvSpPr>
        <p:spPr>
          <a:xfrm>
            <a:off x="3168806" y="2054708"/>
            <a:ext cx="1098355" cy="1035122"/>
          </a:xfrm>
          <a:custGeom>
            <a:avLst/>
            <a:gdLst/>
            <a:ahLst/>
            <a:cxnLst/>
            <a:rect l="l" t="t" r="r" b="b"/>
            <a:pathLst>
              <a:path w="34254" h="32282" extrusionOk="0">
                <a:moveTo>
                  <a:pt x="1254" y="13267"/>
                </a:moveTo>
                <a:cubicBezTo>
                  <a:pt x="1655" y="10861"/>
                  <a:pt x="3559" y="8973"/>
                  <a:pt x="5999" y="8605"/>
                </a:cubicBezTo>
                <a:cubicBezTo>
                  <a:pt x="7904" y="8321"/>
                  <a:pt x="9859" y="8772"/>
                  <a:pt x="11479" y="9842"/>
                </a:cubicBezTo>
                <a:cubicBezTo>
                  <a:pt x="16341" y="13050"/>
                  <a:pt x="11897" y="1939"/>
                  <a:pt x="20636" y="970"/>
                </a:cubicBezTo>
                <a:cubicBezTo>
                  <a:pt x="29391" y="0"/>
                  <a:pt x="34253" y="13601"/>
                  <a:pt x="31463" y="16091"/>
                </a:cubicBezTo>
                <a:cubicBezTo>
                  <a:pt x="28689" y="18597"/>
                  <a:pt x="22022" y="23459"/>
                  <a:pt x="21337" y="25681"/>
                </a:cubicBezTo>
                <a:cubicBezTo>
                  <a:pt x="21321" y="25698"/>
                  <a:pt x="21321" y="25715"/>
                  <a:pt x="21321" y="25748"/>
                </a:cubicBezTo>
                <a:cubicBezTo>
                  <a:pt x="20017" y="30026"/>
                  <a:pt x="15322" y="32281"/>
                  <a:pt x="11179" y="30627"/>
                </a:cubicBezTo>
                <a:lnTo>
                  <a:pt x="10945" y="30527"/>
                </a:lnTo>
                <a:cubicBezTo>
                  <a:pt x="4044" y="27770"/>
                  <a:pt x="1" y="20585"/>
                  <a:pt x="1254" y="13267"/>
                </a:cubicBezTo>
                <a:close/>
              </a:path>
            </a:pathLst>
          </a:custGeom>
          <a:gradFill>
            <a:gsLst>
              <a:gs pos="0">
                <a:srgbClr val="E3FFD5"/>
              </a:gs>
              <a:gs pos="100000">
                <a:srgbClr val="90EBBA"/>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752;p44">
            <a:extLst>
              <a:ext uri="{FF2B5EF4-FFF2-40B4-BE49-F238E27FC236}">
                <a16:creationId xmlns:a16="http://schemas.microsoft.com/office/drawing/2014/main" id="{8CFC17D2-DD2F-5A4D-8AF2-277C6FA89C12}"/>
              </a:ext>
            </a:extLst>
          </p:cNvPr>
          <p:cNvGrpSpPr/>
          <p:nvPr/>
        </p:nvGrpSpPr>
        <p:grpSpPr>
          <a:xfrm>
            <a:off x="3468293" y="2349642"/>
            <a:ext cx="489729" cy="462506"/>
            <a:chOff x="9268731" y="2349642"/>
            <a:chExt cx="489729" cy="462506"/>
          </a:xfrm>
        </p:grpSpPr>
        <p:sp>
          <p:nvSpPr>
            <p:cNvPr id="58" name="Google Shape;753;p44">
              <a:extLst>
                <a:ext uri="{FF2B5EF4-FFF2-40B4-BE49-F238E27FC236}">
                  <a16:creationId xmlns:a16="http://schemas.microsoft.com/office/drawing/2014/main" id="{90B96AE7-3E1E-8FBB-33CB-74056425F9C0}"/>
                </a:ext>
              </a:extLst>
            </p:cNvPr>
            <p:cNvSpPr/>
            <p:nvPr/>
          </p:nvSpPr>
          <p:spPr>
            <a:xfrm>
              <a:off x="9375347" y="2356889"/>
              <a:ext cx="178987" cy="238980"/>
            </a:xfrm>
            <a:custGeom>
              <a:avLst/>
              <a:gdLst/>
              <a:ahLst/>
              <a:cxnLst/>
              <a:rect l="l" t="t" r="r" b="b"/>
              <a:pathLst>
                <a:path w="5582" h="7453" extrusionOk="0">
                  <a:moveTo>
                    <a:pt x="4646" y="0"/>
                  </a:moveTo>
                  <a:lnTo>
                    <a:pt x="4077" y="568"/>
                  </a:lnTo>
                  <a:cubicBezTo>
                    <a:pt x="3242" y="1404"/>
                    <a:pt x="2791" y="2523"/>
                    <a:pt x="2791" y="3693"/>
                  </a:cubicBezTo>
                  <a:cubicBezTo>
                    <a:pt x="2791" y="4277"/>
                    <a:pt x="2423" y="4795"/>
                    <a:pt x="1889" y="4996"/>
                  </a:cubicBezTo>
                  <a:cubicBezTo>
                    <a:pt x="1270" y="5230"/>
                    <a:pt x="769" y="5698"/>
                    <a:pt x="502" y="6299"/>
                  </a:cubicBezTo>
                  <a:lnTo>
                    <a:pt x="1" y="7452"/>
                  </a:lnTo>
                  <a:lnTo>
                    <a:pt x="1" y="7452"/>
                  </a:lnTo>
                  <a:lnTo>
                    <a:pt x="569" y="6867"/>
                  </a:lnTo>
                  <a:cubicBezTo>
                    <a:pt x="953" y="6500"/>
                    <a:pt x="1454" y="6282"/>
                    <a:pt x="1972" y="6282"/>
                  </a:cubicBezTo>
                  <a:lnTo>
                    <a:pt x="2189" y="6282"/>
                  </a:lnTo>
                  <a:cubicBezTo>
                    <a:pt x="3292" y="6282"/>
                    <a:pt x="4178" y="5397"/>
                    <a:pt x="4178" y="4311"/>
                  </a:cubicBezTo>
                  <a:lnTo>
                    <a:pt x="4178" y="3676"/>
                  </a:lnTo>
                  <a:cubicBezTo>
                    <a:pt x="4178" y="2824"/>
                    <a:pt x="4529" y="1988"/>
                    <a:pt x="5130" y="1387"/>
                  </a:cubicBezTo>
                  <a:lnTo>
                    <a:pt x="5581" y="936"/>
                  </a:lnTo>
                  <a:lnTo>
                    <a:pt x="4646"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4;p44">
              <a:extLst>
                <a:ext uri="{FF2B5EF4-FFF2-40B4-BE49-F238E27FC236}">
                  <a16:creationId xmlns:a16="http://schemas.microsoft.com/office/drawing/2014/main" id="{E216C9B7-DFCC-A807-DC77-75E6FECFEBCB}"/>
                </a:ext>
              </a:extLst>
            </p:cNvPr>
            <p:cNvSpPr/>
            <p:nvPr/>
          </p:nvSpPr>
          <p:spPr>
            <a:xfrm>
              <a:off x="9268731" y="2349642"/>
              <a:ext cx="489729" cy="462506"/>
            </a:xfrm>
            <a:custGeom>
              <a:avLst/>
              <a:gdLst/>
              <a:ahLst/>
              <a:cxnLst/>
              <a:rect l="l" t="t" r="r" b="b"/>
              <a:pathLst>
                <a:path w="15273" h="14424" extrusionOk="0">
                  <a:moveTo>
                    <a:pt x="4011" y="460"/>
                  </a:moveTo>
                  <a:lnTo>
                    <a:pt x="4011" y="1730"/>
                  </a:lnTo>
                  <a:cubicBezTo>
                    <a:pt x="4011" y="2164"/>
                    <a:pt x="4161" y="2599"/>
                    <a:pt x="4428" y="2933"/>
                  </a:cubicBezTo>
                  <a:lnTo>
                    <a:pt x="4629" y="3167"/>
                  </a:lnTo>
                  <a:cubicBezTo>
                    <a:pt x="5197" y="3902"/>
                    <a:pt x="4963" y="4955"/>
                    <a:pt x="4144" y="5372"/>
                  </a:cubicBezTo>
                  <a:lnTo>
                    <a:pt x="3643" y="5623"/>
                  </a:lnTo>
                  <a:cubicBezTo>
                    <a:pt x="2306" y="6291"/>
                    <a:pt x="1772" y="7895"/>
                    <a:pt x="2440" y="9232"/>
                  </a:cubicBezTo>
                  <a:lnTo>
                    <a:pt x="2574" y="9516"/>
                  </a:lnTo>
                  <a:cubicBezTo>
                    <a:pt x="1321" y="8814"/>
                    <a:pt x="535" y="7494"/>
                    <a:pt x="519" y="6041"/>
                  </a:cubicBezTo>
                  <a:lnTo>
                    <a:pt x="535" y="6041"/>
                  </a:lnTo>
                  <a:cubicBezTo>
                    <a:pt x="519" y="4487"/>
                    <a:pt x="1438" y="3066"/>
                    <a:pt x="2874" y="2448"/>
                  </a:cubicBezTo>
                  <a:lnTo>
                    <a:pt x="2874" y="2448"/>
                  </a:lnTo>
                  <a:cubicBezTo>
                    <a:pt x="2758" y="2933"/>
                    <a:pt x="2607" y="3401"/>
                    <a:pt x="2407" y="3868"/>
                  </a:cubicBezTo>
                  <a:lnTo>
                    <a:pt x="2841" y="4036"/>
                  </a:lnTo>
                  <a:cubicBezTo>
                    <a:pt x="3309" y="2950"/>
                    <a:pt x="3560" y="1763"/>
                    <a:pt x="3543" y="560"/>
                  </a:cubicBezTo>
                  <a:lnTo>
                    <a:pt x="3543" y="460"/>
                  </a:lnTo>
                  <a:close/>
                  <a:moveTo>
                    <a:pt x="7971" y="560"/>
                  </a:moveTo>
                  <a:lnTo>
                    <a:pt x="8572" y="1162"/>
                  </a:lnTo>
                  <a:lnTo>
                    <a:pt x="8288" y="1446"/>
                  </a:lnTo>
                  <a:cubicBezTo>
                    <a:pt x="7636" y="2097"/>
                    <a:pt x="7269" y="2983"/>
                    <a:pt x="7269" y="3902"/>
                  </a:cubicBezTo>
                  <a:lnTo>
                    <a:pt x="7269" y="4537"/>
                  </a:lnTo>
                  <a:cubicBezTo>
                    <a:pt x="7269" y="5489"/>
                    <a:pt x="6484" y="6275"/>
                    <a:pt x="5514" y="6275"/>
                  </a:cubicBezTo>
                  <a:lnTo>
                    <a:pt x="5297" y="6275"/>
                  </a:lnTo>
                  <a:cubicBezTo>
                    <a:pt x="4712" y="6275"/>
                    <a:pt x="4144" y="6508"/>
                    <a:pt x="3743" y="6926"/>
                  </a:cubicBezTo>
                  <a:lnTo>
                    <a:pt x="3159" y="7511"/>
                  </a:lnTo>
                  <a:lnTo>
                    <a:pt x="3476" y="7845"/>
                  </a:lnTo>
                  <a:lnTo>
                    <a:pt x="4061" y="7260"/>
                  </a:lnTo>
                  <a:cubicBezTo>
                    <a:pt x="4395" y="6926"/>
                    <a:pt x="4846" y="6742"/>
                    <a:pt x="5297" y="6742"/>
                  </a:cubicBezTo>
                  <a:lnTo>
                    <a:pt x="5514" y="6742"/>
                  </a:lnTo>
                  <a:cubicBezTo>
                    <a:pt x="5982" y="6742"/>
                    <a:pt x="6433" y="6609"/>
                    <a:pt x="6801" y="6325"/>
                  </a:cubicBezTo>
                  <a:lnTo>
                    <a:pt x="6801" y="6609"/>
                  </a:lnTo>
                  <a:cubicBezTo>
                    <a:pt x="6801" y="6926"/>
                    <a:pt x="6751" y="7260"/>
                    <a:pt x="6617" y="7561"/>
                  </a:cubicBezTo>
                  <a:lnTo>
                    <a:pt x="6600" y="7561"/>
                  </a:lnTo>
                  <a:lnTo>
                    <a:pt x="6617" y="7578"/>
                  </a:lnTo>
                  <a:cubicBezTo>
                    <a:pt x="6550" y="7728"/>
                    <a:pt x="6467" y="7879"/>
                    <a:pt x="6383" y="8012"/>
                  </a:cubicBezTo>
                  <a:cubicBezTo>
                    <a:pt x="6049" y="8513"/>
                    <a:pt x="5882" y="9082"/>
                    <a:pt x="5882" y="9683"/>
                  </a:cubicBezTo>
                  <a:lnTo>
                    <a:pt x="5882" y="10234"/>
                  </a:lnTo>
                  <a:lnTo>
                    <a:pt x="6350" y="10234"/>
                  </a:lnTo>
                  <a:lnTo>
                    <a:pt x="6350" y="9683"/>
                  </a:lnTo>
                  <a:cubicBezTo>
                    <a:pt x="6333" y="9182"/>
                    <a:pt x="6484" y="8681"/>
                    <a:pt x="6768" y="8263"/>
                  </a:cubicBezTo>
                  <a:cubicBezTo>
                    <a:pt x="6818" y="8196"/>
                    <a:pt x="6851" y="8129"/>
                    <a:pt x="6901" y="8062"/>
                  </a:cubicBezTo>
                  <a:cubicBezTo>
                    <a:pt x="7135" y="8497"/>
                    <a:pt x="7269" y="8998"/>
                    <a:pt x="7269" y="9516"/>
                  </a:cubicBezTo>
                  <a:lnTo>
                    <a:pt x="7269" y="9533"/>
                  </a:lnTo>
                  <a:lnTo>
                    <a:pt x="7737" y="9533"/>
                  </a:lnTo>
                  <a:lnTo>
                    <a:pt x="7737" y="9516"/>
                  </a:lnTo>
                  <a:cubicBezTo>
                    <a:pt x="7737" y="8881"/>
                    <a:pt x="7570" y="8263"/>
                    <a:pt x="7235" y="7711"/>
                  </a:cubicBezTo>
                  <a:lnTo>
                    <a:pt x="7135" y="7528"/>
                  </a:lnTo>
                  <a:cubicBezTo>
                    <a:pt x="7219" y="7227"/>
                    <a:pt x="7269" y="6926"/>
                    <a:pt x="7269" y="6609"/>
                  </a:cubicBezTo>
                  <a:lnTo>
                    <a:pt x="7269" y="5890"/>
                  </a:lnTo>
                  <a:cubicBezTo>
                    <a:pt x="7570" y="5489"/>
                    <a:pt x="7737" y="5021"/>
                    <a:pt x="7737" y="4537"/>
                  </a:cubicBezTo>
                  <a:lnTo>
                    <a:pt x="7737" y="3902"/>
                  </a:lnTo>
                  <a:cubicBezTo>
                    <a:pt x="7737" y="3601"/>
                    <a:pt x="7787" y="3317"/>
                    <a:pt x="7870" y="3033"/>
                  </a:cubicBezTo>
                  <a:lnTo>
                    <a:pt x="8438" y="3033"/>
                  </a:lnTo>
                  <a:cubicBezTo>
                    <a:pt x="9073" y="3033"/>
                    <a:pt x="9591" y="3551"/>
                    <a:pt x="9591" y="4186"/>
                  </a:cubicBezTo>
                  <a:lnTo>
                    <a:pt x="9591" y="4303"/>
                  </a:lnTo>
                  <a:cubicBezTo>
                    <a:pt x="9591" y="4620"/>
                    <a:pt x="9474" y="4904"/>
                    <a:pt x="9257" y="5138"/>
                  </a:cubicBezTo>
                  <a:lnTo>
                    <a:pt x="8505" y="5890"/>
                  </a:lnTo>
                  <a:lnTo>
                    <a:pt x="8839" y="6208"/>
                  </a:lnTo>
                  <a:lnTo>
                    <a:pt x="9558" y="5489"/>
                  </a:lnTo>
                  <a:lnTo>
                    <a:pt x="9892" y="6057"/>
                  </a:lnTo>
                  <a:cubicBezTo>
                    <a:pt x="10226" y="6609"/>
                    <a:pt x="10059" y="7327"/>
                    <a:pt x="9524" y="7678"/>
                  </a:cubicBezTo>
                  <a:lnTo>
                    <a:pt x="9274" y="7845"/>
                  </a:lnTo>
                  <a:cubicBezTo>
                    <a:pt x="8890" y="8096"/>
                    <a:pt x="8639" y="8480"/>
                    <a:pt x="8555" y="8914"/>
                  </a:cubicBezTo>
                  <a:lnTo>
                    <a:pt x="8438" y="9499"/>
                  </a:lnTo>
                  <a:lnTo>
                    <a:pt x="8890" y="9583"/>
                  </a:lnTo>
                  <a:lnTo>
                    <a:pt x="9007" y="8998"/>
                  </a:lnTo>
                  <a:cubicBezTo>
                    <a:pt x="9073" y="8697"/>
                    <a:pt x="9257" y="8413"/>
                    <a:pt x="9524" y="8246"/>
                  </a:cubicBezTo>
                  <a:lnTo>
                    <a:pt x="9792" y="8062"/>
                  </a:lnTo>
                  <a:cubicBezTo>
                    <a:pt x="9892" y="7995"/>
                    <a:pt x="9976" y="7912"/>
                    <a:pt x="10059" y="7828"/>
                  </a:cubicBezTo>
                  <a:lnTo>
                    <a:pt x="10059" y="8229"/>
                  </a:lnTo>
                  <a:cubicBezTo>
                    <a:pt x="10059" y="8731"/>
                    <a:pt x="9909" y="9232"/>
                    <a:pt x="9641" y="9650"/>
                  </a:cubicBezTo>
                  <a:cubicBezTo>
                    <a:pt x="9307" y="10134"/>
                    <a:pt x="9140" y="10719"/>
                    <a:pt x="9140" y="11304"/>
                  </a:cubicBezTo>
                  <a:lnTo>
                    <a:pt x="9140" y="12089"/>
                  </a:lnTo>
                  <a:lnTo>
                    <a:pt x="9591" y="12089"/>
                  </a:lnTo>
                  <a:lnTo>
                    <a:pt x="9591" y="11304"/>
                  </a:lnTo>
                  <a:cubicBezTo>
                    <a:pt x="9591" y="10803"/>
                    <a:pt x="9742" y="10318"/>
                    <a:pt x="10026" y="9900"/>
                  </a:cubicBezTo>
                  <a:cubicBezTo>
                    <a:pt x="10159" y="9683"/>
                    <a:pt x="10276" y="9466"/>
                    <a:pt x="10360" y="9215"/>
                  </a:cubicBezTo>
                  <a:cubicBezTo>
                    <a:pt x="10527" y="9549"/>
                    <a:pt x="10744" y="9850"/>
                    <a:pt x="10995" y="10101"/>
                  </a:cubicBezTo>
                  <a:lnTo>
                    <a:pt x="11062" y="10168"/>
                  </a:lnTo>
                  <a:lnTo>
                    <a:pt x="11396" y="9833"/>
                  </a:lnTo>
                  <a:lnTo>
                    <a:pt x="11329" y="9783"/>
                  </a:lnTo>
                  <a:cubicBezTo>
                    <a:pt x="10945" y="9399"/>
                    <a:pt x="10661" y="8898"/>
                    <a:pt x="10544" y="8380"/>
                  </a:cubicBezTo>
                  <a:lnTo>
                    <a:pt x="10527" y="8330"/>
                  </a:lnTo>
                  <a:cubicBezTo>
                    <a:pt x="10527" y="8296"/>
                    <a:pt x="10527" y="8263"/>
                    <a:pt x="10527" y="8229"/>
                  </a:cubicBezTo>
                  <a:lnTo>
                    <a:pt x="10527" y="6742"/>
                  </a:lnTo>
                  <a:cubicBezTo>
                    <a:pt x="10527" y="6726"/>
                    <a:pt x="10527" y="6709"/>
                    <a:pt x="10527" y="6676"/>
                  </a:cubicBezTo>
                  <a:cubicBezTo>
                    <a:pt x="10527" y="6375"/>
                    <a:pt x="10443" y="6074"/>
                    <a:pt x="10293" y="5823"/>
                  </a:cubicBezTo>
                  <a:lnTo>
                    <a:pt x="9859" y="5105"/>
                  </a:lnTo>
                  <a:cubicBezTo>
                    <a:pt x="9992" y="4854"/>
                    <a:pt x="10059" y="4587"/>
                    <a:pt x="10059" y="4303"/>
                  </a:cubicBezTo>
                  <a:lnTo>
                    <a:pt x="10059" y="4186"/>
                  </a:lnTo>
                  <a:cubicBezTo>
                    <a:pt x="10059" y="4119"/>
                    <a:pt x="10059" y="4036"/>
                    <a:pt x="10042" y="3952"/>
                  </a:cubicBezTo>
                  <a:lnTo>
                    <a:pt x="10260" y="3952"/>
                  </a:lnTo>
                  <a:cubicBezTo>
                    <a:pt x="10844" y="3952"/>
                    <a:pt x="11413" y="4136"/>
                    <a:pt x="11897" y="4470"/>
                  </a:cubicBezTo>
                  <a:cubicBezTo>
                    <a:pt x="14320" y="6141"/>
                    <a:pt x="14738" y="9566"/>
                    <a:pt x="12799" y="11772"/>
                  </a:cubicBezTo>
                  <a:lnTo>
                    <a:pt x="11763" y="12958"/>
                  </a:lnTo>
                  <a:cubicBezTo>
                    <a:pt x="11197" y="13603"/>
                    <a:pt x="10386" y="13957"/>
                    <a:pt x="9558" y="13957"/>
                  </a:cubicBezTo>
                  <a:cubicBezTo>
                    <a:pt x="9163" y="13957"/>
                    <a:pt x="8765" y="13877"/>
                    <a:pt x="8388" y="13710"/>
                  </a:cubicBezTo>
                  <a:lnTo>
                    <a:pt x="8171" y="13610"/>
                  </a:lnTo>
                  <a:cubicBezTo>
                    <a:pt x="6534" y="12891"/>
                    <a:pt x="5080" y="11805"/>
                    <a:pt x="3944" y="10435"/>
                  </a:cubicBezTo>
                  <a:lnTo>
                    <a:pt x="3944" y="10435"/>
                  </a:lnTo>
                  <a:cubicBezTo>
                    <a:pt x="4128" y="10452"/>
                    <a:pt x="4295" y="10468"/>
                    <a:pt x="4478" y="10468"/>
                  </a:cubicBezTo>
                  <a:lnTo>
                    <a:pt x="4478" y="10001"/>
                  </a:lnTo>
                  <a:cubicBezTo>
                    <a:pt x="4161" y="10001"/>
                    <a:pt x="3827" y="9967"/>
                    <a:pt x="3509" y="9884"/>
                  </a:cubicBezTo>
                  <a:cubicBezTo>
                    <a:pt x="3509" y="9867"/>
                    <a:pt x="3509" y="9867"/>
                    <a:pt x="3509" y="9867"/>
                  </a:cubicBezTo>
                  <a:lnTo>
                    <a:pt x="3493" y="9867"/>
                  </a:lnTo>
                  <a:cubicBezTo>
                    <a:pt x="3409" y="9850"/>
                    <a:pt x="3326" y="9833"/>
                    <a:pt x="3242" y="9800"/>
                  </a:cubicBezTo>
                  <a:lnTo>
                    <a:pt x="2858" y="9015"/>
                  </a:lnTo>
                  <a:cubicBezTo>
                    <a:pt x="2306" y="7929"/>
                    <a:pt x="2758" y="6592"/>
                    <a:pt x="3844" y="6041"/>
                  </a:cubicBezTo>
                  <a:lnTo>
                    <a:pt x="4362" y="5790"/>
                  </a:lnTo>
                  <a:cubicBezTo>
                    <a:pt x="5448" y="5239"/>
                    <a:pt x="5748" y="3835"/>
                    <a:pt x="4996" y="2883"/>
                  </a:cubicBezTo>
                  <a:lnTo>
                    <a:pt x="4796" y="2649"/>
                  </a:lnTo>
                  <a:cubicBezTo>
                    <a:pt x="4646" y="2448"/>
                    <a:pt x="4529" y="2198"/>
                    <a:pt x="4495" y="1947"/>
                  </a:cubicBezTo>
                  <a:cubicBezTo>
                    <a:pt x="4629" y="1813"/>
                    <a:pt x="4779" y="1696"/>
                    <a:pt x="4946" y="1596"/>
                  </a:cubicBezTo>
                  <a:lnTo>
                    <a:pt x="4946" y="1863"/>
                  </a:lnTo>
                  <a:lnTo>
                    <a:pt x="5414" y="1863"/>
                  </a:lnTo>
                  <a:lnTo>
                    <a:pt x="5414" y="1362"/>
                  </a:lnTo>
                  <a:cubicBezTo>
                    <a:pt x="5565" y="1295"/>
                    <a:pt x="5715" y="1245"/>
                    <a:pt x="5882" y="1212"/>
                  </a:cubicBezTo>
                  <a:cubicBezTo>
                    <a:pt x="5882" y="1262"/>
                    <a:pt x="5882" y="1312"/>
                    <a:pt x="5882" y="1362"/>
                  </a:cubicBezTo>
                  <a:lnTo>
                    <a:pt x="5882" y="1863"/>
                  </a:lnTo>
                  <a:lnTo>
                    <a:pt x="6350" y="1863"/>
                  </a:lnTo>
                  <a:lnTo>
                    <a:pt x="6350" y="1362"/>
                  </a:lnTo>
                  <a:cubicBezTo>
                    <a:pt x="6350" y="1295"/>
                    <a:pt x="6350" y="1229"/>
                    <a:pt x="6350" y="1162"/>
                  </a:cubicBezTo>
                  <a:lnTo>
                    <a:pt x="6784" y="1162"/>
                  </a:lnTo>
                  <a:cubicBezTo>
                    <a:pt x="6199" y="1964"/>
                    <a:pt x="5882" y="2933"/>
                    <a:pt x="5882" y="3919"/>
                  </a:cubicBezTo>
                  <a:lnTo>
                    <a:pt x="5882" y="3952"/>
                  </a:lnTo>
                  <a:lnTo>
                    <a:pt x="6350" y="3952"/>
                  </a:lnTo>
                  <a:lnTo>
                    <a:pt x="6350" y="3919"/>
                  </a:lnTo>
                  <a:cubicBezTo>
                    <a:pt x="6333" y="2816"/>
                    <a:pt x="6784" y="1747"/>
                    <a:pt x="7570" y="961"/>
                  </a:cubicBezTo>
                  <a:lnTo>
                    <a:pt x="7971" y="560"/>
                  </a:lnTo>
                  <a:close/>
                  <a:moveTo>
                    <a:pt x="7971" y="0"/>
                  </a:moveTo>
                  <a:cubicBezTo>
                    <a:pt x="7912" y="0"/>
                    <a:pt x="7854" y="26"/>
                    <a:pt x="7804" y="76"/>
                  </a:cubicBezTo>
                  <a:lnTo>
                    <a:pt x="7235" y="644"/>
                  </a:lnTo>
                  <a:cubicBezTo>
                    <a:pt x="7219" y="660"/>
                    <a:pt x="7202" y="677"/>
                    <a:pt x="7185" y="694"/>
                  </a:cubicBezTo>
                  <a:lnTo>
                    <a:pt x="6517" y="694"/>
                  </a:lnTo>
                  <a:cubicBezTo>
                    <a:pt x="6567" y="594"/>
                    <a:pt x="6651" y="493"/>
                    <a:pt x="6734" y="393"/>
                  </a:cubicBezTo>
                  <a:lnTo>
                    <a:pt x="6417" y="76"/>
                  </a:lnTo>
                  <a:cubicBezTo>
                    <a:pt x="6216" y="259"/>
                    <a:pt x="6083" y="477"/>
                    <a:pt x="5982" y="727"/>
                  </a:cubicBezTo>
                  <a:cubicBezTo>
                    <a:pt x="5765" y="761"/>
                    <a:pt x="5565" y="811"/>
                    <a:pt x="5347" y="894"/>
                  </a:cubicBezTo>
                  <a:cubicBezTo>
                    <a:pt x="5264" y="577"/>
                    <a:pt x="5113" y="293"/>
                    <a:pt x="4880" y="76"/>
                  </a:cubicBezTo>
                  <a:lnTo>
                    <a:pt x="4545" y="393"/>
                  </a:lnTo>
                  <a:cubicBezTo>
                    <a:pt x="4729" y="577"/>
                    <a:pt x="4863" y="811"/>
                    <a:pt x="4913" y="1078"/>
                  </a:cubicBezTo>
                  <a:cubicBezTo>
                    <a:pt x="4763" y="1145"/>
                    <a:pt x="4612" y="1245"/>
                    <a:pt x="4478" y="1346"/>
                  </a:cubicBezTo>
                  <a:lnTo>
                    <a:pt x="4478" y="226"/>
                  </a:lnTo>
                  <a:cubicBezTo>
                    <a:pt x="4478" y="109"/>
                    <a:pt x="4378" y="9"/>
                    <a:pt x="4245" y="9"/>
                  </a:cubicBezTo>
                  <a:lnTo>
                    <a:pt x="3326" y="9"/>
                  </a:lnTo>
                  <a:cubicBezTo>
                    <a:pt x="3192" y="9"/>
                    <a:pt x="3092" y="109"/>
                    <a:pt x="3092" y="226"/>
                  </a:cubicBezTo>
                  <a:lnTo>
                    <a:pt x="3092" y="560"/>
                  </a:lnTo>
                  <a:cubicBezTo>
                    <a:pt x="3092" y="1011"/>
                    <a:pt x="3042" y="1446"/>
                    <a:pt x="2975" y="1897"/>
                  </a:cubicBezTo>
                  <a:cubicBezTo>
                    <a:pt x="1187" y="2549"/>
                    <a:pt x="1" y="4269"/>
                    <a:pt x="67" y="6191"/>
                  </a:cubicBezTo>
                  <a:cubicBezTo>
                    <a:pt x="134" y="8096"/>
                    <a:pt x="1404" y="9750"/>
                    <a:pt x="3242" y="10285"/>
                  </a:cubicBezTo>
                  <a:cubicBezTo>
                    <a:pt x="4478" y="11922"/>
                    <a:pt x="6116" y="13225"/>
                    <a:pt x="7987" y="14044"/>
                  </a:cubicBezTo>
                  <a:lnTo>
                    <a:pt x="8205" y="14144"/>
                  </a:lnTo>
                  <a:cubicBezTo>
                    <a:pt x="8640" y="14332"/>
                    <a:pt x="9100" y="14424"/>
                    <a:pt x="9555" y="14424"/>
                  </a:cubicBezTo>
                  <a:cubicBezTo>
                    <a:pt x="10515" y="14424"/>
                    <a:pt x="11457" y="14018"/>
                    <a:pt x="12114" y="13259"/>
                  </a:cubicBezTo>
                  <a:lnTo>
                    <a:pt x="13150" y="12089"/>
                  </a:lnTo>
                  <a:cubicBezTo>
                    <a:pt x="15272" y="9650"/>
                    <a:pt x="14804" y="5924"/>
                    <a:pt x="12148" y="4086"/>
                  </a:cubicBezTo>
                  <a:cubicBezTo>
                    <a:pt x="11596" y="3701"/>
                    <a:pt x="10928" y="3484"/>
                    <a:pt x="10260" y="3484"/>
                  </a:cubicBezTo>
                  <a:lnTo>
                    <a:pt x="9909" y="3484"/>
                  </a:lnTo>
                  <a:cubicBezTo>
                    <a:pt x="9859" y="3384"/>
                    <a:pt x="9809" y="3300"/>
                    <a:pt x="9742" y="3217"/>
                  </a:cubicBezTo>
                  <a:cubicBezTo>
                    <a:pt x="9424" y="2799"/>
                    <a:pt x="8940" y="2565"/>
                    <a:pt x="8438" y="2565"/>
                  </a:cubicBezTo>
                  <a:lnTo>
                    <a:pt x="8054" y="2565"/>
                  </a:lnTo>
                  <a:cubicBezTo>
                    <a:pt x="8205" y="2264"/>
                    <a:pt x="8388" y="1997"/>
                    <a:pt x="8622" y="1763"/>
                  </a:cubicBezTo>
                  <a:lnTo>
                    <a:pt x="9057" y="1329"/>
                  </a:lnTo>
                  <a:cubicBezTo>
                    <a:pt x="9157" y="1245"/>
                    <a:pt x="9157" y="1095"/>
                    <a:pt x="9057" y="995"/>
                  </a:cubicBezTo>
                  <a:lnTo>
                    <a:pt x="8138" y="76"/>
                  </a:lnTo>
                  <a:cubicBezTo>
                    <a:pt x="8088" y="26"/>
                    <a:pt x="8029" y="0"/>
                    <a:pt x="797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789;p44">
            <a:extLst>
              <a:ext uri="{FF2B5EF4-FFF2-40B4-BE49-F238E27FC236}">
                <a16:creationId xmlns:a16="http://schemas.microsoft.com/office/drawing/2014/main" id="{771F655D-3AF6-21AA-8DD3-3A19BFB31055}"/>
              </a:ext>
            </a:extLst>
          </p:cNvPr>
          <p:cNvSpPr/>
          <p:nvPr/>
        </p:nvSpPr>
        <p:spPr>
          <a:xfrm>
            <a:off x="3275425" y="2141550"/>
            <a:ext cx="860700" cy="860400"/>
          </a:xfrm>
          <a:prstGeom prst="arc">
            <a:avLst>
              <a:gd name="adj1" fmla="val 16200000"/>
              <a:gd name="adj2" fmla="val 6312011"/>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36;p44">
            <a:extLst>
              <a:ext uri="{FF2B5EF4-FFF2-40B4-BE49-F238E27FC236}">
                <a16:creationId xmlns:a16="http://schemas.microsoft.com/office/drawing/2014/main" id="{67781C40-FB8E-83C5-2C23-641B2FFA03FD}"/>
              </a:ext>
            </a:extLst>
          </p:cNvPr>
          <p:cNvSpPr/>
          <p:nvPr/>
        </p:nvSpPr>
        <p:spPr>
          <a:xfrm>
            <a:off x="5275598" y="1889384"/>
            <a:ext cx="994945" cy="1022809"/>
          </a:xfrm>
          <a:custGeom>
            <a:avLst/>
            <a:gdLst/>
            <a:ahLst/>
            <a:cxnLst/>
            <a:rect l="l" t="t" r="r" b="b"/>
            <a:pathLst>
              <a:path w="31029" h="31898" extrusionOk="0">
                <a:moveTo>
                  <a:pt x="24646" y="13902"/>
                </a:moveTo>
                <a:cubicBezTo>
                  <a:pt x="28740" y="15022"/>
                  <a:pt x="31029" y="19383"/>
                  <a:pt x="29625" y="23393"/>
                </a:cubicBezTo>
                <a:cubicBezTo>
                  <a:pt x="28171" y="27486"/>
                  <a:pt x="25247" y="31897"/>
                  <a:pt x="19483" y="30477"/>
                </a:cubicBezTo>
                <a:cubicBezTo>
                  <a:pt x="16308" y="29709"/>
                  <a:pt x="19283" y="25381"/>
                  <a:pt x="8472" y="28723"/>
                </a:cubicBezTo>
                <a:cubicBezTo>
                  <a:pt x="3109" y="30377"/>
                  <a:pt x="1404" y="24980"/>
                  <a:pt x="1404" y="24980"/>
                </a:cubicBezTo>
                <a:cubicBezTo>
                  <a:pt x="1404" y="24980"/>
                  <a:pt x="1" y="20034"/>
                  <a:pt x="5431" y="14303"/>
                </a:cubicBezTo>
                <a:cubicBezTo>
                  <a:pt x="6116" y="13518"/>
                  <a:pt x="6417" y="12465"/>
                  <a:pt x="6250" y="11429"/>
                </a:cubicBezTo>
                <a:cubicBezTo>
                  <a:pt x="6049" y="10360"/>
                  <a:pt x="5682" y="9324"/>
                  <a:pt x="5197" y="8338"/>
                </a:cubicBezTo>
                <a:cubicBezTo>
                  <a:pt x="3693" y="5264"/>
                  <a:pt x="6668" y="1"/>
                  <a:pt x="11463" y="1204"/>
                </a:cubicBezTo>
                <a:cubicBezTo>
                  <a:pt x="13451" y="1705"/>
                  <a:pt x="15139" y="3276"/>
                  <a:pt x="16258" y="5481"/>
                </a:cubicBezTo>
                <a:cubicBezTo>
                  <a:pt x="17628" y="8188"/>
                  <a:pt x="15841" y="13618"/>
                  <a:pt x="20285" y="13418"/>
                </a:cubicBezTo>
                <a:cubicBezTo>
                  <a:pt x="21755" y="13351"/>
                  <a:pt x="23226" y="13518"/>
                  <a:pt x="24646" y="13902"/>
                </a:cubicBezTo>
                <a:close/>
              </a:path>
            </a:pathLst>
          </a:custGeom>
          <a:gradFill>
            <a:gsLst>
              <a:gs pos="0">
                <a:srgbClr val="E3FFD5"/>
              </a:gs>
              <a:gs pos="100000">
                <a:srgbClr val="90EBBA"/>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764;p44">
            <a:extLst>
              <a:ext uri="{FF2B5EF4-FFF2-40B4-BE49-F238E27FC236}">
                <a16:creationId xmlns:a16="http://schemas.microsoft.com/office/drawing/2014/main" id="{07FD1F6C-AD01-43FC-6DD1-4BB1E004F30D}"/>
              </a:ext>
            </a:extLst>
          </p:cNvPr>
          <p:cNvGrpSpPr/>
          <p:nvPr/>
        </p:nvGrpSpPr>
        <p:grpSpPr>
          <a:xfrm>
            <a:off x="5509182" y="2245111"/>
            <a:ext cx="539921" cy="441690"/>
            <a:chOff x="604425" y="237200"/>
            <a:chExt cx="6337100" cy="5184150"/>
          </a:xfrm>
        </p:grpSpPr>
        <p:sp>
          <p:nvSpPr>
            <p:cNvPr id="63" name="Google Shape;765;p44">
              <a:extLst>
                <a:ext uri="{FF2B5EF4-FFF2-40B4-BE49-F238E27FC236}">
                  <a16:creationId xmlns:a16="http://schemas.microsoft.com/office/drawing/2014/main" id="{AACB0440-FEA4-E7ED-964D-50E8623C3563}"/>
                </a:ext>
              </a:extLst>
            </p:cNvPr>
            <p:cNvSpPr/>
            <p:nvPr/>
          </p:nvSpPr>
          <p:spPr>
            <a:xfrm>
              <a:off x="1758300" y="3070375"/>
              <a:ext cx="1147725" cy="982900"/>
            </a:xfrm>
            <a:custGeom>
              <a:avLst/>
              <a:gdLst/>
              <a:ahLst/>
              <a:cxnLst/>
              <a:rect l="l" t="t" r="r" b="b"/>
              <a:pathLst>
                <a:path w="45909" h="39316" extrusionOk="0">
                  <a:moveTo>
                    <a:pt x="26163" y="0"/>
                  </a:moveTo>
                  <a:cubicBezTo>
                    <a:pt x="8886" y="0"/>
                    <a:pt x="1" y="21227"/>
                    <a:pt x="12342" y="33568"/>
                  </a:cubicBezTo>
                  <a:cubicBezTo>
                    <a:pt x="16316" y="37542"/>
                    <a:pt x="21212" y="39315"/>
                    <a:pt x="26024" y="39315"/>
                  </a:cubicBezTo>
                  <a:cubicBezTo>
                    <a:pt x="36153" y="39315"/>
                    <a:pt x="45909" y="31459"/>
                    <a:pt x="45909" y="19746"/>
                  </a:cubicBezTo>
                  <a:cubicBezTo>
                    <a:pt x="45909" y="8886"/>
                    <a:pt x="37023" y="0"/>
                    <a:pt x="26163"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66;p44">
              <a:extLst>
                <a:ext uri="{FF2B5EF4-FFF2-40B4-BE49-F238E27FC236}">
                  <a16:creationId xmlns:a16="http://schemas.microsoft.com/office/drawing/2014/main" id="{F241BFCE-8B63-8CA4-A576-C2D1C25D2C05}"/>
                </a:ext>
              </a:extLst>
            </p:cNvPr>
            <p:cNvSpPr/>
            <p:nvPr/>
          </p:nvSpPr>
          <p:spPr>
            <a:xfrm>
              <a:off x="2153225" y="2292875"/>
              <a:ext cx="1141550" cy="976750"/>
            </a:xfrm>
            <a:custGeom>
              <a:avLst/>
              <a:gdLst/>
              <a:ahLst/>
              <a:cxnLst/>
              <a:rect l="l" t="t" r="r" b="b"/>
              <a:pathLst>
                <a:path w="45662" h="39070" extrusionOk="0">
                  <a:moveTo>
                    <a:pt x="26163" y="1"/>
                  </a:moveTo>
                  <a:cubicBezTo>
                    <a:pt x="8639" y="1"/>
                    <a:pt x="0" y="20981"/>
                    <a:pt x="12341" y="33322"/>
                  </a:cubicBezTo>
                  <a:cubicBezTo>
                    <a:pt x="16315" y="37296"/>
                    <a:pt x="21186" y="39069"/>
                    <a:pt x="25963" y="39069"/>
                  </a:cubicBezTo>
                  <a:cubicBezTo>
                    <a:pt x="36019" y="39069"/>
                    <a:pt x="45662" y="31213"/>
                    <a:pt x="45662" y="19500"/>
                  </a:cubicBezTo>
                  <a:cubicBezTo>
                    <a:pt x="45662" y="8640"/>
                    <a:pt x="36776" y="1"/>
                    <a:pt x="26163"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67;p44">
              <a:extLst>
                <a:ext uri="{FF2B5EF4-FFF2-40B4-BE49-F238E27FC236}">
                  <a16:creationId xmlns:a16="http://schemas.microsoft.com/office/drawing/2014/main" id="{AFC9ED0C-F56D-C6A8-F441-BB3278B3F4B1}"/>
                </a:ext>
              </a:extLst>
            </p:cNvPr>
            <p:cNvSpPr/>
            <p:nvPr/>
          </p:nvSpPr>
          <p:spPr>
            <a:xfrm>
              <a:off x="604425" y="237200"/>
              <a:ext cx="6337100" cy="5184150"/>
            </a:xfrm>
            <a:custGeom>
              <a:avLst/>
              <a:gdLst/>
              <a:ahLst/>
              <a:cxnLst/>
              <a:rect l="l" t="t" r="r" b="b"/>
              <a:pathLst>
                <a:path w="253484" h="207366" extrusionOk="0">
                  <a:moveTo>
                    <a:pt x="162329" y="1"/>
                  </a:moveTo>
                  <a:cubicBezTo>
                    <a:pt x="157412" y="1"/>
                    <a:pt x="152441" y="1858"/>
                    <a:pt x="148586" y="5714"/>
                  </a:cubicBezTo>
                  <a:cubicBezTo>
                    <a:pt x="144763" y="1891"/>
                    <a:pt x="139813" y="14"/>
                    <a:pt x="134879" y="14"/>
                  </a:cubicBezTo>
                  <a:cubicBezTo>
                    <a:pt x="128983" y="14"/>
                    <a:pt x="123111" y="2694"/>
                    <a:pt x="119214" y="7935"/>
                  </a:cubicBezTo>
                  <a:cubicBezTo>
                    <a:pt x="115681" y="5197"/>
                    <a:pt x="111580" y="3913"/>
                    <a:pt x="107531" y="3913"/>
                  </a:cubicBezTo>
                  <a:cubicBezTo>
                    <a:pt x="100266" y="3913"/>
                    <a:pt x="93171" y="8049"/>
                    <a:pt x="89843" y="15340"/>
                  </a:cubicBezTo>
                  <a:cubicBezTo>
                    <a:pt x="85647" y="13118"/>
                    <a:pt x="80957" y="11884"/>
                    <a:pt x="76268" y="11884"/>
                  </a:cubicBezTo>
                  <a:cubicBezTo>
                    <a:pt x="64173" y="11884"/>
                    <a:pt x="53560" y="19783"/>
                    <a:pt x="50105" y="31383"/>
                  </a:cubicBezTo>
                  <a:lnTo>
                    <a:pt x="48871" y="31383"/>
                  </a:lnTo>
                  <a:cubicBezTo>
                    <a:pt x="38011" y="31383"/>
                    <a:pt x="29372" y="40022"/>
                    <a:pt x="29372" y="50882"/>
                  </a:cubicBezTo>
                  <a:lnTo>
                    <a:pt x="29372" y="51376"/>
                  </a:lnTo>
                  <a:cubicBezTo>
                    <a:pt x="20240" y="53103"/>
                    <a:pt x="13822" y="61248"/>
                    <a:pt x="13822" y="70381"/>
                  </a:cubicBezTo>
                  <a:cubicBezTo>
                    <a:pt x="13822" y="74083"/>
                    <a:pt x="14809" y="77538"/>
                    <a:pt x="16537" y="80500"/>
                  </a:cubicBezTo>
                  <a:cubicBezTo>
                    <a:pt x="0" y="88892"/>
                    <a:pt x="3456" y="113327"/>
                    <a:pt x="21474" y="117030"/>
                  </a:cubicBezTo>
                  <a:lnTo>
                    <a:pt x="21474" y="117276"/>
                  </a:lnTo>
                  <a:cubicBezTo>
                    <a:pt x="21474" y="125175"/>
                    <a:pt x="26163" y="132086"/>
                    <a:pt x="33321" y="135294"/>
                  </a:cubicBezTo>
                  <a:cubicBezTo>
                    <a:pt x="34555" y="156027"/>
                    <a:pt x="51586" y="172070"/>
                    <a:pt x="72318" y="172070"/>
                  </a:cubicBezTo>
                  <a:lnTo>
                    <a:pt x="73553" y="172070"/>
                  </a:lnTo>
                  <a:cubicBezTo>
                    <a:pt x="67629" y="182930"/>
                    <a:pt x="64667" y="195025"/>
                    <a:pt x="64667" y="207366"/>
                  </a:cubicBezTo>
                  <a:lnTo>
                    <a:pt x="72318" y="207366"/>
                  </a:lnTo>
                  <a:cubicBezTo>
                    <a:pt x="72318" y="195271"/>
                    <a:pt x="75774" y="183424"/>
                    <a:pt x="81944" y="173058"/>
                  </a:cubicBezTo>
                  <a:lnTo>
                    <a:pt x="83425" y="170589"/>
                  </a:lnTo>
                  <a:cubicBezTo>
                    <a:pt x="99962" y="165653"/>
                    <a:pt x="111563" y="150350"/>
                    <a:pt x="111563" y="133073"/>
                  </a:cubicBezTo>
                  <a:lnTo>
                    <a:pt x="103664" y="133073"/>
                  </a:lnTo>
                  <a:cubicBezTo>
                    <a:pt x="103911" y="150350"/>
                    <a:pt x="89843" y="164666"/>
                    <a:pt x="72318" y="164666"/>
                  </a:cubicBezTo>
                  <a:cubicBezTo>
                    <a:pt x="55041" y="164666"/>
                    <a:pt x="40972" y="150350"/>
                    <a:pt x="41219" y="133073"/>
                  </a:cubicBezTo>
                  <a:cubicBezTo>
                    <a:pt x="41219" y="132826"/>
                    <a:pt x="41219" y="132579"/>
                    <a:pt x="41219" y="132579"/>
                  </a:cubicBezTo>
                  <a:cubicBezTo>
                    <a:pt x="41219" y="130605"/>
                    <a:pt x="39985" y="129124"/>
                    <a:pt x="38257" y="128630"/>
                  </a:cubicBezTo>
                  <a:cubicBezTo>
                    <a:pt x="33074" y="127396"/>
                    <a:pt x="29372" y="122706"/>
                    <a:pt x="29372" y="117276"/>
                  </a:cubicBezTo>
                  <a:cubicBezTo>
                    <a:pt x="29372" y="116289"/>
                    <a:pt x="29619" y="115302"/>
                    <a:pt x="29865" y="114315"/>
                  </a:cubicBezTo>
                  <a:cubicBezTo>
                    <a:pt x="30112" y="113080"/>
                    <a:pt x="29865" y="111846"/>
                    <a:pt x="29125" y="110859"/>
                  </a:cubicBezTo>
                  <a:cubicBezTo>
                    <a:pt x="28385" y="109872"/>
                    <a:pt x="27150" y="109378"/>
                    <a:pt x="25916" y="109378"/>
                  </a:cubicBezTo>
                  <a:cubicBezTo>
                    <a:pt x="25670" y="109378"/>
                    <a:pt x="25670" y="109378"/>
                    <a:pt x="25423" y="109625"/>
                  </a:cubicBezTo>
                  <a:cubicBezTo>
                    <a:pt x="10860" y="109625"/>
                    <a:pt x="9379" y="88152"/>
                    <a:pt x="23942" y="86177"/>
                  </a:cubicBezTo>
                  <a:cubicBezTo>
                    <a:pt x="27150" y="85683"/>
                    <a:pt x="28385" y="81488"/>
                    <a:pt x="25916" y="79266"/>
                  </a:cubicBezTo>
                  <a:cubicBezTo>
                    <a:pt x="17525" y="72355"/>
                    <a:pt x="22214" y="58780"/>
                    <a:pt x="33074" y="58780"/>
                  </a:cubicBezTo>
                  <a:lnTo>
                    <a:pt x="33815" y="58780"/>
                  </a:lnTo>
                  <a:cubicBezTo>
                    <a:pt x="35049" y="58780"/>
                    <a:pt x="36036" y="58286"/>
                    <a:pt x="37023" y="57299"/>
                  </a:cubicBezTo>
                  <a:cubicBezTo>
                    <a:pt x="37764" y="56312"/>
                    <a:pt x="38011" y="55078"/>
                    <a:pt x="37517" y="53844"/>
                  </a:cubicBezTo>
                  <a:cubicBezTo>
                    <a:pt x="37270" y="52856"/>
                    <a:pt x="37270" y="51869"/>
                    <a:pt x="37270" y="50882"/>
                  </a:cubicBezTo>
                  <a:cubicBezTo>
                    <a:pt x="37270" y="44465"/>
                    <a:pt x="42453" y="39035"/>
                    <a:pt x="48871" y="39035"/>
                  </a:cubicBezTo>
                  <a:cubicBezTo>
                    <a:pt x="49858" y="39281"/>
                    <a:pt x="51092" y="39281"/>
                    <a:pt x="52079" y="39528"/>
                  </a:cubicBezTo>
                  <a:cubicBezTo>
                    <a:pt x="52468" y="39658"/>
                    <a:pt x="52858" y="39719"/>
                    <a:pt x="53237" y="39719"/>
                  </a:cubicBezTo>
                  <a:cubicBezTo>
                    <a:pt x="55026" y="39719"/>
                    <a:pt x="56608" y="38355"/>
                    <a:pt x="57016" y="36320"/>
                  </a:cubicBezTo>
                  <a:cubicBezTo>
                    <a:pt x="58330" y="25968"/>
                    <a:pt x="67192" y="19554"/>
                    <a:pt x="76393" y="19554"/>
                  </a:cubicBezTo>
                  <a:cubicBezTo>
                    <a:pt x="81013" y="19554"/>
                    <a:pt x="85718" y="21171"/>
                    <a:pt x="89596" y="24719"/>
                  </a:cubicBezTo>
                  <a:cubicBezTo>
                    <a:pt x="90326" y="25449"/>
                    <a:pt x="91244" y="25780"/>
                    <a:pt x="92155" y="25780"/>
                  </a:cubicBezTo>
                  <a:cubicBezTo>
                    <a:pt x="94014" y="25780"/>
                    <a:pt x="95847" y="24404"/>
                    <a:pt x="96013" y="22251"/>
                  </a:cubicBezTo>
                  <a:cubicBezTo>
                    <a:pt x="96619" y="15741"/>
                    <a:pt x="102052" y="11831"/>
                    <a:pt x="107588" y="11831"/>
                  </a:cubicBezTo>
                  <a:cubicBezTo>
                    <a:pt x="111077" y="11831"/>
                    <a:pt x="114607" y="13385"/>
                    <a:pt x="116993" y="16821"/>
                  </a:cubicBezTo>
                  <a:cubicBezTo>
                    <a:pt x="117846" y="17888"/>
                    <a:pt x="119069" y="18401"/>
                    <a:pt x="120261" y="18401"/>
                  </a:cubicBezTo>
                  <a:cubicBezTo>
                    <a:pt x="121828" y="18401"/>
                    <a:pt x="123343" y="17515"/>
                    <a:pt x="123904" y="15833"/>
                  </a:cubicBezTo>
                  <a:cubicBezTo>
                    <a:pt x="125767" y="10642"/>
                    <a:pt x="130431" y="7892"/>
                    <a:pt x="135067" y="7892"/>
                  </a:cubicBezTo>
                  <a:cubicBezTo>
                    <a:pt x="139028" y="7892"/>
                    <a:pt x="142970" y="9899"/>
                    <a:pt x="145130" y="14106"/>
                  </a:cubicBezTo>
                  <a:cubicBezTo>
                    <a:pt x="145994" y="15340"/>
                    <a:pt x="147352" y="15957"/>
                    <a:pt x="148678" y="15957"/>
                  </a:cubicBezTo>
                  <a:cubicBezTo>
                    <a:pt x="150005" y="15957"/>
                    <a:pt x="151301" y="15340"/>
                    <a:pt x="152041" y="14106"/>
                  </a:cubicBezTo>
                  <a:cubicBezTo>
                    <a:pt x="154202" y="9899"/>
                    <a:pt x="158195" y="7892"/>
                    <a:pt x="162189" y="7892"/>
                  </a:cubicBezTo>
                  <a:cubicBezTo>
                    <a:pt x="166863" y="7892"/>
                    <a:pt x="171537" y="10642"/>
                    <a:pt x="173268" y="15833"/>
                  </a:cubicBezTo>
                  <a:cubicBezTo>
                    <a:pt x="173961" y="17394"/>
                    <a:pt x="175629" y="18346"/>
                    <a:pt x="177245" y="18346"/>
                  </a:cubicBezTo>
                  <a:cubicBezTo>
                    <a:pt x="177929" y="18346"/>
                    <a:pt x="178604" y="18175"/>
                    <a:pt x="179191" y="17808"/>
                  </a:cubicBezTo>
                  <a:cubicBezTo>
                    <a:pt x="181309" y="16326"/>
                    <a:pt x="183629" y="15651"/>
                    <a:pt x="185885" y="15651"/>
                  </a:cubicBezTo>
                  <a:cubicBezTo>
                    <a:pt x="191517" y="15651"/>
                    <a:pt x="196751" y="19856"/>
                    <a:pt x="197456" y="26200"/>
                  </a:cubicBezTo>
                  <a:cubicBezTo>
                    <a:pt x="197640" y="28228"/>
                    <a:pt x="199478" y="29706"/>
                    <a:pt x="201425" y="29706"/>
                  </a:cubicBezTo>
                  <a:cubicBezTo>
                    <a:pt x="202084" y="29706"/>
                    <a:pt x="202755" y="29536"/>
                    <a:pt x="203380" y="29162"/>
                  </a:cubicBezTo>
                  <a:cubicBezTo>
                    <a:pt x="205107" y="27928"/>
                    <a:pt x="207082" y="27434"/>
                    <a:pt x="209303" y="27434"/>
                  </a:cubicBezTo>
                  <a:cubicBezTo>
                    <a:pt x="215720" y="27434"/>
                    <a:pt x="220904" y="32617"/>
                    <a:pt x="220904" y="39035"/>
                  </a:cubicBezTo>
                  <a:cubicBezTo>
                    <a:pt x="220904" y="41503"/>
                    <a:pt x="220163" y="43971"/>
                    <a:pt x="218929" y="45945"/>
                  </a:cubicBezTo>
                  <a:cubicBezTo>
                    <a:pt x="217448" y="47920"/>
                    <a:pt x="218189" y="50635"/>
                    <a:pt x="220410" y="51622"/>
                  </a:cubicBezTo>
                  <a:cubicBezTo>
                    <a:pt x="221644" y="52363"/>
                    <a:pt x="222878" y="53350"/>
                    <a:pt x="223619" y="54584"/>
                  </a:cubicBezTo>
                  <a:cubicBezTo>
                    <a:pt x="224429" y="55719"/>
                    <a:pt x="225666" y="56321"/>
                    <a:pt x="226909" y="56321"/>
                  </a:cubicBezTo>
                  <a:cubicBezTo>
                    <a:pt x="227558" y="56321"/>
                    <a:pt x="228209" y="56157"/>
                    <a:pt x="228802" y="55818"/>
                  </a:cubicBezTo>
                  <a:cubicBezTo>
                    <a:pt x="230036" y="55078"/>
                    <a:pt x="231270" y="54831"/>
                    <a:pt x="232751" y="54831"/>
                  </a:cubicBezTo>
                  <a:cubicBezTo>
                    <a:pt x="236947" y="54831"/>
                    <a:pt x="240649" y="58286"/>
                    <a:pt x="240649" y="62482"/>
                  </a:cubicBezTo>
                  <a:cubicBezTo>
                    <a:pt x="240649" y="65691"/>
                    <a:pt x="238675" y="68406"/>
                    <a:pt x="235960" y="69640"/>
                  </a:cubicBezTo>
                  <a:cubicBezTo>
                    <a:pt x="233245" y="70874"/>
                    <a:pt x="232998" y="74577"/>
                    <a:pt x="235466" y="76304"/>
                  </a:cubicBezTo>
                  <a:cubicBezTo>
                    <a:pt x="244352" y="82475"/>
                    <a:pt x="240896" y="96544"/>
                    <a:pt x="230036" y="97531"/>
                  </a:cubicBezTo>
                  <a:cubicBezTo>
                    <a:pt x="227321" y="98024"/>
                    <a:pt x="225593" y="100986"/>
                    <a:pt x="227074" y="103454"/>
                  </a:cubicBezTo>
                  <a:cubicBezTo>
                    <a:pt x="228308" y="105429"/>
                    <a:pt x="228802" y="107404"/>
                    <a:pt x="228802" y="109625"/>
                  </a:cubicBezTo>
                  <a:cubicBezTo>
                    <a:pt x="228802" y="116042"/>
                    <a:pt x="223619" y="121226"/>
                    <a:pt x="217201" y="121226"/>
                  </a:cubicBezTo>
                  <a:cubicBezTo>
                    <a:pt x="215967" y="121226"/>
                    <a:pt x="214980" y="120979"/>
                    <a:pt x="213993" y="120732"/>
                  </a:cubicBezTo>
                  <a:cubicBezTo>
                    <a:pt x="213735" y="120680"/>
                    <a:pt x="213478" y="120656"/>
                    <a:pt x="213223" y="120656"/>
                  </a:cubicBezTo>
                  <a:cubicBezTo>
                    <a:pt x="211039" y="120656"/>
                    <a:pt x="209082" y="122470"/>
                    <a:pt x="209303" y="124681"/>
                  </a:cubicBezTo>
                  <a:cubicBezTo>
                    <a:pt x="209303" y="124928"/>
                    <a:pt x="209303" y="124928"/>
                    <a:pt x="209303" y="125175"/>
                  </a:cubicBezTo>
                  <a:cubicBezTo>
                    <a:pt x="209303" y="129371"/>
                    <a:pt x="205848" y="133073"/>
                    <a:pt x="201405" y="133073"/>
                  </a:cubicBezTo>
                  <a:cubicBezTo>
                    <a:pt x="200418" y="133073"/>
                    <a:pt x="199677" y="132826"/>
                    <a:pt x="198690" y="132579"/>
                  </a:cubicBezTo>
                  <a:cubicBezTo>
                    <a:pt x="198249" y="132403"/>
                    <a:pt x="197792" y="132321"/>
                    <a:pt x="197341" y="132321"/>
                  </a:cubicBezTo>
                  <a:cubicBezTo>
                    <a:pt x="195266" y="132321"/>
                    <a:pt x="193304" y="134052"/>
                    <a:pt x="193507" y="136282"/>
                  </a:cubicBezTo>
                  <a:cubicBezTo>
                    <a:pt x="193507" y="136528"/>
                    <a:pt x="193507" y="136775"/>
                    <a:pt x="193507" y="136775"/>
                  </a:cubicBezTo>
                  <a:cubicBezTo>
                    <a:pt x="193507" y="141401"/>
                    <a:pt x="189901" y="144716"/>
                    <a:pt x="185761" y="144716"/>
                  </a:cubicBezTo>
                  <a:cubicBezTo>
                    <a:pt x="184821" y="144716"/>
                    <a:pt x="183853" y="144545"/>
                    <a:pt x="182893" y="144180"/>
                  </a:cubicBezTo>
                  <a:cubicBezTo>
                    <a:pt x="182365" y="143945"/>
                    <a:pt x="181822" y="143836"/>
                    <a:pt x="181296" y="143836"/>
                  </a:cubicBezTo>
                  <a:cubicBezTo>
                    <a:pt x="179609" y="143836"/>
                    <a:pt x="178086" y="144955"/>
                    <a:pt x="177710" y="146648"/>
                  </a:cubicBezTo>
                  <a:cubicBezTo>
                    <a:pt x="176723" y="150103"/>
                    <a:pt x="173761" y="152572"/>
                    <a:pt x="170059" y="152572"/>
                  </a:cubicBezTo>
                  <a:cubicBezTo>
                    <a:pt x="168084" y="152572"/>
                    <a:pt x="165863" y="151584"/>
                    <a:pt x="164382" y="150103"/>
                  </a:cubicBezTo>
                  <a:cubicBezTo>
                    <a:pt x="163588" y="149211"/>
                    <a:pt x="162556" y="148796"/>
                    <a:pt x="161540" y="148796"/>
                  </a:cubicBezTo>
                  <a:cubicBezTo>
                    <a:pt x="160029" y="148796"/>
                    <a:pt x="158555" y="149714"/>
                    <a:pt x="157965" y="151338"/>
                  </a:cubicBezTo>
                  <a:cubicBezTo>
                    <a:pt x="156815" y="154644"/>
                    <a:pt x="153740" y="156443"/>
                    <a:pt x="150640" y="156443"/>
                  </a:cubicBezTo>
                  <a:cubicBezTo>
                    <a:pt x="148418" y="156443"/>
                    <a:pt x="146183" y="155517"/>
                    <a:pt x="144636" y="153559"/>
                  </a:cubicBezTo>
                  <a:cubicBezTo>
                    <a:pt x="143868" y="152662"/>
                    <a:pt x="142832" y="152230"/>
                    <a:pt x="141773" y="152230"/>
                  </a:cubicBezTo>
                  <a:cubicBezTo>
                    <a:pt x="140792" y="152230"/>
                    <a:pt x="139790" y="152600"/>
                    <a:pt x="138960" y="153312"/>
                  </a:cubicBezTo>
                  <a:cubicBezTo>
                    <a:pt x="136711" y="155467"/>
                    <a:pt x="133893" y="156484"/>
                    <a:pt x="131086" y="156484"/>
                  </a:cubicBezTo>
                  <a:cubicBezTo>
                    <a:pt x="126500" y="156484"/>
                    <a:pt x="121945" y="153769"/>
                    <a:pt x="119955" y="148869"/>
                  </a:cubicBezTo>
                  <a:cubicBezTo>
                    <a:pt x="117035" y="141328"/>
                    <a:pt x="122508" y="133068"/>
                    <a:pt x="130701" y="133068"/>
                  </a:cubicBezTo>
                  <a:cubicBezTo>
                    <a:pt x="130820" y="133068"/>
                    <a:pt x="130941" y="133069"/>
                    <a:pt x="131061" y="133073"/>
                  </a:cubicBezTo>
                  <a:lnTo>
                    <a:pt x="131061" y="125175"/>
                  </a:lnTo>
                  <a:cubicBezTo>
                    <a:pt x="120201" y="125175"/>
                    <a:pt x="111563" y="133813"/>
                    <a:pt x="111563" y="144673"/>
                  </a:cubicBezTo>
                  <a:cubicBezTo>
                    <a:pt x="111563" y="149363"/>
                    <a:pt x="113290" y="153806"/>
                    <a:pt x="116252" y="157261"/>
                  </a:cubicBezTo>
                  <a:lnTo>
                    <a:pt x="106626" y="165653"/>
                  </a:lnTo>
                  <a:cubicBezTo>
                    <a:pt x="94779" y="176020"/>
                    <a:pt x="88115" y="191076"/>
                    <a:pt x="88115" y="206872"/>
                  </a:cubicBezTo>
                  <a:lnTo>
                    <a:pt x="88115" y="207366"/>
                  </a:lnTo>
                  <a:lnTo>
                    <a:pt x="95766" y="207366"/>
                  </a:lnTo>
                  <a:lnTo>
                    <a:pt x="95766" y="206872"/>
                  </a:lnTo>
                  <a:cubicBezTo>
                    <a:pt x="95766" y="193297"/>
                    <a:pt x="101690" y="180462"/>
                    <a:pt x="111810" y="171577"/>
                  </a:cubicBezTo>
                  <a:lnTo>
                    <a:pt x="122423" y="162198"/>
                  </a:lnTo>
                  <a:cubicBezTo>
                    <a:pt x="125222" y="163541"/>
                    <a:pt x="128224" y="164224"/>
                    <a:pt x="131199" y="164224"/>
                  </a:cubicBezTo>
                  <a:cubicBezTo>
                    <a:pt x="134782" y="164224"/>
                    <a:pt x="138326" y="163233"/>
                    <a:pt x="141428" y="161210"/>
                  </a:cubicBezTo>
                  <a:cubicBezTo>
                    <a:pt x="144143" y="163185"/>
                    <a:pt x="147352" y="164172"/>
                    <a:pt x="150560" y="164172"/>
                  </a:cubicBezTo>
                  <a:cubicBezTo>
                    <a:pt x="155250" y="164172"/>
                    <a:pt x="159692" y="162198"/>
                    <a:pt x="162654" y="158495"/>
                  </a:cubicBezTo>
                  <a:cubicBezTo>
                    <a:pt x="164589" y="159570"/>
                    <a:pt x="166898" y="160270"/>
                    <a:pt x="169092" y="160270"/>
                  </a:cubicBezTo>
                  <a:cubicBezTo>
                    <a:pt x="169417" y="160270"/>
                    <a:pt x="169740" y="160255"/>
                    <a:pt x="170059" y="160223"/>
                  </a:cubicBezTo>
                  <a:cubicBezTo>
                    <a:pt x="175736" y="160223"/>
                    <a:pt x="180919" y="157261"/>
                    <a:pt x="183634" y="152325"/>
                  </a:cubicBezTo>
                  <a:cubicBezTo>
                    <a:pt x="184308" y="152409"/>
                    <a:pt x="184978" y="152450"/>
                    <a:pt x="185641" y="152450"/>
                  </a:cubicBezTo>
                  <a:cubicBezTo>
                    <a:pt x="192756" y="152450"/>
                    <a:pt x="199105" y="147723"/>
                    <a:pt x="200911" y="140724"/>
                  </a:cubicBezTo>
                  <a:cubicBezTo>
                    <a:pt x="201089" y="140730"/>
                    <a:pt x="201266" y="140733"/>
                    <a:pt x="201442" y="140733"/>
                  </a:cubicBezTo>
                  <a:cubicBezTo>
                    <a:pt x="208621" y="140733"/>
                    <a:pt x="214775" y="135869"/>
                    <a:pt x="216461" y="129124"/>
                  </a:cubicBezTo>
                  <a:cubicBezTo>
                    <a:pt x="216612" y="129127"/>
                    <a:pt x="216762" y="129129"/>
                    <a:pt x="216913" y="129129"/>
                  </a:cubicBezTo>
                  <a:cubicBezTo>
                    <a:pt x="227814" y="129129"/>
                    <a:pt x="236700" y="120338"/>
                    <a:pt x="236700" y="109625"/>
                  </a:cubicBezTo>
                  <a:cubicBezTo>
                    <a:pt x="236700" y="107650"/>
                    <a:pt x="236453" y="105923"/>
                    <a:pt x="235960" y="104195"/>
                  </a:cubicBezTo>
                  <a:cubicBezTo>
                    <a:pt x="248301" y="99505"/>
                    <a:pt x="252497" y="83709"/>
                    <a:pt x="243858" y="73589"/>
                  </a:cubicBezTo>
                  <a:cubicBezTo>
                    <a:pt x="253484" y="63717"/>
                    <a:pt x="246573" y="46933"/>
                    <a:pt x="232751" y="46933"/>
                  </a:cubicBezTo>
                  <a:cubicBezTo>
                    <a:pt x="231023" y="46933"/>
                    <a:pt x="229542" y="47180"/>
                    <a:pt x="228061" y="47673"/>
                  </a:cubicBezTo>
                  <a:cubicBezTo>
                    <a:pt x="227815" y="47426"/>
                    <a:pt x="227568" y="47180"/>
                    <a:pt x="227074" y="46933"/>
                  </a:cubicBezTo>
                  <a:cubicBezTo>
                    <a:pt x="228308" y="44465"/>
                    <a:pt x="228802" y="41750"/>
                    <a:pt x="228802" y="39035"/>
                  </a:cubicBezTo>
                  <a:cubicBezTo>
                    <a:pt x="228802" y="28421"/>
                    <a:pt x="219916" y="19536"/>
                    <a:pt x="209303" y="19536"/>
                  </a:cubicBezTo>
                  <a:cubicBezTo>
                    <a:pt x="207329" y="19536"/>
                    <a:pt x="205601" y="19783"/>
                    <a:pt x="203873" y="20276"/>
                  </a:cubicBezTo>
                  <a:cubicBezTo>
                    <a:pt x="201019" y="12664"/>
                    <a:pt x="193615" y="7840"/>
                    <a:pt x="185736" y="7840"/>
                  </a:cubicBezTo>
                  <a:cubicBezTo>
                    <a:pt x="183396" y="7840"/>
                    <a:pt x="181015" y="8265"/>
                    <a:pt x="178698" y="9169"/>
                  </a:cubicBezTo>
                  <a:cubicBezTo>
                    <a:pt x="175065" y="3162"/>
                    <a:pt x="168743" y="1"/>
                    <a:pt x="1623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68;p44">
              <a:extLst>
                <a:ext uri="{FF2B5EF4-FFF2-40B4-BE49-F238E27FC236}">
                  <a16:creationId xmlns:a16="http://schemas.microsoft.com/office/drawing/2014/main" id="{E7E532AB-8866-3F82-758E-39CAD82F64E5}"/>
                </a:ext>
              </a:extLst>
            </p:cNvPr>
            <p:cNvSpPr/>
            <p:nvPr/>
          </p:nvSpPr>
          <p:spPr>
            <a:xfrm>
              <a:off x="3683500" y="1410750"/>
              <a:ext cx="2147350" cy="1957825"/>
            </a:xfrm>
            <a:custGeom>
              <a:avLst/>
              <a:gdLst/>
              <a:ahLst/>
              <a:cxnLst/>
              <a:rect l="l" t="t" r="r" b="b"/>
              <a:pathLst>
                <a:path w="85894" h="78313" extrusionOk="0">
                  <a:moveTo>
                    <a:pt x="39038" y="1"/>
                  </a:moveTo>
                  <a:cubicBezTo>
                    <a:pt x="32651" y="1"/>
                    <a:pt x="26248" y="3058"/>
                    <a:pt x="22461" y="9370"/>
                  </a:cubicBezTo>
                  <a:cubicBezTo>
                    <a:pt x="20486" y="8383"/>
                    <a:pt x="18018" y="7889"/>
                    <a:pt x="15797" y="7889"/>
                  </a:cubicBezTo>
                  <a:cubicBezTo>
                    <a:pt x="7158" y="7889"/>
                    <a:pt x="0" y="14800"/>
                    <a:pt x="0" y="23439"/>
                  </a:cubicBezTo>
                  <a:lnTo>
                    <a:pt x="7898" y="23439"/>
                  </a:lnTo>
                  <a:cubicBezTo>
                    <a:pt x="8022" y="18379"/>
                    <a:pt x="11909" y="15849"/>
                    <a:pt x="15766" y="15849"/>
                  </a:cubicBezTo>
                  <a:cubicBezTo>
                    <a:pt x="19622" y="15849"/>
                    <a:pt x="23448" y="18379"/>
                    <a:pt x="23448" y="23439"/>
                  </a:cubicBezTo>
                  <a:lnTo>
                    <a:pt x="31346" y="23439"/>
                  </a:lnTo>
                  <a:cubicBezTo>
                    <a:pt x="31346" y="20230"/>
                    <a:pt x="30359" y="17268"/>
                    <a:pt x="28631" y="14553"/>
                  </a:cubicBezTo>
                  <a:cubicBezTo>
                    <a:pt x="30973" y="9950"/>
                    <a:pt x="34794" y="8042"/>
                    <a:pt x="38617" y="8042"/>
                  </a:cubicBezTo>
                  <a:cubicBezTo>
                    <a:pt x="46478" y="8042"/>
                    <a:pt x="54346" y="16113"/>
                    <a:pt x="49364" y="25413"/>
                  </a:cubicBezTo>
                  <a:lnTo>
                    <a:pt x="56028" y="29362"/>
                  </a:lnTo>
                  <a:cubicBezTo>
                    <a:pt x="57756" y="26400"/>
                    <a:pt x="58743" y="22945"/>
                    <a:pt x="58743" y="19490"/>
                  </a:cubicBezTo>
                  <a:cubicBezTo>
                    <a:pt x="69356" y="19490"/>
                    <a:pt x="74540" y="32324"/>
                    <a:pt x="66888" y="39729"/>
                  </a:cubicBezTo>
                  <a:cubicBezTo>
                    <a:pt x="65407" y="39235"/>
                    <a:pt x="64173" y="39235"/>
                    <a:pt x="62692" y="39235"/>
                  </a:cubicBezTo>
                  <a:lnTo>
                    <a:pt x="58743" y="39235"/>
                  </a:lnTo>
                  <a:lnTo>
                    <a:pt x="58743" y="46887"/>
                  </a:lnTo>
                  <a:lnTo>
                    <a:pt x="62692" y="46887"/>
                  </a:lnTo>
                  <a:cubicBezTo>
                    <a:pt x="73059" y="46887"/>
                    <a:pt x="78242" y="59474"/>
                    <a:pt x="70837" y="66879"/>
                  </a:cubicBezTo>
                  <a:cubicBezTo>
                    <a:pt x="68429" y="69287"/>
                    <a:pt x="65473" y="70364"/>
                    <a:pt x="62579" y="70364"/>
                  </a:cubicBezTo>
                  <a:cubicBezTo>
                    <a:pt x="56576" y="70364"/>
                    <a:pt x="50845" y="65729"/>
                    <a:pt x="50845" y="58734"/>
                  </a:cubicBezTo>
                  <a:lnTo>
                    <a:pt x="43194" y="58734"/>
                  </a:lnTo>
                  <a:cubicBezTo>
                    <a:pt x="43001" y="70103"/>
                    <a:pt x="52286" y="78313"/>
                    <a:pt x="62593" y="78313"/>
                  </a:cubicBezTo>
                  <a:cubicBezTo>
                    <a:pt x="65487" y="78313"/>
                    <a:pt x="68463" y="77665"/>
                    <a:pt x="71331" y="76258"/>
                  </a:cubicBezTo>
                  <a:cubicBezTo>
                    <a:pt x="84412" y="69841"/>
                    <a:pt x="85893" y="51823"/>
                    <a:pt x="74293" y="43184"/>
                  </a:cubicBezTo>
                  <a:cubicBezTo>
                    <a:pt x="84166" y="30103"/>
                    <a:pt x="74786" y="11838"/>
                    <a:pt x="58743" y="11838"/>
                  </a:cubicBezTo>
                  <a:lnTo>
                    <a:pt x="57015" y="11838"/>
                  </a:lnTo>
                  <a:cubicBezTo>
                    <a:pt x="53714" y="4047"/>
                    <a:pt x="46386" y="1"/>
                    <a:pt x="3903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69;p44">
              <a:extLst>
                <a:ext uri="{FF2B5EF4-FFF2-40B4-BE49-F238E27FC236}">
                  <a16:creationId xmlns:a16="http://schemas.microsoft.com/office/drawing/2014/main" id="{3F1CDDBA-29E1-2F22-AC8E-C40BE2F44B5A}"/>
                </a:ext>
              </a:extLst>
            </p:cNvPr>
            <p:cNvSpPr/>
            <p:nvPr/>
          </p:nvSpPr>
          <p:spPr>
            <a:xfrm>
              <a:off x="3584775" y="2317575"/>
              <a:ext cx="981125" cy="950275"/>
            </a:xfrm>
            <a:custGeom>
              <a:avLst/>
              <a:gdLst/>
              <a:ahLst/>
              <a:cxnLst/>
              <a:rect l="l" t="t" r="r" b="b"/>
              <a:pathLst>
                <a:path w="39245" h="38011" extrusionOk="0">
                  <a:moveTo>
                    <a:pt x="10613" y="0"/>
                  </a:moveTo>
                  <a:lnTo>
                    <a:pt x="5183" y="5677"/>
                  </a:lnTo>
                  <a:cubicBezTo>
                    <a:pt x="9132" y="9379"/>
                    <a:pt x="11354" y="14563"/>
                    <a:pt x="11847" y="20239"/>
                  </a:cubicBezTo>
                  <a:cubicBezTo>
                    <a:pt x="4690" y="23201"/>
                    <a:pt x="0" y="30359"/>
                    <a:pt x="0" y="38011"/>
                  </a:cubicBezTo>
                  <a:lnTo>
                    <a:pt x="7898" y="38011"/>
                  </a:lnTo>
                  <a:cubicBezTo>
                    <a:pt x="7898" y="30236"/>
                    <a:pt x="13760" y="26348"/>
                    <a:pt x="19622" y="26348"/>
                  </a:cubicBezTo>
                  <a:cubicBezTo>
                    <a:pt x="25484" y="26348"/>
                    <a:pt x="31346" y="30236"/>
                    <a:pt x="31346" y="38011"/>
                  </a:cubicBezTo>
                  <a:lnTo>
                    <a:pt x="39244" y="38011"/>
                  </a:lnTo>
                  <a:cubicBezTo>
                    <a:pt x="39244" y="27150"/>
                    <a:pt x="30359" y="18512"/>
                    <a:pt x="19746" y="18512"/>
                  </a:cubicBezTo>
                  <a:lnTo>
                    <a:pt x="19499" y="18512"/>
                  </a:lnTo>
                  <a:cubicBezTo>
                    <a:pt x="18758" y="11601"/>
                    <a:pt x="15550" y="4937"/>
                    <a:pt x="1061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70;p44">
              <a:extLst>
                <a:ext uri="{FF2B5EF4-FFF2-40B4-BE49-F238E27FC236}">
                  <a16:creationId xmlns:a16="http://schemas.microsoft.com/office/drawing/2014/main" id="{1710D446-11F8-012F-2DF7-A0E384FB633B}"/>
                </a:ext>
              </a:extLst>
            </p:cNvPr>
            <p:cNvSpPr/>
            <p:nvPr/>
          </p:nvSpPr>
          <p:spPr>
            <a:xfrm>
              <a:off x="1671925" y="2780350"/>
              <a:ext cx="1721575" cy="1368450"/>
            </a:xfrm>
            <a:custGeom>
              <a:avLst/>
              <a:gdLst/>
              <a:ahLst/>
              <a:cxnLst/>
              <a:rect l="l" t="t" r="r" b="b"/>
              <a:pathLst>
                <a:path w="68863" h="54738" extrusionOk="0">
                  <a:moveTo>
                    <a:pt x="21967" y="1"/>
                  </a:moveTo>
                  <a:cubicBezTo>
                    <a:pt x="21967" y="2963"/>
                    <a:pt x="22461" y="5924"/>
                    <a:pt x="23448" y="8639"/>
                  </a:cubicBezTo>
                  <a:cubicBezTo>
                    <a:pt x="4690" y="13823"/>
                    <a:pt x="0" y="38011"/>
                    <a:pt x="15550" y="49858"/>
                  </a:cubicBezTo>
                  <a:cubicBezTo>
                    <a:pt x="19897" y="53224"/>
                    <a:pt x="24803" y="54737"/>
                    <a:pt x="29598" y="54737"/>
                  </a:cubicBezTo>
                  <a:cubicBezTo>
                    <a:pt x="41681" y="54737"/>
                    <a:pt x="53066" y="45129"/>
                    <a:pt x="53066" y="31347"/>
                  </a:cubicBezTo>
                  <a:lnTo>
                    <a:pt x="45415" y="31347"/>
                  </a:lnTo>
                  <a:cubicBezTo>
                    <a:pt x="45415" y="40723"/>
                    <a:pt x="37761" y="47038"/>
                    <a:pt x="29692" y="47038"/>
                  </a:cubicBezTo>
                  <a:cubicBezTo>
                    <a:pt x="26078" y="47038"/>
                    <a:pt x="22382" y="45772"/>
                    <a:pt x="19252" y="42947"/>
                  </a:cubicBezTo>
                  <a:cubicBezTo>
                    <a:pt x="9132" y="33815"/>
                    <a:pt x="14562" y="17278"/>
                    <a:pt x="28137" y="15797"/>
                  </a:cubicBezTo>
                  <a:cubicBezTo>
                    <a:pt x="32956" y="21114"/>
                    <a:pt x="39145" y="23495"/>
                    <a:pt x="45235" y="23495"/>
                  </a:cubicBezTo>
                  <a:cubicBezTo>
                    <a:pt x="57240" y="23495"/>
                    <a:pt x="68863" y="14246"/>
                    <a:pt x="68863" y="1"/>
                  </a:cubicBezTo>
                  <a:lnTo>
                    <a:pt x="60964" y="1"/>
                  </a:lnTo>
                  <a:cubicBezTo>
                    <a:pt x="60964" y="8639"/>
                    <a:pt x="54054" y="15550"/>
                    <a:pt x="45415" y="15550"/>
                  </a:cubicBezTo>
                  <a:cubicBezTo>
                    <a:pt x="36776" y="15550"/>
                    <a:pt x="29618" y="8639"/>
                    <a:pt x="2961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71;p44">
              <a:extLst>
                <a:ext uri="{FF2B5EF4-FFF2-40B4-BE49-F238E27FC236}">
                  <a16:creationId xmlns:a16="http://schemas.microsoft.com/office/drawing/2014/main" id="{85142874-9E4A-24E2-4E49-337E06CF7173}"/>
                </a:ext>
              </a:extLst>
            </p:cNvPr>
            <p:cNvSpPr/>
            <p:nvPr/>
          </p:nvSpPr>
          <p:spPr>
            <a:xfrm>
              <a:off x="1758300" y="1213050"/>
              <a:ext cx="1339025" cy="1468600"/>
            </a:xfrm>
            <a:custGeom>
              <a:avLst/>
              <a:gdLst/>
              <a:ahLst/>
              <a:cxnLst/>
              <a:rect l="l" t="t" r="r" b="b"/>
              <a:pathLst>
                <a:path w="53561" h="58744" extrusionOk="0">
                  <a:moveTo>
                    <a:pt x="45909" y="1"/>
                  </a:moveTo>
                  <a:cubicBezTo>
                    <a:pt x="33321" y="1"/>
                    <a:pt x="23942" y="11601"/>
                    <a:pt x="26657" y="23695"/>
                  </a:cubicBezTo>
                  <a:cubicBezTo>
                    <a:pt x="16784" y="24683"/>
                    <a:pt x="7405" y="29125"/>
                    <a:pt x="247" y="36283"/>
                  </a:cubicBezTo>
                  <a:lnTo>
                    <a:pt x="1" y="36530"/>
                  </a:lnTo>
                  <a:lnTo>
                    <a:pt x="5431" y="41960"/>
                  </a:lnTo>
                  <a:lnTo>
                    <a:pt x="5924" y="41713"/>
                  </a:lnTo>
                  <a:cubicBezTo>
                    <a:pt x="12342" y="35296"/>
                    <a:pt x="20980" y="31593"/>
                    <a:pt x="30359" y="31347"/>
                  </a:cubicBezTo>
                  <a:cubicBezTo>
                    <a:pt x="32581" y="34308"/>
                    <a:pt x="35543" y="36530"/>
                    <a:pt x="38998" y="37764"/>
                  </a:cubicBezTo>
                  <a:cubicBezTo>
                    <a:pt x="38258" y="39492"/>
                    <a:pt x="38011" y="41219"/>
                    <a:pt x="38011" y="43194"/>
                  </a:cubicBezTo>
                  <a:cubicBezTo>
                    <a:pt x="38011" y="51833"/>
                    <a:pt x="44922" y="58744"/>
                    <a:pt x="53560" y="58744"/>
                  </a:cubicBezTo>
                  <a:lnTo>
                    <a:pt x="53560" y="50845"/>
                  </a:lnTo>
                  <a:cubicBezTo>
                    <a:pt x="43441" y="50845"/>
                    <a:pt x="43441" y="35543"/>
                    <a:pt x="53560" y="35296"/>
                  </a:cubicBezTo>
                  <a:lnTo>
                    <a:pt x="53560" y="27398"/>
                  </a:lnTo>
                  <a:cubicBezTo>
                    <a:pt x="49858" y="27398"/>
                    <a:pt x="46403" y="28878"/>
                    <a:pt x="43688" y="31100"/>
                  </a:cubicBezTo>
                  <a:cubicBezTo>
                    <a:pt x="29619" y="28632"/>
                    <a:pt x="31593" y="7899"/>
                    <a:pt x="45909" y="7899"/>
                  </a:cubicBezTo>
                  <a:lnTo>
                    <a:pt x="4590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79;p44">
            <a:extLst>
              <a:ext uri="{FF2B5EF4-FFF2-40B4-BE49-F238E27FC236}">
                <a16:creationId xmlns:a16="http://schemas.microsoft.com/office/drawing/2014/main" id="{AB2B7366-69E6-5220-0B6F-F4665BA827FE}"/>
              </a:ext>
            </a:extLst>
          </p:cNvPr>
          <p:cNvSpPr txBox="1">
            <a:spLocks/>
          </p:cNvSpPr>
          <p:nvPr/>
        </p:nvSpPr>
        <p:spPr>
          <a:xfrm>
            <a:off x="5029312" y="1336925"/>
            <a:ext cx="14640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dirty="0"/>
              <a:t>BPM from ECG</a:t>
            </a:r>
          </a:p>
        </p:txBody>
      </p:sp>
      <p:sp>
        <p:nvSpPr>
          <p:cNvPr id="712" name="Google Shape;781;p44">
            <a:extLst>
              <a:ext uri="{FF2B5EF4-FFF2-40B4-BE49-F238E27FC236}">
                <a16:creationId xmlns:a16="http://schemas.microsoft.com/office/drawing/2014/main" id="{053D4589-4CF8-8B58-09D5-F9996D24B548}"/>
              </a:ext>
            </a:extLst>
          </p:cNvPr>
          <p:cNvSpPr txBox="1">
            <a:spLocks/>
          </p:cNvSpPr>
          <p:nvPr/>
        </p:nvSpPr>
        <p:spPr>
          <a:xfrm>
            <a:off x="5029200" y="3457650"/>
            <a:ext cx="1464000" cy="9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dirty="0"/>
              <a:t>Peak of heart beat measured with precision from AD8232 </a:t>
            </a:r>
          </a:p>
        </p:txBody>
      </p:sp>
      <p:sp>
        <p:nvSpPr>
          <p:cNvPr id="713" name="Google Shape;788;p44">
            <a:extLst>
              <a:ext uri="{FF2B5EF4-FFF2-40B4-BE49-F238E27FC236}">
                <a16:creationId xmlns:a16="http://schemas.microsoft.com/office/drawing/2014/main" id="{9F1E205A-08A0-3E17-EEFD-5303A1EA17D6}"/>
              </a:ext>
            </a:extLst>
          </p:cNvPr>
          <p:cNvSpPr/>
          <p:nvPr/>
        </p:nvSpPr>
        <p:spPr>
          <a:xfrm>
            <a:off x="5348812" y="2026600"/>
            <a:ext cx="860700" cy="860400"/>
          </a:xfrm>
          <a:prstGeom prst="arc">
            <a:avLst>
              <a:gd name="adj1" fmla="val 16200000"/>
              <a:gd name="adj2" fmla="val 191225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37;p44">
            <a:extLst>
              <a:ext uri="{FF2B5EF4-FFF2-40B4-BE49-F238E27FC236}">
                <a16:creationId xmlns:a16="http://schemas.microsoft.com/office/drawing/2014/main" id="{481D7322-1756-EDC7-6E81-2201996A06C7}"/>
              </a:ext>
            </a:extLst>
          </p:cNvPr>
          <p:cNvSpPr/>
          <p:nvPr/>
        </p:nvSpPr>
        <p:spPr>
          <a:xfrm>
            <a:off x="7253219" y="1939758"/>
            <a:ext cx="1098355" cy="1035122"/>
          </a:xfrm>
          <a:custGeom>
            <a:avLst/>
            <a:gdLst/>
            <a:ahLst/>
            <a:cxnLst/>
            <a:rect l="l" t="t" r="r" b="b"/>
            <a:pathLst>
              <a:path w="34254" h="32282" extrusionOk="0">
                <a:moveTo>
                  <a:pt x="1254" y="13267"/>
                </a:moveTo>
                <a:cubicBezTo>
                  <a:pt x="1655" y="10861"/>
                  <a:pt x="3559" y="8973"/>
                  <a:pt x="5999" y="8605"/>
                </a:cubicBezTo>
                <a:cubicBezTo>
                  <a:pt x="7904" y="8321"/>
                  <a:pt x="9859" y="8772"/>
                  <a:pt x="11479" y="9842"/>
                </a:cubicBezTo>
                <a:cubicBezTo>
                  <a:pt x="16341" y="13050"/>
                  <a:pt x="11897" y="1939"/>
                  <a:pt x="20636" y="970"/>
                </a:cubicBezTo>
                <a:cubicBezTo>
                  <a:pt x="29391" y="0"/>
                  <a:pt x="34253" y="13601"/>
                  <a:pt x="31463" y="16091"/>
                </a:cubicBezTo>
                <a:cubicBezTo>
                  <a:pt x="28689" y="18597"/>
                  <a:pt x="22022" y="23459"/>
                  <a:pt x="21337" y="25681"/>
                </a:cubicBezTo>
                <a:cubicBezTo>
                  <a:pt x="21321" y="25698"/>
                  <a:pt x="21321" y="25715"/>
                  <a:pt x="21321" y="25748"/>
                </a:cubicBezTo>
                <a:cubicBezTo>
                  <a:pt x="20017" y="30026"/>
                  <a:pt x="15322" y="32281"/>
                  <a:pt x="11179" y="30627"/>
                </a:cubicBezTo>
                <a:lnTo>
                  <a:pt x="10945" y="30527"/>
                </a:lnTo>
                <a:cubicBezTo>
                  <a:pt x="4044" y="27770"/>
                  <a:pt x="1" y="20585"/>
                  <a:pt x="1254" y="13267"/>
                </a:cubicBezTo>
                <a:close/>
              </a:path>
            </a:pathLst>
          </a:custGeom>
          <a:gradFill>
            <a:gsLst>
              <a:gs pos="0">
                <a:srgbClr val="E3FFD5"/>
              </a:gs>
              <a:gs pos="100000">
                <a:srgbClr val="90EBBA"/>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76;p44">
            <a:extLst>
              <a:ext uri="{FF2B5EF4-FFF2-40B4-BE49-F238E27FC236}">
                <a16:creationId xmlns:a16="http://schemas.microsoft.com/office/drawing/2014/main" id="{4CA01EE2-E58C-F098-25D7-54F68932A2F2}"/>
              </a:ext>
            </a:extLst>
          </p:cNvPr>
          <p:cNvSpPr txBox="1">
            <a:spLocks/>
          </p:cNvSpPr>
          <p:nvPr/>
        </p:nvSpPr>
        <p:spPr>
          <a:xfrm>
            <a:off x="7070400" y="1336925"/>
            <a:ext cx="14640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dirty="0"/>
              <a:t>Alert System</a:t>
            </a:r>
          </a:p>
        </p:txBody>
      </p:sp>
      <p:sp>
        <p:nvSpPr>
          <p:cNvPr id="721" name="Google Shape;778;p44">
            <a:extLst>
              <a:ext uri="{FF2B5EF4-FFF2-40B4-BE49-F238E27FC236}">
                <a16:creationId xmlns:a16="http://schemas.microsoft.com/office/drawing/2014/main" id="{8ADE9F19-89FC-DE92-3FE8-5FD38B5DCC28}"/>
              </a:ext>
            </a:extLst>
          </p:cNvPr>
          <p:cNvSpPr txBox="1">
            <a:spLocks/>
          </p:cNvSpPr>
          <p:nvPr/>
        </p:nvSpPr>
        <p:spPr>
          <a:xfrm>
            <a:off x="7070400" y="3457650"/>
            <a:ext cx="1464000" cy="9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dirty="0"/>
              <a:t>Data is then sent to </a:t>
            </a:r>
            <a:r>
              <a:rPr lang="en-US" dirty="0" err="1"/>
              <a:t>ThingSpeak</a:t>
            </a:r>
            <a:r>
              <a:rPr lang="en-US" dirty="0"/>
              <a:t> server, which calculates the Heart Condition and provides the Update to Twitter Account &amp; Email ID</a:t>
            </a:r>
          </a:p>
        </p:txBody>
      </p:sp>
      <p:sp>
        <p:nvSpPr>
          <p:cNvPr id="722" name="Google Shape;789;p44">
            <a:extLst>
              <a:ext uri="{FF2B5EF4-FFF2-40B4-BE49-F238E27FC236}">
                <a16:creationId xmlns:a16="http://schemas.microsoft.com/office/drawing/2014/main" id="{F1AD4313-FE98-E362-3C70-C7976CD20C60}"/>
              </a:ext>
            </a:extLst>
          </p:cNvPr>
          <p:cNvSpPr/>
          <p:nvPr/>
        </p:nvSpPr>
        <p:spPr>
          <a:xfrm>
            <a:off x="7359838" y="2026600"/>
            <a:ext cx="860700" cy="860400"/>
          </a:xfrm>
          <a:prstGeom prst="arc">
            <a:avLst>
              <a:gd name="adj1" fmla="val 16200000"/>
              <a:gd name="adj2" fmla="val 6312011"/>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55;p44">
            <a:extLst>
              <a:ext uri="{FF2B5EF4-FFF2-40B4-BE49-F238E27FC236}">
                <a16:creationId xmlns:a16="http://schemas.microsoft.com/office/drawing/2014/main" id="{B5FC2BA4-0A0E-2D53-99D1-C01AB1F21199}"/>
              </a:ext>
            </a:extLst>
          </p:cNvPr>
          <p:cNvGrpSpPr/>
          <p:nvPr/>
        </p:nvGrpSpPr>
        <p:grpSpPr>
          <a:xfrm>
            <a:off x="7517473" y="2190750"/>
            <a:ext cx="559727" cy="538468"/>
            <a:chOff x="2397228" y="2263131"/>
            <a:chExt cx="559727" cy="538468"/>
          </a:xfrm>
        </p:grpSpPr>
        <p:sp>
          <p:nvSpPr>
            <p:cNvPr id="732" name="Google Shape;756;p44">
              <a:extLst>
                <a:ext uri="{FF2B5EF4-FFF2-40B4-BE49-F238E27FC236}">
                  <a16:creationId xmlns:a16="http://schemas.microsoft.com/office/drawing/2014/main" id="{6C8D764B-9DB6-FF95-685E-2C77E34FA43C}"/>
                </a:ext>
              </a:extLst>
            </p:cNvPr>
            <p:cNvSpPr/>
            <p:nvPr/>
          </p:nvSpPr>
          <p:spPr>
            <a:xfrm>
              <a:off x="2581346" y="2557776"/>
              <a:ext cx="182193" cy="234716"/>
            </a:xfrm>
            <a:custGeom>
              <a:avLst/>
              <a:gdLst/>
              <a:ahLst/>
              <a:cxnLst/>
              <a:rect l="l" t="t" r="r" b="b"/>
              <a:pathLst>
                <a:path w="5682" h="7320" extrusionOk="0">
                  <a:moveTo>
                    <a:pt x="4863" y="1"/>
                  </a:moveTo>
                  <a:cubicBezTo>
                    <a:pt x="3626" y="1939"/>
                    <a:pt x="2975" y="4211"/>
                    <a:pt x="2975" y="6517"/>
                  </a:cubicBezTo>
                  <a:lnTo>
                    <a:pt x="2975" y="5665"/>
                  </a:lnTo>
                  <a:cubicBezTo>
                    <a:pt x="2975" y="3944"/>
                    <a:pt x="2290" y="2307"/>
                    <a:pt x="1070" y="1087"/>
                  </a:cubicBezTo>
                  <a:lnTo>
                    <a:pt x="1" y="1621"/>
                  </a:lnTo>
                  <a:cubicBezTo>
                    <a:pt x="1204" y="2841"/>
                    <a:pt x="1889" y="4479"/>
                    <a:pt x="1889" y="6200"/>
                  </a:cubicBezTo>
                  <a:lnTo>
                    <a:pt x="1889" y="7319"/>
                  </a:lnTo>
                  <a:lnTo>
                    <a:pt x="4061" y="7319"/>
                  </a:lnTo>
                  <a:lnTo>
                    <a:pt x="4061" y="6400"/>
                  </a:lnTo>
                  <a:cubicBezTo>
                    <a:pt x="4061" y="4345"/>
                    <a:pt x="4612" y="2307"/>
                    <a:pt x="5681" y="552"/>
                  </a:cubicBezTo>
                  <a:lnTo>
                    <a:pt x="4863"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57;p44">
              <a:extLst>
                <a:ext uri="{FF2B5EF4-FFF2-40B4-BE49-F238E27FC236}">
                  <a16:creationId xmlns:a16="http://schemas.microsoft.com/office/drawing/2014/main" id="{A88D9254-A8D1-9765-76BB-C02A04E20D79}"/>
                </a:ext>
              </a:extLst>
            </p:cNvPr>
            <p:cNvSpPr/>
            <p:nvPr/>
          </p:nvSpPr>
          <p:spPr>
            <a:xfrm>
              <a:off x="2397228" y="2263131"/>
              <a:ext cx="559727" cy="538468"/>
            </a:xfrm>
            <a:custGeom>
              <a:avLst/>
              <a:gdLst/>
              <a:ahLst/>
              <a:cxnLst/>
              <a:rect l="l" t="t" r="r" b="b"/>
              <a:pathLst>
                <a:path w="17456" h="16793" extrusionOk="0">
                  <a:moveTo>
                    <a:pt x="11591" y="9992"/>
                  </a:moveTo>
                  <a:cubicBezTo>
                    <a:pt x="11707" y="10059"/>
                    <a:pt x="11841" y="10125"/>
                    <a:pt x="11958" y="10209"/>
                  </a:cubicBezTo>
                  <a:cubicBezTo>
                    <a:pt x="11758" y="10326"/>
                    <a:pt x="11540" y="10426"/>
                    <a:pt x="11306" y="10476"/>
                  </a:cubicBezTo>
                  <a:cubicBezTo>
                    <a:pt x="11407" y="10309"/>
                    <a:pt x="11490" y="10159"/>
                    <a:pt x="11591" y="9992"/>
                  </a:cubicBezTo>
                  <a:close/>
                  <a:moveTo>
                    <a:pt x="8115" y="10543"/>
                  </a:moveTo>
                  <a:cubicBezTo>
                    <a:pt x="8017" y="10690"/>
                    <a:pt x="7887" y="10821"/>
                    <a:pt x="7741" y="10936"/>
                  </a:cubicBezTo>
                  <a:lnTo>
                    <a:pt x="7741" y="10936"/>
                  </a:lnTo>
                  <a:cubicBezTo>
                    <a:pt x="7643" y="10805"/>
                    <a:pt x="7545" y="10674"/>
                    <a:pt x="7430" y="10543"/>
                  </a:cubicBezTo>
                  <a:close/>
                  <a:moveTo>
                    <a:pt x="8382" y="11078"/>
                  </a:moveTo>
                  <a:lnTo>
                    <a:pt x="9335" y="11094"/>
                  </a:lnTo>
                  <a:cubicBezTo>
                    <a:pt x="9068" y="11713"/>
                    <a:pt x="8867" y="12364"/>
                    <a:pt x="8717" y="13033"/>
                  </a:cubicBezTo>
                  <a:cubicBezTo>
                    <a:pt x="8566" y="12465"/>
                    <a:pt x="8332" y="11913"/>
                    <a:pt x="8032" y="11412"/>
                  </a:cubicBezTo>
                  <a:cubicBezTo>
                    <a:pt x="8165" y="11312"/>
                    <a:pt x="8266" y="11195"/>
                    <a:pt x="8382" y="11078"/>
                  </a:cubicBezTo>
                  <a:close/>
                  <a:moveTo>
                    <a:pt x="5979" y="5129"/>
                  </a:moveTo>
                  <a:cubicBezTo>
                    <a:pt x="5989" y="5129"/>
                    <a:pt x="6000" y="5129"/>
                    <a:pt x="6010" y="5130"/>
                  </a:cubicBezTo>
                  <a:lnTo>
                    <a:pt x="7464" y="5130"/>
                  </a:lnTo>
                  <a:cubicBezTo>
                    <a:pt x="8149" y="5130"/>
                    <a:pt x="8767" y="5497"/>
                    <a:pt x="9118" y="6082"/>
                  </a:cubicBezTo>
                  <a:lnTo>
                    <a:pt x="9184" y="6199"/>
                  </a:lnTo>
                  <a:cubicBezTo>
                    <a:pt x="9418" y="6617"/>
                    <a:pt x="9535" y="7084"/>
                    <a:pt x="9535" y="7569"/>
                  </a:cubicBezTo>
                  <a:lnTo>
                    <a:pt x="10070" y="7552"/>
                  </a:lnTo>
                  <a:cubicBezTo>
                    <a:pt x="10070" y="6984"/>
                    <a:pt x="9920" y="6433"/>
                    <a:pt x="9652" y="5932"/>
                  </a:cubicBezTo>
                  <a:lnTo>
                    <a:pt x="9586" y="5815"/>
                  </a:lnTo>
                  <a:cubicBezTo>
                    <a:pt x="9502" y="5698"/>
                    <a:pt x="9418" y="5581"/>
                    <a:pt x="9335" y="5464"/>
                  </a:cubicBezTo>
                  <a:cubicBezTo>
                    <a:pt x="9569" y="5247"/>
                    <a:pt x="9886" y="5130"/>
                    <a:pt x="10204" y="5130"/>
                  </a:cubicBezTo>
                  <a:lnTo>
                    <a:pt x="16085" y="5146"/>
                  </a:lnTo>
                  <a:cubicBezTo>
                    <a:pt x="16520" y="5146"/>
                    <a:pt x="16737" y="5681"/>
                    <a:pt x="16419" y="5998"/>
                  </a:cubicBezTo>
                  <a:cubicBezTo>
                    <a:pt x="15918" y="6500"/>
                    <a:pt x="15250" y="6767"/>
                    <a:pt x="14548" y="6767"/>
                  </a:cubicBezTo>
                  <a:cubicBezTo>
                    <a:pt x="13713" y="6767"/>
                    <a:pt x="13044" y="7435"/>
                    <a:pt x="13044" y="8254"/>
                  </a:cubicBezTo>
                  <a:cubicBezTo>
                    <a:pt x="13044" y="8856"/>
                    <a:pt x="12810" y="9440"/>
                    <a:pt x="12393" y="9858"/>
                  </a:cubicBezTo>
                  <a:cubicBezTo>
                    <a:pt x="11557" y="9257"/>
                    <a:pt x="10555" y="8922"/>
                    <a:pt x="9519" y="8922"/>
                  </a:cubicBezTo>
                  <a:lnTo>
                    <a:pt x="9535" y="9457"/>
                  </a:lnTo>
                  <a:cubicBezTo>
                    <a:pt x="9719" y="9457"/>
                    <a:pt x="9920" y="9474"/>
                    <a:pt x="10103" y="9507"/>
                  </a:cubicBezTo>
                  <a:cubicBezTo>
                    <a:pt x="9903" y="9841"/>
                    <a:pt x="9719" y="10192"/>
                    <a:pt x="9552" y="10543"/>
                  </a:cubicBezTo>
                  <a:lnTo>
                    <a:pt x="8733" y="10543"/>
                  </a:lnTo>
                  <a:cubicBezTo>
                    <a:pt x="8900" y="10226"/>
                    <a:pt x="8984" y="9858"/>
                    <a:pt x="8984" y="9507"/>
                  </a:cubicBezTo>
                  <a:lnTo>
                    <a:pt x="8984" y="9140"/>
                  </a:lnTo>
                  <a:cubicBezTo>
                    <a:pt x="8984" y="8054"/>
                    <a:pt x="8700" y="7001"/>
                    <a:pt x="8149" y="6082"/>
                  </a:cubicBezTo>
                  <a:lnTo>
                    <a:pt x="8149" y="6065"/>
                  </a:lnTo>
                  <a:lnTo>
                    <a:pt x="7681" y="6349"/>
                  </a:lnTo>
                  <a:cubicBezTo>
                    <a:pt x="8182" y="7201"/>
                    <a:pt x="8449" y="8154"/>
                    <a:pt x="8433" y="9140"/>
                  </a:cubicBezTo>
                  <a:lnTo>
                    <a:pt x="8433" y="9507"/>
                  </a:lnTo>
                  <a:cubicBezTo>
                    <a:pt x="8433" y="9674"/>
                    <a:pt x="8416" y="9841"/>
                    <a:pt x="8366" y="10008"/>
                  </a:cubicBezTo>
                  <a:lnTo>
                    <a:pt x="7631" y="9992"/>
                  </a:lnTo>
                  <a:cubicBezTo>
                    <a:pt x="6695" y="9992"/>
                    <a:pt x="5776" y="10292"/>
                    <a:pt x="5024" y="10861"/>
                  </a:cubicBezTo>
                  <a:lnTo>
                    <a:pt x="5358" y="11295"/>
                  </a:lnTo>
                  <a:cubicBezTo>
                    <a:pt x="5442" y="11228"/>
                    <a:pt x="5542" y="11161"/>
                    <a:pt x="5626" y="11094"/>
                  </a:cubicBezTo>
                  <a:cubicBezTo>
                    <a:pt x="5726" y="11211"/>
                    <a:pt x="5826" y="11312"/>
                    <a:pt x="5910" y="11412"/>
                  </a:cubicBezTo>
                  <a:cubicBezTo>
                    <a:pt x="5208" y="11562"/>
                    <a:pt x="4556" y="11930"/>
                    <a:pt x="4055" y="12465"/>
                  </a:cubicBezTo>
                  <a:lnTo>
                    <a:pt x="4022" y="12498"/>
                  </a:lnTo>
                  <a:cubicBezTo>
                    <a:pt x="3303" y="13317"/>
                    <a:pt x="2267" y="13768"/>
                    <a:pt x="1198" y="13768"/>
                  </a:cubicBezTo>
                  <a:lnTo>
                    <a:pt x="1098" y="13768"/>
                  </a:lnTo>
                  <a:cubicBezTo>
                    <a:pt x="1089" y="13769"/>
                    <a:pt x="1080" y="13769"/>
                    <a:pt x="1072" y="13769"/>
                  </a:cubicBezTo>
                  <a:cubicBezTo>
                    <a:pt x="949" y="13769"/>
                    <a:pt x="847" y="13659"/>
                    <a:pt x="847" y="13534"/>
                  </a:cubicBezTo>
                  <a:cubicBezTo>
                    <a:pt x="847" y="13450"/>
                    <a:pt x="897" y="13367"/>
                    <a:pt x="981" y="13333"/>
                  </a:cubicBezTo>
                  <a:cubicBezTo>
                    <a:pt x="1900" y="12882"/>
                    <a:pt x="2484" y="11947"/>
                    <a:pt x="2484" y="10911"/>
                  </a:cubicBezTo>
                  <a:lnTo>
                    <a:pt x="2484" y="8638"/>
                  </a:lnTo>
                  <a:cubicBezTo>
                    <a:pt x="2501" y="6694"/>
                    <a:pt x="4055" y="5129"/>
                    <a:pt x="5979" y="5129"/>
                  </a:cubicBezTo>
                  <a:close/>
                  <a:moveTo>
                    <a:pt x="7664" y="0"/>
                  </a:moveTo>
                  <a:lnTo>
                    <a:pt x="7647" y="2323"/>
                  </a:lnTo>
                  <a:cubicBezTo>
                    <a:pt x="7647" y="3175"/>
                    <a:pt x="7313" y="3977"/>
                    <a:pt x="6712" y="4578"/>
                  </a:cubicBezTo>
                  <a:lnTo>
                    <a:pt x="6027" y="4578"/>
                  </a:lnTo>
                  <a:cubicBezTo>
                    <a:pt x="3771" y="4578"/>
                    <a:pt x="1950" y="6383"/>
                    <a:pt x="1950" y="8638"/>
                  </a:cubicBezTo>
                  <a:lnTo>
                    <a:pt x="1950" y="10911"/>
                  </a:lnTo>
                  <a:cubicBezTo>
                    <a:pt x="1950" y="11729"/>
                    <a:pt x="1482" y="12481"/>
                    <a:pt x="747" y="12849"/>
                  </a:cubicBezTo>
                  <a:cubicBezTo>
                    <a:pt x="0" y="13214"/>
                    <a:pt x="275" y="14319"/>
                    <a:pt x="1079" y="14319"/>
                  </a:cubicBezTo>
                  <a:cubicBezTo>
                    <a:pt x="1085" y="14319"/>
                    <a:pt x="1091" y="14319"/>
                    <a:pt x="1098" y="14319"/>
                  </a:cubicBezTo>
                  <a:lnTo>
                    <a:pt x="1198" y="14319"/>
                  </a:lnTo>
                  <a:cubicBezTo>
                    <a:pt x="2434" y="14319"/>
                    <a:pt x="3604" y="13785"/>
                    <a:pt x="4439" y="12866"/>
                  </a:cubicBezTo>
                  <a:lnTo>
                    <a:pt x="4473" y="12832"/>
                  </a:lnTo>
                  <a:cubicBezTo>
                    <a:pt x="4941" y="12314"/>
                    <a:pt x="5592" y="11980"/>
                    <a:pt x="6294" y="11913"/>
                  </a:cubicBezTo>
                  <a:cubicBezTo>
                    <a:pt x="6979" y="12932"/>
                    <a:pt x="7347" y="14152"/>
                    <a:pt x="7347" y="15389"/>
                  </a:cubicBezTo>
                  <a:lnTo>
                    <a:pt x="7347" y="16775"/>
                  </a:lnTo>
                  <a:lnTo>
                    <a:pt x="7881" y="16775"/>
                  </a:lnTo>
                  <a:lnTo>
                    <a:pt x="7881" y="15389"/>
                  </a:lnTo>
                  <a:cubicBezTo>
                    <a:pt x="7898" y="13701"/>
                    <a:pt x="7263" y="12080"/>
                    <a:pt x="6144" y="10844"/>
                  </a:cubicBezTo>
                  <a:cubicBezTo>
                    <a:pt x="6344" y="10760"/>
                    <a:pt x="6561" y="10693"/>
                    <a:pt x="6778" y="10643"/>
                  </a:cubicBezTo>
                  <a:cubicBezTo>
                    <a:pt x="7848" y="11780"/>
                    <a:pt x="8433" y="13283"/>
                    <a:pt x="8433" y="14854"/>
                  </a:cubicBezTo>
                  <a:lnTo>
                    <a:pt x="8416" y="16775"/>
                  </a:lnTo>
                  <a:lnTo>
                    <a:pt x="8967" y="16775"/>
                  </a:lnTo>
                  <a:lnTo>
                    <a:pt x="8967" y="15706"/>
                  </a:lnTo>
                  <a:cubicBezTo>
                    <a:pt x="8967" y="13551"/>
                    <a:pt x="9569" y="11462"/>
                    <a:pt x="10672" y="9624"/>
                  </a:cubicBezTo>
                  <a:cubicBezTo>
                    <a:pt x="10822" y="9658"/>
                    <a:pt x="10956" y="9708"/>
                    <a:pt x="11089" y="9758"/>
                  </a:cubicBezTo>
                  <a:cubicBezTo>
                    <a:pt x="10070" y="11529"/>
                    <a:pt x="9519" y="13551"/>
                    <a:pt x="9502" y="15606"/>
                  </a:cubicBezTo>
                  <a:lnTo>
                    <a:pt x="9502" y="16775"/>
                  </a:lnTo>
                  <a:lnTo>
                    <a:pt x="10053" y="16792"/>
                  </a:lnTo>
                  <a:lnTo>
                    <a:pt x="10053" y="15606"/>
                  </a:lnTo>
                  <a:cubicBezTo>
                    <a:pt x="10053" y="14035"/>
                    <a:pt x="10388" y="12498"/>
                    <a:pt x="11022" y="11078"/>
                  </a:cubicBezTo>
                  <a:cubicBezTo>
                    <a:pt x="12476" y="10927"/>
                    <a:pt x="13579" y="9724"/>
                    <a:pt x="13596" y="8254"/>
                  </a:cubicBezTo>
                  <a:cubicBezTo>
                    <a:pt x="13596" y="7736"/>
                    <a:pt x="14013" y="7318"/>
                    <a:pt x="14548" y="7318"/>
                  </a:cubicBezTo>
                  <a:cubicBezTo>
                    <a:pt x="15383" y="7318"/>
                    <a:pt x="16202" y="6984"/>
                    <a:pt x="16804" y="6383"/>
                  </a:cubicBezTo>
                  <a:cubicBezTo>
                    <a:pt x="17455" y="5731"/>
                    <a:pt x="17004" y="4612"/>
                    <a:pt x="16085" y="4612"/>
                  </a:cubicBezTo>
                  <a:lnTo>
                    <a:pt x="10738" y="4595"/>
                  </a:lnTo>
                  <a:cubicBezTo>
                    <a:pt x="10137" y="3993"/>
                    <a:pt x="9803" y="3175"/>
                    <a:pt x="9819" y="2323"/>
                  </a:cubicBezTo>
                  <a:lnTo>
                    <a:pt x="9819" y="0"/>
                  </a:lnTo>
                  <a:lnTo>
                    <a:pt x="9285" y="0"/>
                  </a:lnTo>
                  <a:lnTo>
                    <a:pt x="9268" y="2323"/>
                  </a:lnTo>
                  <a:cubicBezTo>
                    <a:pt x="9268" y="3141"/>
                    <a:pt x="9535" y="3943"/>
                    <a:pt x="10037" y="4595"/>
                  </a:cubicBezTo>
                  <a:cubicBezTo>
                    <a:pt x="9619" y="4645"/>
                    <a:pt x="9235" y="4812"/>
                    <a:pt x="8934" y="5079"/>
                  </a:cubicBezTo>
                  <a:cubicBezTo>
                    <a:pt x="8516" y="4762"/>
                    <a:pt x="7998" y="4595"/>
                    <a:pt x="7464" y="4595"/>
                  </a:cubicBezTo>
                  <a:lnTo>
                    <a:pt x="7430" y="4595"/>
                  </a:lnTo>
                  <a:cubicBezTo>
                    <a:pt x="7915" y="3927"/>
                    <a:pt x="8182" y="3141"/>
                    <a:pt x="8199" y="2323"/>
                  </a:cubicBezTo>
                  <a:lnTo>
                    <a:pt x="8199"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15077;p84">
            <a:extLst>
              <a:ext uri="{FF2B5EF4-FFF2-40B4-BE49-F238E27FC236}">
                <a16:creationId xmlns:a16="http://schemas.microsoft.com/office/drawing/2014/main" id="{1716A991-B4B6-FA6D-7A53-89C86B5D149C}"/>
              </a:ext>
            </a:extLst>
          </p:cNvPr>
          <p:cNvGrpSpPr/>
          <p:nvPr/>
        </p:nvGrpSpPr>
        <p:grpSpPr>
          <a:xfrm>
            <a:off x="1295400" y="2343150"/>
            <a:ext cx="416185" cy="545198"/>
            <a:chOff x="2212469" y="3360313"/>
            <a:chExt cx="282715" cy="338660"/>
          </a:xfrm>
        </p:grpSpPr>
        <p:sp>
          <p:nvSpPr>
            <p:cNvPr id="793" name="Google Shape;15078;p84">
              <a:extLst>
                <a:ext uri="{FF2B5EF4-FFF2-40B4-BE49-F238E27FC236}">
                  <a16:creationId xmlns:a16="http://schemas.microsoft.com/office/drawing/2014/main" id="{68F1076D-8C82-92C9-454A-14946BF05EA5}"/>
                </a:ext>
              </a:extLst>
            </p:cNvPr>
            <p:cNvSpPr/>
            <p:nvPr/>
          </p:nvSpPr>
          <p:spPr>
            <a:xfrm>
              <a:off x="2282313" y="3360313"/>
              <a:ext cx="212871" cy="200403"/>
            </a:xfrm>
            <a:custGeom>
              <a:avLst/>
              <a:gdLst/>
              <a:ahLst/>
              <a:cxnLst/>
              <a:rect l="l" t="t" r="r" b="b"/>
              <a:pathLst>
                <a:path w="6693" h="6301" extrusionOk="0">
                  <a:moveTo>
                    <a:pt x="2751" y="2573"/>
                  </a:moveTo>
                  <a:lnTo>
                    <a:pt x="4108" y="3919"/>
                  </a:lnTo>
                  <a:lnTo>
                    <a:pt x="2882" y="5157"/>
                  </a:lnTo>
                  <a:lnTo>
                    <a:pt x="1525" y="3800"/>
                  </a:lnTo>
                  <a:lnTo>
                    <a:pt x="2751" y="2573"/>
                  </a:lnTo>
                  <a:close/>
                  <a:moveTo>
                    <a:pt x="5397" y="0"/>
                  </a:moveTo>
                  <a:cubicBezTo>
                    <a:pt x="5323" y="0"/>
                    <a:pt x="5261" y="55"/>
                    <a:pt x="5239" y="121"/>
                  </a:cubicBezTo>
                  <a:cubicBezTo>
                    <a:pt x="5228" y="216"/>
                    <a:pt x="5287" y="287"/>
                    <a:pt x="5359" y="299"/>
                  </a:cubicBezTo>
                  <a:cubicBezTo>
                    <a:pt x="5775" y="383"/>
                    <a:pt x="5990" y="656"/>
                    <a:pt x="6037" y="692"/>
                  </a:cubicBezTo>
                  <a:cubicBezTo>
                    <a:pt x="6478" y="1133"/>
                    <a:pt x="6478" y="1871"/>
                    <a:pt x="6037" y="2335"/>
                  </a:cubicBezTo>
                  <a:lnTo>
                    <a:pt x="5406" y="2954"/>
                  </a:lnTo>
                  <a:lnTo>
                    <a:pt x="3715" y="1264"/>
                  </a:lnTo>
                  <a:lnTo>
                    <a:pt x="4335" y="633"/>
                  </a:lnTo>
                  <a:cubicBezTo>
                    <a:pt x="4466" y="502"/>
                    <a:pt x="4632" y="395"/>
                    <a:pt x="4823" y="347"/>
                  </a:cubicBezTo>
                  <a:cubicBezTo>
                    <a:pt x="4918" y="323"/>
                    <a:pt x="4966" y="228"/>
                    <a:pt x="4930" y="156"/>
                  </a:cubicBezTo>
                  <a:cubicBezTo>
                    <a:pt x="4910" y="88"/>
                    <a:pt x="4842" y="43"/>
                    <a:pt x="4778" y="43"/>
                  </a:cubicBezTo>
                  <a:cubicBezTo>
                    <a:pt x="4765" y="43"/>
                    <a:pt x="4752" y="45"/>
                    <a:pt x="4739" y="49"/>
                  </a:cubicBezTo>
                  <a:cubicBezTo>
                    <a:pt x="4501" y="133"/>
                    <a:pt x="4287" y="240"/>
                    <a:pt x="4108" y="430"/>
                  </a:cubicBezTo>
                  <a:lnTo>
                    <a:pt x="3489" y="1049"/>
                  </a:lnTo>
                  <a:lnTo>
                    <a:pt x="3180" y="752"/>
                  </a:lnTo>
                  <a:cubicBezTo>
                    <a:pt x="3073" y="651"/>
                    <a:pt x="2933" y="600"/>
                    <a:pt x="2794" y="600"/>
                  </a:cubicBezTo>
                  <a:cubicBezTo>
                    <a:pt x="2656" y="600"/>
                    <a:pt x="2519" y="651"/>
                    <a:pt x="2418" y="752"/>
                  </a:cubicBezTo>
                  <a:lnTo>
                    <a:pt x="2049" y="1121"/>
                  </a:lnTo>
                  <a:cubicBezTo>
                    <a:pt x="1834" y="1335"/>
                    <a:pt x="1834" y="1680"/>
                    <a:pt x="2049" y="1883"/>
                  </a:cubicBezTo>
                  <a:lnTo>
                    <a:pt x="2525" y="2359"/>
                  </a:lnTo>
                  <a:lnTo>
                    <a:pt x="60" y="4812"/>
                  </a:lnTo>
                  <a:cubicBezTo>
                    <a:pt x="1" y="4871"/>
                    <a:pt x="1" y="4978"/>
                    <a:pt x="60" y="5038"/>
                  </a:cubicBezTo>
                  <a:cubicBezTo>
                    <a:pt x="90" y="5068"/>
                    <a:pt x="132" y="5083"/>
                    <a:pt x="173" y="5083"/>
                  </a:cubicBezTo>
                  <a:cubicBezTo>
                    <a:pt x="215" y="5083"/>
                    <a:pt x="257" y="5068"/>
                    <a:pt x="286" y="5038"/>
                  </a:cubicBezTo>
                  <a:lnTo>
                    <a:pt x="1287" y="4038"/>
                  </a:lnTo>
                  <a:lnTo>
                    <a:pt x="2644" y="5395"/>
                  </a:lnTo>
                  <a:lnTo>
                    <a:pt x="2001" y="6038"/>
                  </a:lnTo>
                  <a:cubicBezTo>
                    <a:pt x="1894" y="6145"/>
                    <a:pt x="1965" y="6300"/>
                    <a:pt x="2120" y="6300"/>
                  </a:cubicBezTo>
                  <a:cubicBezTo>
                    <a:pt x="2123" y="6300"/>
                    <a:pt x="2125" y="6300"/>
                    <a:pt x="2127" y="6300"/>
                  </a:cubicBezTo>
                  <a:cubicBezTo>
                    <a:pt x="2236" y="6300"/>
                    <a:pt x="2191" y="6277"/>
                    <a:pt x="4370" y="4133"/>
                  </a:cubicBezTo>
                  <a:cubicBezTo>
                    <a:pt x="4454" y="4133"/>
                    <a:pt x="4525" y="4062"/>
                    <a:pt x="4525" y="3966"/>
                  </a:cubicBezTo>
                  <a:cubicBezTo>
                    <a:pt x="4525" y="3859"/>
                    <a:pt x="4442" y="3835"/>
                    <a:pt x="4335" y="3716"/>
                  </a:cubicBezTo>
                  <a:lnTo>
                    <a:pt x="2977" y="2359"/>
                  </a:lnTo>
                  <a:lnTo>
                    <a:pt x="2287" y="1657"/>
                  </a:lnTo>
                  <a:cubicBezTo>
                    <a:pt x="2191" y="1573"/>
                    <a:pt x="2191" y="1430"/>
                    <a:pt x="2287" y="1347"/>
                  </a:cubicBezTo>
                  <a:lnTo>
                    <a:pt x="2656" y="978"/>
                  </a:lnTo>
                  <a:cubicBezTo>
                    <a:pt x="2697" y="930"/>
                    <a:pt x="2754" y="906"/>
                    <a:pt x="2811" y="906"/>
                  </a:cubicBezTo>
                  <a:cubicBezTo>
                    <a:pt x="2867" y="906"/>
                    <a:pt x="2924" y="930"/>
                    <a:pt x="2965" y="978"/>
                  </a:cubicBezTo>
                  <a:lnTo>
                    <a:pt x="5716" y="3728"/>
                  </a:lnTo>
                  <a:cubicBezTo>
                    <a:pt x="5811" y="3812"/>
                    <a:pt x="5811" y="3954"/>
                    <a:pt x="5716" y="4038"/>
                  </a:cubicBezTo>
                  <a:lnTo>
                    <a:pt x="5347" y="4407"/>
                  </a:lnTo>
                  <a:cubicBezTo>
                    <a:pt x="5305" y="4455"/>
                    <a:pt x="5248" y="4478"/>
                    <a:pt x="5192" y="4478"/>
                  </a:cubicBezTo>
                  <a:cubicBezTo>
                    <a:pt x="5135" y="4478"/>
                    <a:pt x="5079" y="4455"/>
                    <a:pt x="5037" y="4407"/>
                  </a:cubicBezTo>
                  <a:lnTo>
                    <a:pt x="4918" y="4288"/>
                  </a:lnTo>
                  <a:cubicBezTo>
                    <a:pt x="4888" y="4258"/>
                    <a:pt x="4847" y="4243"/>
                    <a:pt x="4805" y="4243"/>
                  </a:cubicBezTo>
                  <a:cubicBezTo>
                    <a:pt x="4763" y="4243"/>
                    <a:pt x="4722" y="4258"/>
                    <a:pt x="4692" y="4288"/>
                  </a:cubicBezTo>
                  <a:cubicBezTo>
                    <a:pt x="4632" y="4347"/>
                    <a:pt x="4632" y="4455"/>
                    <a:pt x="4692" y="4514"/>
                  </a:cubicBezTo>
                  <a:lnTo>
                    <a:pt x="4811" y="4633"/>
                  </a:lnTo>
                  <a:cubicBezTo>
                    <a:pt x="4918" y="4740"/>
                    <a:pt x="5055" y="4794"/>
                    <a:pt x="5192" y="4794"/>
                  </a:cubicBezTo>
                  <a:cubicBezTo>
                    <a:pt x="5329" y="4794"/>
                    <a:pt x="5466" y="4740"/>
                    <a:pt x="5573" y="4633"/>
                  </a:cubicBezTo>
                  <a:lnTo>
                    <a:pt x="5942" y="4264"/>
                  </a:lnTo>
                  <a:cubicBezTo>
                    <a:pt x="6156" y="4050"/>
                    <a:pt x="6156" y="3716"/>
                    <a:pt x="5942" y="3502"/>
                  </a:cubicBezTo>
                  <a:lnTo>
                    <a:pt x="5644" y="3204"/>
                  </a:lnTo>
                  <a:lnTo>
                    <a:pt x="6275" y="2585"/>
                  </a:lnTo>
                  <a:cubicBezTo>
                    <a:pt x="6537" y="2300"/>
                    <a:pt x="6692" y="1930"/>
                    <a:pt x="6692" y="1526"/>
                  </a:cubicBezTo>
                  <a:cubicBezTo>
                    <a:pt x="6692" y="823"/>
                    <a:pt x="6216" y="454"/>
                    <a:pt x="6180" y="406"/>
                  </a:cubicBezTo>
                  <a:cubicBezTo>
                    <a:pt x="5978" y="204"/>
                    <a:pt x="5704" y="73"/>
                    <a:pt x="5418" y="2"/>
                  </a:cubicBezTo>
                  <a:cubicBezTo>
                    <a:pt x="5411" y="1"/>
                    <a:pt x="5404" y="0"/>
                    <a:pt x="539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794" name="Google Shape;15079;p84">
              <a:extLst>
                <a:ext uri="{FF2B5EF4-FFF2-40B4-BE49-F238E27FC236}">
                  <a16:creationId xmlns:a16="http://schemas.microsoft.com/office/drawing/2014/main" id="{B022E601-2F84-A27A-19DA-6296939CCB2B}"/>
                </a:ext>
              </a:extLst>
            </p:cNvPr>
            <p:cNvSpPr/>
            <p:nvPr/>
          </p:nvSpPr>
          <p:spPr>
            <a:xfrm>
              <a:off x="2234987" y="3526304"/>
              <a:ext cx="106070" cy="94143"/>
            </a:xfrm>
            <a:custGeom>
              <a:avLst/>
              <a:gdLst/>
              <a:ahLst/>
              <a:cxnLst/>
              <a:rect l="l" t="t" r="r" b="b"/>
              <a:pathLst>
                <a:path w="3335" h="2960" extrusionOk="0">
                  <a:moveTo>
                    <a:pt x="1245" y="1"/>
                  </a:moveTo>
                  <a:cubicBezTo>
                    <a:pt x="1203" y="1"/>
                    <a:pt x="1161" y="15"/>
                    <a:pt x="1132" y="45"/>
                  </a:cubicBezTo>
                  <a:cubicBezTo>
                    <a:pt x="1120" y="57"/>
                    <a:pt x="620" y="462"/>
                    <a:pt x="739" y="1152"/>
                  </a:cubicBezTo>
                  <a:lnTo>
                    <a:pt x="227" y="1664"/>
                  </a:lnTo>
                  <a:cubicBezTo>
                    <a:pt x="84" y="1807"/>
                    <a:pt x="0" y="2010"/>
                    <a:pt x="0" y="2200"/>
                  </a:cubicBezTo>
                  <a:cubicBezTo>
                    <a:pt x="0" y="2659"/>
                    <a:pt x="376" y="2960"/>
                    <a:pt x="766" y="2960"/>
                  </a:cubicBezTo>
                  <a:cubicBezTo>
                    <a:pt x="953" y="2960"/>
                    <a:pt x="1144" y="2890"/>
                    <a:pt x="1298" y="2736"/>
                  </a:cubicBezTo>
                  <a:lnTo>
                    <a:pt x="1810" y="2236"/>
                  </a:lnTo>
                  <a:cubicBezTo>
                    <a:pt x="1868" y="2243"/>
                    <a:pt x="1926" y="2247"/>
                    <a:pt x="1984" y="2247"/>
                  </a:cubicBezTo>
                  <a:cubicBezTo>
                    <a:pt x="2308" y="2247"/>
                    <a:pt x="2626" y="2133"/>
                    <a:pt x="2858" y="1891"/>
                  </a:cubicBezTo>
                  <a:lnTo>
                    <a:pt x="3275" y="1474"/>
                  </a:lnTo>
                  <a:cubicBezTo>
                    <a:pt x="3334" y="1414"/>
                    <a:pt x="3334" y="1307"/>
                    <a:pt x="3275" y="1248"/>
                  </a:cubicBezTo>
                  <a:cubicBezTo>
                    <a:pt x="3245" y="1218"/>
                    <a:pt x="3206" y="1203"/>
                    <a:pt x="3168" y="1203"/>
                  </a:cubicBezTo>
                  <a:cubicBezTo>
                    <a:pt x="3129" y="1203"/>
                    <a:pt x="3090" y="1218"/>
                    <a:pt x="3060" y="1248"/>
                  </a:cubicBezTo>
                  <a:lnTo>
                    <a:pt x="2644" y="1664"/>
                  </a:lnTo>
                  <a:cubicBezTo>
                    <a:pt x="2464" y="1844"/>
                    <a:pt x="2237" y="1929"/>
                    <a:pt x="2008" y="1929"/>
                  </a:cubicBezTo>
                  <a:cubicBezTo>
                    <a:pt x="1934" y="1929"/>
                    <a:pt x="1859" y="1920"/>
                    <a:pt x="1786" y="1903"/>
                  </a:cubicBezTo>
                  <a:cubicBezTo>
                    <a:pt x="1772" y="1900"/>
                    <a:pt x="1760" y="1898"/>
                    <a:pt x="1748" y="1898"/>
                  </a:cubicBezTo>
                  <a:cubicBezTo>
                    <a:pt x="1709" y="1898"/>
                    <a:pt x="1680" y="1914"/>
                    <a:pt x="1644" y="1950"/>
                  </a:cubicBezTo>
                  <a:lnTo>
                    <a:pt x="1072" y="2510"/>
                  </a:lnTo>
                  <a:cubicBezTo>
                    <a:pt x="989" y="2605"/>
                    <a:pt x="882" y="2641"/>
                    <a:pt x="762" y="2641"/>
                  </a:cubicBezTo>
                  <a:cubicBezTo>
                    <a:pt x="358" y="2641"/>
                    <a:pt x="167" y="2164"/>
                    <a:pt x="453" y="1891"/>
                  </a:cubicBezTo>
                  <a:lnTo>
                    <a:pt x="1012" y="1319"/>
                  </a:lnTo>
                  <a:cubicBezTo>
                    <a:pt x="1060" y="1283"/>
                    <a:pt x="1072" y="1236"/>
                    <a:pt x="1060" y="1176"/>
                  </a:cubicBezTo>
                  <a:cubicBezTo>
                    <a:pt x="929" y="605"/>
                    <a:pt x="1358" y="283"/>
                    <a:pt x="1358" y="259"/>
                  </a:cubicBezTo>
                  <a:cubicBezTo>
                    <a:pt x="1417" y="200"/>
                    <a:pt x="1417" y="105"/>
                    <a:pt x="1358" y="45"/>
                  </a:cubicBezTo>
                  <a:cubicBezTo>
                    <a:pt x="1328" y="15"/>
                    <a:pt x="1286" y="1"/>
                    <a:pt x="124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5" name="Google Shape;15080;p84">
              <a:extLst>
                <a:ext uri="{FF2B5EF4-FFF2-40B4-BE49-F238E27FC236}">
                  <a16:creationId xmlns:a16="http://schemas.microsoft.com/office/drawing/2014/main" id="{6A483626-2D10-2523-5B21-C59DB0C39D61}"/>
                </a:ext>
              </a:extLst>
            </p:cNvPr>
            <p:cNvSpPr/>
            <p:nvPr/>
          </p:nvSpPr>
          <p:spPr>
            <a:xfrm>
              <a:off x="2212469" y="3622386"/>
              <a:ext cx="61924" cy="76586"/>
            </a:xfrm>
            <a:custGeom>
              <a:avLst/>
              <a:gdLst/>
              <a:ahLst/>
              <a:cxnLst/>
              <a:rect l="l" t="t" r="r" b="b"/>
              <a:pathLst>
                <a:path w="1947" h="2408" extrusionOk="0">
                  <a:moveTo>
                    <a:pt x="982" y="322"/>
                  </a:moveTo>
                  <a:lnTo>
                    <a:pt x="1447" y="1382"/>
                  </a:lnTo>
                  <a:cubicBezTo>
                    <a:pt x="1566" y="1680"/>
                    <a:pt x="1387" y="2084"/>
                    <a:pt x="970" y="2084"/>
                  </a:cubicBezTo>
                  <a:cubicBezTo>
                    <a:pt x="589" y="2084"/>
                    <a:pt x="387" y="1691"/>
                    <a:pt x="518" y="1382"/>
                  </a:cubicBezTo>
                  <a:lnTo>
                    <a:pt x="982" y="322"/>
                  </a:lnTo>
                  <a:close/>
                  <a:moveTo>
                    <a:pt x="975" y="1"/>
                  </a:moveTo>
                  <a:cubicBezTo>
                    <a:pt x="863" y="1"/>
                    <a:pt x="750" y="60"/>
                    <a:pt x="697" y="179"/>
                  </a:cubicBezTo>
                  <a:lnTo>
                    <a:pt x="220" y="1263"/>
                  </a:lnTo>
                  <a:cubicBezTo>
                    <a:pt x="0" y="1773"/>
                    <a:pt x="333" y="2407"/>
                    <a:pt x="977" y="2407"/>
                  </a:cubicBezTo>
                  <a:cubicBezTo>
                    <a:pt x="994" y="2407"/>
                    <a:pt x="1012" y="2407"/>
                    <a:pt x="1030" y="2406"/>
                  </a:cubicBezTo>
                  <a:cubicBezTo>
                    <a:pt x="1601" y="2382"/>
                    <a:pt x="1947" y="1775"/>
                    <a:pt x="1720" y="1263"/>
                  </a:cubicBezTo>
                  <a:lnTo>
                    <a:pt x="1244" y="179"/>
                  </a:lnTo>
                  <a:cubicBezTo>
                    <a:pt x="1197" y="60"/>
                    <a:pt x="1086" y="1"/>
                    <a:pt x="9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796" name="Google Shape;790;p44">
            <a:extLst>
              <a:ext uri="{FF2B5EF4-FFF2-40B4-BE49-F238E27FC236}">
                <a16:creationId xmlns:a16="http://schemas.microsoft.com/office/drawing/2014/main" id="{6E00C7D2-DF1E-F843-1315-5FCBEC447024}"/>
              </a:ext>
            </a:extLst>
          </p:cNvPr>
          <p:cNvSpPr/>
          <p:nvPr/>
        </p:nvSpPr>
        <p:spPr>
          <a:xfrm>
            <a:off x="1141796" y="2190750"/>
            <a:ext cx="860700" cy="860400"/>
          </a:xfrm>
          <a:prstGeom prst="arc">
            <a:avLst>
              <a:gd name="adj1" fmla="val 16200000"/>
              <a:gd name="adj2" fmla="val 18483409"/>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19800" y="1504950"/>
            <a:ext cx="2498400" cy="513900"/>
          </a:xfrm>
        </p:spPr>
        <p:txBody>
          <a:bodyPr/>
          <a:lstStyle/>
          <a:p>
            <a:r>
              <a:rPr lang="en-US" dirty="0"/>
              <a:t>The PPG Sensor Wavelengths here are</a:t>
            </a:r>
          </a:p>
          <a:p>
            <a:r>
              <a:rPr lang="en-US" dirty="0"/>
              <a:t> Lambda 1 = 660 nm</a:t>
            </a:r>
          </a:p>
          <a:p>
            <a:r>
              <a:rPr lang="en-US" dirty="0"/>
              <a:t> Lambda 2 = 940 nm</a:t>
            </a:r>
          </a:p>
        </p:txBody>
      </p:sp>
      <p:pic>
        <p:nvPicPr>
          <p:cNvPr id="1026" name="Picture 2">
            <a:extLst>
              <a:ext uri="{FF2B5EF4-FFF2-40B4-BE49-F238E27FC236}">
                <a16:creationId xmlns:a16="http://schemas.microsoft.com/office/drawing/2014/main" id="{35BCEC28-7CC0-B182-2DE2-095809C37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28750"/>
            <a:ext cx="5935980"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5"/>
        <p:cNvGrpSpPr/>
        <p:nvPr/>
      </p:nvGrpSpPr>
      <p:grpSpPr>
        <a:xfrm>
          <a:off x="0" y="0"/>
          <a:ext cx="0" cy="0"/>
          <a:chOff x="0" y="0"/>
          <a:chExt cx="0" cy="0"/>
        </a:xfrm>
      </p:grpSpPr>
      <p:sp>
        <p:nvSpPr>
          <p:cNvPr id="1796" name="Google Shape;1796;p6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algorithm</a:t>
            </a:r>
            <a:endParaRPr dirty="0"/>
          </a:p>
        </p:txBody>
      </p:sp>
      <p:sp>
        <p:nvSpPr>
          <p:cNvPr id="1797" name="Google Shape;1797;p64"/>
          <p:cNvSpPr txBox="1">
            <a:spLocks noGrp="1"/>
          </p:cNvSpPr>
          <p:nvPr>
            <p:ph type="body" idx="1"/>
          </p:nvPr>
        </p:nvSpPr>
        <p:spPr>
          <a:xfrm>
            <a:off x="165788" y="2419044"/>
            <a:ext cx="5257587" cy="2236588"/>
          </a:xfrm>
          <a:prstGeom prst="rect">
            <a:avLst/>
          </a:prstGeom>
        </p:spPr>
        <p:txBody>
          <a:bodyPr spcFirstLastPara="1" wrap="square" lIns="91425" tIns="91425" rIns="91425" bIns="91425" anchor="b" anchorCtr="0">
            <a:noAutofit/>
          </a:bodyPr>
          <a:lstStyle/>
          <a:p>
            <a:pPr marL="323850" indent="-171450">
              <a:buSzPts val="1200"/>
            </a:pPr>
            <a:r>
              <a:rPr lang="en-US" dirty="0"/>
              <a:t> The Oxygenated </a:t>
            </a:r>
            <a:r>
              <a:rPr lang="en-US" dirty="0" err="1"/>
              <a:t>haemoglobin</a:t>
            </a:r>
            <a:r>
              <a:rPr lang="en-US" dirty="0"/>
              <a:t> absorbs less red light and absorbs more IR light. So, the blood volume at high saturation has less impact on detected red signal than on the IR signal. That is, the AC component of Red signal is smaller than that of IR signal.</a:t>
            </a:r>
            <a:endParaRPr dirty="0"/>
          </a:p>
          <a:p>
            <a:pPr marL="457200" lvl="0" indent="-304800" algn="l" rtl="0">
              <a:spcBef>
                <a:spcPts val="0"/>
              </a:spcBef>
              <a:spcAft>
                <a:spcPts val="0"/>
              </a:spcAft>
              <a:buSzPts val="1200"/>
              <a:buChar char="●"/>
            </a:pPr>
            <a:r>
              <a:rPr lang="en" dirty="0"/>
              <a:t>Deoxygenated haemoglobin absorbs less IR light than red light so the blood volume at low saturation has less impact on the detected IR signal  than on the red signal. That is, the AC component of IR signal is smaller than that of red signal. </a:t>
            </a:r>
            <a:endParaRPr dirty="0"/>
          </a:p>
          <a:p>
            <a:pPr marL="152400" lvl="0" indent="0" algn="l" rtl="0">
              <a:spcBef>
                <a:spcPts val="0"/>
              </a:spcBef>
              <a:spcAft>
                <a:spcPts val="0"/>
              </a:spcAft>
              <a:buSzPts val="1200"/>
              <a:buNone/>
            </a:pPr>
            <a:endParaRPr dirty="0"/>
          </a:p>
        </p:txBody>
      </p:sp>
      <p:grpSp>
        <p:nvGrpSpPr>
          <p:cNvPr id="1798" name="Google Shape;1798;p64"/>
          <p:cNvGrpSpPr/>
          <p:nvPr/>
        </p:nvGrpSpPr>
        <p:grpSpPr>
          <a:xfrm>
            <a:off x="5548475" y="1189413"/>
            <a:ext cx="2588100" cy="5238775"/>
            <a:chOff x="2507125" y="238100"/>
            <a:chExt cx="2588100" cy="5238775"/>
          </a:xfrm>
        </p:grpSpPr>
        <p:sp>
          <p:nvSpPr>
            <p:cNvPr id="1799" name="Google Shape;1799;p64"/>
            <p:cNvSpPr/>
            <p:nvPr/>
          </p:nvSpPr>
          <p:spPr>
            <a:xfrm>
              <a:off x="3798025" y="260400"/>
              <a:ext cx="689850" cy="1216925"/>
            </a:xfrm>
            <a:custGeom>
              <a:avLst/>
              <a:gdLst/>
              <a:ahLst/>
              <a:cxnLst/>
              <a:rect l="l" t="t" r="r" b="b"/>
              <a:pathLst>
                <a:path w="27594" h="48677" extrusionOk="0">
                  <a:moveTo>
                    <a:pt x="12485" y="1"/>
                  </a:moveTo>
                  <a:cubicBezTo>
                    <a:pt x="8453" y="1"/>
                    <a:pt x="4728" y="2644"/>
                    <a:pt x="3322" y="6638"/>
                  </a:cubicBezTo>
                  <a:cubicBezTo>
                    <a:pt x="2799" y="8185"/>
                    <a:pt x="2458" y="9800"/>
                    <a:pt x="2321" y="11461"/>
                  </a:cubicBezTo>
                  <a:cubicBezTo>
                    <a:pt x="2162" y="13258"/>
                    <a:pt x="1843" y="15010"/>
                    <a:pt x="547" y="16420"/>
                  </a:cubicBezTo>
                  <a:cubicBezTo>
                    <a:pt x="342" y="16647"/>
                    <a:pt x="183" y="16898"/>
                    <a:pt x="69" y="17171"/>
                  </a:cubicBezTo>
                  <a:cubicBezTo>
                    <a:pt x="1" y="17421"/>
                    <a:pt x="183" y="17694"/>
                    <a:pt x="456" y="17694"/>
                  </a:cubicBezTo>
                  <a:cubicBezTo>
                    <a:pt x="797" y="17648"/>
                    <a:pt x="1138" y="17580"/>
                    <a:pt x="1479" y="17512"/>
                  </a:cubicBezTo>
                  <a:cubicBezTo>
                    <a:pt x="1810" y="17441"/>
                    <a:pt x="2038" y="17393"/>
                    <a:pt x="2203" y="17393"/>
                  </a:cubicBezTo>
                  <a:cubicBezTo>
                    <a:pt x="2570" y="17393"/>
                    <a:pt x="2619" y="17636"/>
                    <a:pt x="2776" y="18422"/>
                  </a:cubicBezTo>
                  <a:cubicBezTo>
                    <a:pt x="2981" y="19445"/>
                    <a:pt x="3208" y="20469"/>
                    <a:pt x="3413" y="21493"/>
                  </a:cubicBezTo>
                  <a:cubicBezTo>
                    <a:pt x="3686" y="22766"/>
                    <a:pt x="4050" y="23381"/>
                    <a:pt x="5074" y="24154"/>
                  </a:cubicBezTo>
                  <a:cubicBezTo>
                    <a:pt x="5910" y="24790"/>
                    <a:pt x="6673" y="24823"/>
                    <a:pt x="7580" y="24823"/>
                  </a:cubicBezTo>
                  <a:cubicBezTo>
                    <a:pt x="7683" y="24823"/>
                    <a:pt x="7789" y="24822"/>
                    <a:pt x="7896" y="24822"/>
                  </a:cubicBezTo>
                  <a:cubicBezTo>
                    <a:pt x="8127" y="24822"/>
                    <a:pt x="8368" y="24824"/>
                    <a:pt x="8622" y="24836"/>
                  </a:cubicBezTo>
                  <a:cubicBezTo>
                    <a:pt x="8736" y="24859"/>
                    <a:pt x="8827" y="24859"/>
                    <a:pt x="8918" y="24859"/>
                  </a:cubicBezTo>
                  <a:cubicBezTo>
                    <a:pt x="9737" y="24950"/>
                    <a:pt x="9759" y="24927"/>
                    <a:pt x="9850" y="25701"/>
                  </a:cubicBezTo>
                  <a:cubicBezTo>
                    <a:pt x="9964" y="26633"/>
                    <a:pt x="9987" y="29295"/>
                    <a:pt x="10123" y="30228"/>
                  </a:cubicBezTo>
                  <a:cubicBezTo>
                    <a:pt x="10237" y="30978"/>
                    <a:pt x="10078" y="31501"/>
                    <a:pt x="9373" y="31820"/>
                  </a:cubicBezTo>
                  <a:cubicBezTo>
                    <a:pt x="8986" y="32002"/>
                    <a:pt x="8941" y="32343"/>
                    <a:pt x="9077" y="32730"/>
                  </a:cubicBezTo>
                  <a:cubicBezTo>
                    <a:pt x="9145" y="32957"/>
                    <a:pt x="9214" y="33208"/>
                    <a:pt x="9282" y="33435"/>
                  </a:cubicBezTo>
                  <a:cubicBezTo>
                    <a:pt x="10123" y="36142"/>
                    <a:pt x="10942" y="38872"/>
                    <a:pt x="11830" y="41579"/>
                  </a:cubicBezTo>
                  <a:cubicBezTo>
                    <a:pt x="12489" y="43671"/>
                    <a:pt x="13217" y="45741"/>
                    <a:pt x="13945" y="47811"/>
                  </a:cubicBezTo>
                  <a:cubicBezTo>
                    <a:pt x="14059" y="48153"/>
                    <a:pt x="14104" y="48676"/>
                    <a:pt x="14605" y="48676"/>
                  </a:cubicBezTo>
                  <a:cubicBezTo>
                    <a:pt x="14615" y="48676"/>
                    <a:pt x="14625" y="48677"/>
                    <a:pt x="14635" y="48677"/>
                  </a:cubicBezTo>
                  <a:cubicBezTo>
                    <a:pt x="15020" y="48677"/>
                    <a:pt x="15133" y="48259"/>
                    <a:pt x="15310" y="47993"/>
                  </a:cubicBezTo>
                  <a:cubicBezTo>
                    <a:pt x="17198" y="45036"/>
                    <a:pt x="19313" y="42261"/>
                    <a:pt x="21611" y="39622"/>
                  </a:cubicBezTo>
                  <a:cubicBezTo>
                    <a:pt x="22111" y="39076"/>
                    <a:pt x="22589" y="38508"/>
                    <a:pt x="23067" y="37916"/>
                  </a:cubicBezTo>
                  <a:cubicBezTo>
                    <a:pt x="24318" y="36301"/>
                    <a:pt x="25546" y="34663"/>
                    <a:pt x="26797" y="33048"/>
                  </a:cubicBezTo>
                  <a:cubicBezTo>
                    <a:pt x="27025" y="32753"/>
                    <a:pt x="27594" y="31729"/>
                    <a:pt x="27252" y="31547"/>
                  </a:cubicBezTo>
                  <a:cubicBezTo>
                    <a:pt x="26934" y="31388"/>
                    <a:pt x="26160" y="30819"/>
                    <a:pt x="25842" y="30705"/>
                  </a:cubicBezTo>
                  <a:cubicBezTo>
                    <a:pt x="24773" y="30273"/>
                    <a:pt x="23271" y="30910"/>
                    <a:pt x="22999" y="29841"/>
                  </a:cubicBezTo>
                  <a:cubicBezTo>
                    <a:pt x="22862" y="29363"/>
                    <a:pt x="22453" y="28635"/>
                    <a:pt x="22430" y="28135"/>
                  </a:cubicBezTo>
                  <a:cubicBezTo>
                    <a:pt x="22225" y="25291"/>
                    <a:pt x="22020" y="22721"/>
                    <a:pt x="21861" y="19900"/>
                  </a:cubicBezTo>
                  <a:cubicBezTo>
                    <a:pt x="21702" y="17512"/>
                    <a:pt x="22635" y="14828"/>
                    <a:pt x="22544" y="12416"/>
                  </a:cubicBezTo>
                  <a:cubicBezTo>
                    <a:pt x="22475" y="10233"/>
                    <a:pt x="22043" y="8049"/>
                    <a:pt x="21224" y="6001"/>
                  </a:cubicBezTo>
                  <a:cubicBezTo>
                    <a:pt x="19905" y="2703"/>
                    <a:pt x="17471" y="656"/>
                    <a:pt x="13900" y="110"/>
                  </a:cubicBezTo>
                  <a:cubicBezTo>
                    <a:pt x="13426" y="36"/>
                    <a:pt x="12953" y="1"/>
                    <a:pt x="1248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4"/>
            <p:cNvSpPr/>
            <p:nvPr/>
          </p:nvSpPr>
          <p:spPr>
            <a:xfrm>
              <a:off x="3780975" y="238100"/>
              <a:ext cx="660825" cy="533125"/>
            </a:xfrm>
            <a:custGeom>
              <a:avLst/>
              <a:gdLst/>
              <a:ahLst/>
              <a:cxnLst/>
              <a:rect l="l" t="t" r="r" b="b"/>
              <a:pathLst>
                <a:path w="26433" h="21325" extrusionOk="0">
                  <a:moveTo>
                    <a:pt x="16077" y="1"/>
                  </a:moveTo>
                  <a:cubicBezTo>
                    <a:pt x="16049" y="1"/>
                    <a:pt x="16020" y="1"/>
                    <a:pt x="15992" y="1"/>
                  </a:cubicBezTo>
                  <a:cubicBezTo>
                    <a:pt x="12966" y="24"/>
                    <a:pt x="9918" y="69"/>
                    <a:pt x="6893" y="92"/>
                  </a:cubicBezTo>
                  <a:cubicBezTo>
                    <a:pt x="6837" y="91"/>
                    <a:pt x="6781" y="91"/>
                    <a:pt x="6725" y="91"/>
                  </a:cubicBezTo>
                  <a:cubicBezTo>
                    <a:pt x="5327" y="91"/>
                    <a:pt x="3952" y="364"/>
                    <a:pt x="2662" y="911"/>
                  </a:cubicBezTo>
                  <a:cubicBezTo>
                    <a:pt x="1001" y="1639"/>
                    <a:pt x="114" y="2913"/>
                    <a:pt x="46" y="4732"/>
                  </a:cubicBezTo>
                  <a:cubicBezTo>
                    <a:pt x="0" y="5961"/>
                    <a:pt x="410" y="7144"/>
                    <a:pt x="1183" y="8054"/>
                  </a:cubicBezTo>
                  <a:cubicBezTo>
                    <a:pt x="2457" y="9623"/>
                    <a:pt x="4186" y="10328"/>
                    <a:pt x="6165" y="10397"/>
                  </a:cubicBezTo>
                  <a:cubicBezTo>
                    <a:pt x="6240" y="10398"/>
                    <a:pt x="6315" y="10399"/>
                    <a:pt x="6389" y="10399"/>
                  </a:cubicBezTo>
                  <a:cubicBezTo>
                    <a:pt x="7657" y="10399"/>
                    <a:pt x="8921" y="10217"/>
                    <a:pt x="10146" y="9873"/>
                  </a:cubicBezTo>
                  <a:cubicBezTo>
                    <a:pt x="10350" y="9822"/>
                    <a:pt x="10568" y="9720"/>
                    <a:pt x="10798" y="9720"/>
                  </a:cubicBezTo>
                  <a:cubicBezTo>
                    <a:pt x="10875" y="9720"/>
                    <a:pt x="10953" y="9731"/>
                    <a:pt x="11033" y="9760"/>
                  </a:cubicBezTo>
                  <a:cubicBezTo>
                    <a:pt x="11306" y="10192"/>
                    <a:pt x="11283" y="10715"/>
                    <a:pt x="11351" y="11193"/>
                  </a:cubicBezTo>
                  <a:cubicBezTo>
                    <a:pt x="11488" y="12080"/>
                    <a:pt x="11579" y="12967"/>
                    <a:pt x="11693" y="13854"/>
                  </a:cubicBezTo>
                  <a:cubicBezTo>
                    <a:pt x="11715" y="14104"/>
                    <a:pt x="11761" y="14355"/>
                    <a:pt x="11829" y="14582"/>
                  </a:cubicBezTo>
                  <a:cubicBezTo>
                    <a:pt x="11870" y="14906"/>
                    <a:pt x="12162" y="15139"/>
                    <a:pt x="12482" y="15139"/>
                  </a:cubicBezTo>
                  <a:cubicBezTo>
                    <a:pt x="12522" y="15139"/>
                    <a:pt x="12562" y="15136"/>
                    <a:pt x="12602" y="15128"/>
                  </a:cubicBezTo>
                  <a:cubicBezTo>
                    <a:pt x="12739" y="15105"/>
                    <a:pt x="12898" y="15083"/>
                    <a:pt x="13035" y="15060"/>
                  </a:cubicBezTo>
                  <a:cubicBezTo>
                    <a:pt x="14331" y="14832"/>
                    <a:pt x="14582" y="14855"/>
                    <a:pt x="14718" y="13445"/>
                  </a:cubicBezTo>
                  <a:cubicBezTo>
                    <a:pt x="14741" y="13149"/>
                    <a:pt x="14786" y="12853"/>
                    <a:pt x="14900" y="12580"/>
                  </a:cubicBezTo>
                  <a:cubicBezTo>
                    <a:pt x="14991" y="12239"/>
                    <a:pt x="15150" y="11921"/>
                    <a:pt x="15378" y="11648"/>
                  </a:cubicBezTo>
                  <a:cubicBezTo>
                    <a:pt x="15669" y="11303"/>
                    <a:pt x="16011" y="11132"/>
                    <a:pt x="16346" y="11132"/>
                  </a:cubicBezTo>
                  <a:cubicBezTo>
                    <a:pt x="16718" y="11132"/>
                    <a:pt x="17081" y="11343"/>
                    <a:pt x="17357" y="11761"/>
                  </a:cubicBezTo>
                  <a:cubicBezTo>
                    <a:pt x="17630" y="12125"/>
                    <a:pt x="17789" y="12535"/>
                    <a:pt x="17880" y="12990"/>
                  </a:cubicBezTo>
                  <a:cubicBezTo>
                    <a:pt x="17994" y="13627"/>
                    <a:pt x="18130" y="14264"/>
                    <a:pt x="18221" y="14901"/>
                  </a:cubicBezTo>
                  <a:cubicBezTo>
                    <a:pt x="18358" y="15742"/>
                    <a:pt x="18426" y="16584"/>
                    <a:pt x="18585" y="17403"/>
                  </a:cubicBezTo>
                  <a:cubicBezTo>
                    <a:pt x="18835" y="18540"/>
                    <a:pt x="19222" y="19609"/>
                    <a:pt x="20064" y="20474"/>
                  </a:cubicBezTo>
                  <a:cubicBezTo>
                    <a:pt x="20581" y="21030"/>
                    <a:pt x="21291" y="21325"/>
                    <a:pt x="22005" y="21325"/>
                  </a:cubicBezTo>
                  <a:cubicBezTo>
                    <a:pt x="22516" y="21325"/>
                    <a:pt x="23030" y="21174"/>
                    <a:pt x="23476" y="20860"/>
                  </a:cubicBezTo>
                  <a:cubicBezTo>
                    <a:pt x="23863" y="20610"/>
                    <a:pt x="24181" y="20315"/>
                    <a:pt x="24454" y="19951"/>
                  </a:cubicBezTo>
                  <a:cubicBezTo>
                    <a:pt x="25159" y="19086"/>
                    <a:pt x="25614" y="18085"/>
                    <a:pt x="25819" y="16993"/>
                  </a:cubicBezTo>
                  <a:cubicBezTo>
                    <a:pt x="26001" y="15924"/>
                    <a:pt x="26137" y="14832"/>
                    <a:pt x="26205" y="13740"/>
                  </a:cubicBezTo>
                  <a:cubicBezTo>
                    <a:pt x="26433" y="10055"/>
                    <a:pt x="25318" y="6439"/>
                    <a:pt x="23089" y="3504"/>
                  </a:cubicBezTo>
                  <a:cubicBezTo>
                    <a:pt x="21354" y="1161"/>
                    <a:pt x="18995" y="1"/>
                    <a:pt x="1607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4"/>
            <p:cNvSpPr/>
            <p:nvPr/>
          </p:nvSpPr>
          <p:spPr>
            <a:xfrm>
              <a:off x="3907225" y="603625"/>
              <a:ext cx="39825" cy="39975"/>
            </a:xfrm>
            <a:custGeom>
              <a:avLst/>
              <a:gdLst/>
              <a:ahLst/>
              <a:cxnLst/>
              <a:rect l="l" t="t" r="r" b="b"/>
              <a:pathLst>
                <a:path w="1593" h="1599" extrusionOk="0">
                  <a:moveTo>
                    <a:pt x="848" y="1"/>
                  </a:moveTo>
                  <a:cubicBezTo>
                    <a:pt x="823" y="1"/>
                    <a:pt x="798" y="3"/>
                    <a:pt x="774" y="7"/>
                  </a:cubicBezTo>
                  <a:cubicBezTo>
                    <a:pt x="569" y="7"/>
                    <a:pt x="364" y="98"/>
                    <a:pt x="228" y="234"/>
                  </a:cubicBezTo>
                  <a:cubicBezTo>
                    <a:pt x="137" y="325"/>
                    <a:pt x="91" y="416"/>
                    <a:pt x="69" y="507"/>
                  </a:cubicBezTo>
                  <a:cubicBezTo>
                    <a:pt x="23" y="598"/>
                    <a:pt x="0" y="712"/>
                    <a:pt x="0" y="826"/>
                  </a:cubicBezTo>
                  <a:lnTo>
                    <a:pt x="23" y="1008"/>
                  </a:lnTo>
                  <a:cubicBezTo>
                    <a:pt x="69" y="1144"/>
                    <a:pt x="137" y="1281"/>
                    <a:pt x="251" y="1371"/>
                  </a:cubicBezTo>
                  <a:lnTo>
                    <a:pt x="433" y="1508"/>
                  </a:lnTo>
                  <a:cubicBezTo>
                    <a:pt x="546" y="1576"/>
                    <a:pt x="683" y="1599"/>
                    <a:pt x="819" y="1599"/>
                  </a:cubicBezTo>
                  <a:cubicBezTo>
                    <a:pt x="933" y="1599"/>
                    <a:pt x="1024" y="1576"/>
                    <a:pt x="1115" y="1531"/>
                  </a:cubicBezTo>
                  <a:cubicBezTo>
                    <a:pt x="1229" y="1485"/>
                    <a:pt x="1320" y="1440"/>
                    <a:pt x="1388" y="1349"/>
                  </a:cubicBezTo>
                  <a:cubicBezTo>
                    <a:pt x="1524" y="1190"/>
                    <a:pt x="1593" y="985"/>
                    <a:pt x="1593" y="780"/>
                  </a:cubicBezTo>
                  <a:lnTo>
                    <a:pt x="1570" y="575"/>
                  </a:lnTo>
                  <a:cubicBezTo>
                    <a:pt x="1524" y="439"/>
                    <a:pt x="1456" y="325"/>
                    <a:pt x="1342" y="211"/>
                  </a:cubicBezTo>
                  <a:lnTo>
                    <a:pt x="1183" y="98"/>
                  </a:lnTo>
                  <a:cubicBezTo>
                    <a:pt x="1090" y="41"/>
                    <a:pt x="965" y="1"/>
                    <a:pt x="8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4"/>
            <p:cNvSpPr/>
            <p:nvPr/>
          </p:nvSpPr>
          <p:spPr>
            <a:xfrm>
              <a:off x="3906075" y="736275"/>
              <a:ext cx="81925" cy="39075"/>
            </a:xfrm>
            <a:custGeom>
              <a:avLst/>
              <a:gdLst/>
              <a:ahLst/>
              <a:cxnLst/>
              <a:rect l="l" t="t" r="r" b="b"/>
              <a:pathLst>
                <a:path w="3277" h="1563" extrusionOk="0">
                  <a:moveTo>
                    <a:pt x="3276" y="1"/>
                  </a:moveTo>
                  <a:lnTo>
                    <a:pt x="3276" y="1"/>
                  </a:lnTo>
                  <a:cubicBezTo>
                    <a:pt x="2776" y="206"/>
                    <a:pt x="2230" y="365"/>
                    <a:pt x="1707" y="410"/>
                  </a:cubicBezTo>
                  <a:cubicBezTo>
                    <a:pt x="729" y="547"/>
                    <a:pt x="1" y="570"/>
                    <a:pt x="1" y="570"/>
                  </a:cubicBezTo>
                  <a:cubicBezTo>
                    <a:pt x="1" y="570"/>
                    <a:pt x="676" y="1563"/>
                    <a:pt x="1600" y="1563"/>
                  </a:cubicBezTo>
                  <a:cubicBezTo>
                    <a:pt x="1665" y="1563"/>
                    <a:pt x="1731" y="1558"/>
                    <a:pt x="1798" y="1548"/>
                  </a:cubicBezTo>
                  <a:cubicBezTo>
                    <a:pt x="3163" y="1366"/>
                    <a:pt x="3276"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4"/>
            <p:cNvSpPr/>
            <p:nvPr/>
          </p:nvSpPr>
          <p:spPr>
            <a:xfrm>
              <a:off x="3903250" y="563400"/>
              <a:ext cx="63700" cy="31300"/>
            </a:xfrm>
            <a:custGeom>
              <a:avLst/>
              <a:gdLst/>
              <a:ahLst/>
              <a:cxnLst/>
              <a:rect l="l" t="t" r="r" b="b"/>
              <a:pathLst>
                <a:path w="2548" h="1252" extrusionOk="0">
                  <a:moveTo>
                    <a:pt x="1274" y="1"/>
                  </a:moveTo>
                  <a:cubicBezTo>
                    <a:pt x="569" y="1"/>
                    <a:pt x="0" y="842"/>
                    <a:pt x="0" y="842"/>
                  </a:cubicBezTo>
                  <a:cubicBezTo>
                    <a:pt x="283" y="748"/>
                    <a:pt x="576" y="697"/>
                    <a:pt x="873" y="697"/>
                  </a:cubicBezTo>
                  <a:cubicBezTo>
                    <a:pt x="1006" y="697"/>
                    <a:pt x="1140" y="707"/>
                    <a:pt x="1274" y="728"/>
                  </a:cubicBezTo>
                  <a:cubicBezTo>
                    <a:pt x="1729" y="842"/>
                    <a:pt x="2161" y="1024"/>
                    <a:pt x="2548" y="1252"/>
                  </a:cubicBezTo>
                  <a:cubicBezTo>
                    <a:pt x="2548" y="1252"/>
                    <a:pt x="2161" y="23"/>
                    <a:pt x="127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4"/>
            <p:cNvSpPr/>
            <p:nvPr/>
          </p:nvSpPr>
          <p:spPr>
            <a:xfrm>
              <a:off x="3893000" y="4814350"/>
              <a:ext cx="604550" cy="662525"/>
            </a:xfrm>
            <a:custGeom>
              <a:avLst/>
              <a:gdLst/>
              <a:ahLst/>
              <a:cxnLst/>
              <a:rect l="l" t="t" r="r" b="b"/>
              <a:pathLst>
                <a:path w="24182" h="26501" extrusionOk="0">
                  <a:moveTo>
                    <a:pt x="18881" y="0"/>
                  </a:moveTo>
                  <a:lnTo>
                    <a:pt x="10828" y="3185"/>
                  </a:lnTo>
                  <a:cubicBezTo>
                    <a:pt x="10828" y="3185"/>
                    <a:pt x="12080" y="8690"/>
                    <a:pt x="10192" y="13353"/>
                  </a:cubicBezTo>
                  <a:cubicBezTo>
                    <a:pt x="8281" y="18016"/>
                    <a:pt x="7007" y="20132"/>
                    <a:pt x="4050" y="22247"/>
                  </a:cubicBezTo>
                  <a:lnTo>
                    <a:pt x="4027" y="22247"/>
                  </a:lnTo>
                  <a:cubicBezTo>
                    <a:pt x="1070" y="24363"/>
                    <a:pt x="1" y="26501"/>
                    <a:pt x="1" y="26501"/>
                  </a:cubicBezTo>
                  <a:lnTo>
                    <a:pt x="14423" y="26501"/>
                  </a:lnTo>
                  <a:cubicBezTo>
                    <a:pt x="14423" y="26501"/>
                    <a:pt x="21201" y="15468"/>
                    <a:pt x="24181" y="9531"/>
                  </a:cubicBezTo>
                  <a:cubicBezTo>
                    <a:pt x="24045" y="8621"/>
                    <a:pt x="22088" y="5255"/>
                    <a:pt x="20587" y="2775"/>
                  </a:cubicBezTo>
                  <a:cubicBezTo>
                    <a:pt x="19632" y="1206"/>
                    <a:pt x="18881" y="0"/>
                    <a:pt x="1888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4"/>
            <p:cNvSpPr/>
            <p:nvPr/>
          </p:nvSpPr>
          <p:spPr>
            <a:xfrm>
              <a:off x="3893000" y="4883725"/>
              <a:ext cx="604550" cy="593150"/>
            </a:xfrm>
            <a:custGeom>
              <a:avLst/>
              <a:gdLst/>
              <a:ahLst/>
              <a:cxnLst/>
              <a:rect l="l" t="t" r="r" b="b"/>
              <a:pathLst>
                <a:path w="24182" h="23726" extrusionOk="0">
                  <a:moveTo>
                    <a:pt x="20587" y="0"/>
                  </a:moveTo>
                  <a:cubicBezTo>
                    <a:pt x="19018" y="1934"/>
                    <a:pt x="19632" y="5505"/>
                    <a:pt x="19245" y="8144"/>
                  </a:cubicBezTo>
                  <a:cubicBezTo>
                    <a:pt x="18813" y="11215"/>
                    <a:pt x="14718" y="19017"/>
                    <a:pt x="14718" y="19017"/>
                  </a:cubicBezTo>
                  <a:cubicBezTo>
                    <a:pt x="14718" y="19017"/>
                    <a:pt x="10851" y="18858"/>
                    <a:pt x="8235" y="18858"/>
                  </a:cubicBezTo>
                  <a:cubicBezTo>
                    <a:pt x="5710" y="18858"/>
                    <a:pt x="4163" y="19381"/>
                    <a:pt x="4050" y="19472"/>
                  </a:cubicBezTo>
                  <a:lnTo>
                    <a:pt x="4027" y="19472"/>
                  </a:lnTo>
                  <a:cubicBezTo>
                    <a:pt x="1070" y="21588"/>
                    <a:pt x="1" y="23726"/>
                    <a:pt x="1" y="23726"/>
                  </a:cubicBezTo>
                  <a:lnTo>
                    <a:pt x="14423" y="23726"/>
                  </a:lnTo>
                  <a:cubicBezTo>
                    <a:pt x="14423" y="23726"/>
                    <a:pt x="21201" y="12693"/>
                    <a:pt x="24181" y="6756"/>
                  </a:cubicBezTo>
                  <a:cubicBezTo>
                    <a:pt x="24045" y="5846"/>
                    <a:pt x="22088" y="2480"/>
                    <a:pt x="2058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4"/>
            <p:cNvSpPr/>
            <p:nvPr/>
          </p:nvSpPr>
          <p:spPr>
            <a:xfrm>
              <a:off x="3691125" y="2599875"/>
              <a:ext cx="786525" cy="2416950"/>
            </a:xfrm>
            <a:custGeom>
              <a:avLst/>
              <a:gdLst/>
              <a:ahLst/>
              <a:cxnLst/>
              <a:rect l="l" t="t" r="r" b="b"/>
              <a:pathLst>
                <a:path w="31461" h="96678" extrusionOk="0">
                  <a:moveTo>
                    <a:pt x="1274" y="0"/>
                  </a:moveTo>
                  <a:cubicBezTo>
                    <a:pt x="1274" y="0"/>
                    <a:pt x="1138" y="3867"/>
                    <a:pt x="978" y="9623"/>
                  </a:cubicBezTo>
                  <a:cubicBezTo>
                    <a:pt x="569" y="24795"/>
                    <a:pt x="0" y="53070"/>
                    <a:pt x="1274" y="58621"/>
                  </a:cubicBezTo>
                  <a:cubicBezTo>
                    <a:pt x="3026" y="66264"/>
                    <a:pt x="17903" y="96677"/>
                    <a:pt x="17903" y="96677"/>
                  </a:cubicBezTo>
                  <a:lnTo>
                    <a:pt x="31460" y="91423"/>
                  </a:lnTo>
                  <a:lnTo>
                    <a:pt x="19654" y="45928"/>
                  </a:lnTo>
                  <a:cubicBezTo>
                    <a:pt x="19654" y="45928"/>
                    <a:pt x="21360" y="23226"/>
                    <a:pt x="21588" y="9623"/>
                  </a:cubicBezTo>
                  <a:cubicBezTo>
                    <a:pt x="21656" y="5073"/>
                    <a:pt x="21565" y="1547"/>
                    <a:pt x="21178" y="228"/>
                  </a:cubicBezTo>
                  <a:lnTo>
                    <a:pt x="1274"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4"/>
            <p:cNvSpPr/>
            <p:nvPr/>
          </p:nvSpPr>
          <p:spPr>
            <a:xfrm>
              <a:off x="3896975" y="5165225"/>
              <a:ext cx="747850" cy="311650"/>
            </a:xfrm>
            <a:custGeom>
              <a:avLst/>
              <a:gdLst/>
              <a:ahLst/>
              <a:cxnLst/>
              <a:rect l="l" t="t" r="r" b="b"/>
              <a:pathLst>
                <a:path w="29914" h="12466" extrusionOk="0">
                  <a:moveTo>
                    <a:pt x="17198" y="0"/>
                  </a:moveTo>
                  <a:lnTo>
                    <a:pt x="17198" y="0"/>
                  </a:lnTo>
                  <a:cubicBezTo>
                    <a:pt x="17198" y="0"/>
                    <a:pt x="17630" y="3140"/>
                    <a:pt x="12057" y="5755"/>
                  </a:cubicBezTo>
                  <a:cubicBezTo>
                    <a:pt x="10169" y="6620"/>
                    <a:pt x="8190" y="7257"/>
                    <a:pt x="6165" y="7689"/>
                  </a:cubicBezTo>
                  <a:cubicBezTo>
                    <a:pt x="1388" y="8758"/>
                    <a:pt x="1" y="12466"/>
                    <a:pt x="1" y="12466"/>
                  </a:cubicBezTo>
                  <a:lnTo>
                    <a:pt x="29914" y="12466"/>
                  </a:lnTo>
                  <a:lnTo>
                    <a:pt x="29618" y="6847"/>
                  </a:lnTo>
                  <a:lnTo>
                    <a:pt x="29322" y="910"/>
                  </a:lnTo>
                  <a:lnTo>
                    <a:pt x="17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4"/>
            <p:cNvSpPr/>
            <p:nvPr/>
          </p:nvSpPr>
          <p:spPr>
            <a:xfrm>
              <a:off x="4108525" y="2488975"/>
              <a:ext cx="606825" cy="2785450"/>
            </a:xfrm>
            <a:custGeom>
              <a:avLst/>
              <a:gdLst/>
              <a:ahLst/>
              <a:cxnLst/>
              <a:rect l="l" t="t" r="r" b="b"/>
              <a:pathLst>
                <a:path w="24273" h="111418" extrusionOk="0">
                  <a:moveTo>
                    <a:pt x="22680" y="1"/>
                  </a:moveTo>
                  <a:lnTo>
                    <a:pt x="2776" y="638"/>
                  </a:lnTo>
                  <a:cubicBezTo>
                    <a:pt x="2776" y="638"/>
                    <a:pt x="2435" y="5324"/>
                    <a:pt x="2003" y="11989"/>
                  </a:cubicBezTo>
                  <a:cubicBezTo>
                    <a:pt x="1161" y="25228"/>
                    <a:pt x="1" y="46269"/>
                    <a:pt x="524" y="54276"/>
                  </a:cubicBezTo>
                  <a:cubicBezTo>
                    <a:pt x="1320" y="66355"/>
                    <a:pt x="6188" y="107301"/>
                    <a:pt x="6188" y="107301"/>
                  </a:cubicBezTo>
                  <a:lnTo>
                    <a:pt x="24273" y="111418"/>
                  </a:lnTo>
                  <a:cubicBezTo>
                    <a:pt x="24273" y="111418"/>
                    <a:pt x="22066" y="67288"/>
                    <a:pt x="21156" y="57142"/>
                  </a:cubicBezTo>
                  <a:cubicBezTo>
                    <a:pt x="21315" y="50068"/>
                    <a:pt x="21998" y="26570"/>
                    <a:pt x="22430" y="11989"/>
                  </a:cubicBezTo>
                  <a:cubicBezTo>
                    <a:pt x="22635" y="4960"/>
                    <a:pt x="22794" y="1"/>
                    <a:pt x="227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4"/>
            <p:cNvSpPr/>
            <p:nvPr/>
          </p:nvSpPr>
          <p:spPr>
            <a:xfrm>
              <a:off x="3896975" y="5309100"/>
              <a:ext cx="747850" cy="167775"/>
            </a:xfrm>
            <a:custGeom>
              <a:avLst/>
              <a:gdLst/>
              <a:ahLst/>
              <a:cxnLst/>
              <a:rect l="l" t="t" r="r" b="b"/>
              <a:pathLst>
                <a:path w="29914" h="6711" extrusionOk="0">
                  <a:moveTo>
                    <a:pt x="12057" y="0"/>
                  </a:moveTo>
                  <a:cubicBezTo>
                    <a:pt x="10169" y="865"/>
                    <a:pt x="8190" y="1502"/>
                    <a:pt x="6165" y="1934"/>
                  </a:cubicBezTo>
                  <a:cubicBezTo>
                    <a:pt x="1388" y="3003"/>
                    <a:pt x="1" y="6711"/>
                    <a:pt x="1" y="6711"/>
                  </a:cubicBezTo>
                  <a:lnTo>
                    <a:pt x="29914" y="6711"/>
                  </a:lnTo>
                  <a:lnTo>
                    <a:pt x="29618" y="1092"/>
                  </a:lnTo>
                  <a:cubicBezTo>
                    <a:pt x="26957" y="1911"/>
                    <a:pt x="22930" y="3777"/>
                    <a:pt x="15856" y="4414"/>
                  </a:cubicBezTo>
                  <a:cubicBezTo>
                    <a:pt x="14991" y="2844"/>
                    <a:pt x="13490" y="1274"/>
                    <a:pt x="1205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4"/>
            <p:cNvSpPr/>
            <p:nvPr/>
          </p:nvSpPr>
          <p:spPr>
            <a:xfrm>
              <a:off x="4734650" y="1938700"/>
              <a:ext cx="360575" cy="1374225"/>
            </a:xfrm>
            <a:custGeom>
              <a:avLst/>
              <a:gdLst/>
              <a:ahLst/>
              <a:cxnLst/>
              <a:rect l="l" t="t" r="r" b="b"/>
              <a:pathLst>
                <a:path w="14423" h="54969" extrusionOk="0">
                  <a:moveTo>
                    <a:pt x="8862" y="1"/>
                  </a:moveTo>
                  <a:cubicBezTo>
                    <a:pt x="8776" y="1"/>
                    <a:pt x="8681" y="6"/>
                    <a:pt x="8577" y="15"/>
                  </a:cubicBezTo>
                  <a:cubicBezTo>
                    <a:pt x="7917" y="83"/>
                    <a:pt x="7280" y="151"/>
                    <a:pt x="6643" y="242"/>
                  </a:cubicBezTo>
                  <a:cubicBezTo>
                    <a:pt x="4664" y="538"/>
                    <a:pt x="2708" y="834"/>
                    <a:pt x="729" y="1152"/>
                  </a:cubicBezTo>
                  <a:cubicBezTo>
                    <a:pt x="115" y="1243"/>
                    <a:pt x="1" y="1425"/>
                    <a:pt x="92" y="2085"/>
                  </a:cubicBezTo>
                  <a:cubicBezTo>
                    <a:pt x="228" y="3063"/>
                    <a:pt x="342" y="4064"/>
                    <a:pt x="547" y="5042"/>
                  </a:cubicBezTo>
                  <a:cubicBezTo>
                    <a:pt x="1138" y="8022"/>
                    <a:pt x="1843" y="10979"/>
                    <a:pt x="2367" y="13982"/>
                  </a:cubicBezTo>
                  <a:cubicBezTo>
                    <a:pt x="2822" y="16529"/>
                    <a:pt x="3095" y="19100"/>
                    <a:pt x="3436" y="21670"/>
                  </a:cubicBezTo>
                  <a:cubicBezTo>
                    <a:pt x="3913" y="25333"/>
                    <a:pt x="4027" y="29018"/>
                    <a:pt x="3459" y="32703"/>
                  </a:cubicBezTo>
                  <a:cubicBezTo>
                    <a:pt x="2958" y="35546"/>
                    <a:pt x="2753" y="38435"/>
                    <a:pt x="2799" y="41324"/>
                  </a:cubicBezTo>
                  <a:cubicBezTo>
                    <a:pt x="2822" y="42371"/>
                    <a:pt x="2822" y="43417"/>
                    <a:pt x="2844" y="44463"/>
                  </a:cubicBezTo>
                  <a:cubicBezTo>
                    <a:pt x="2913" y="45806"/>
                    <a:pt x="2981" y="47148"/>
                    <a:pt x="3049" y="48490"/>
                  </a:cubicBezTo>
                  <a:cubicBezTo>
                    <a:pt x="3026" y="48899"/>
                    <a:pt x="3117" y="49286"/>
                    <a:pt x="3299" y="49650"/>
                  </a:cubicBezTo>
                  <a:cubicBezTo>
                    <a:pt x="3394" y="49893"/>
                    <a:pt x="3616" y="50023"/>
                    <a:pt x="3843" y="50023"/>
                  </a:cubicBezTo>
                  <a:cubicBezTo>
                    <a:pt x="3999" y="50023"/>
                    <a:pt x="4157" y="49962"/>
                    <a:pt x="4277" y="49832"/>
                  </a:cubicBezTo>
                  <a:cubicBezTo>
                    <a:pt x="4596" y="49491"/>
                    <a:pt x="4801" y="49081"/>
                    <a:pt x="4869" y="48626"/>
                  </a:cubicBezTo>
                  <a:cubicBezTo>
                    <a:pt x="5074" y="47512"/>
                    <a:pt x="5256" y="46374"/>
                    <a:pt x="5506" y="45260"/>
                  </a:cubicBezTo>
                  <a:cubicBezTo>
                    <a:pt x="5597" y="44850"/>
                    <a:pt x="5551" y="44190"/>
                    <a:pt x="5961" y="44099"/>
                  </a:cubicBezTo>
                  <a:cubicBezTo>
                    <a:pt x="6006" y="44088"/>
                    <a:pt x="6048" y="44082"/>
                    <a:pt x="6086" y="44082"/>
                  </a:cubicBezTo>
                  <a:cubicBezTo>
                    <a:pt x="6493" y="44082"/>
                    <a:pt x="6549" y="44698"/>
                    <a:pt x="6757" y="45009"/>
                  </a:cubicBezTo>
                  <a:cubicBezTo>
                    <a:pt x="6871" y="45169"/>
                    <a:pt x="6984" y="45351"/>
                    <a:pt x="7053" y="45533"/>
                  </a:cubicBezTo>
                  <a:cubicBezTo>
                    <a:pt x="7712" y="47034"/>
                    <a:pt x="8281" y="48581"/>
                    <a:pt x="8167" y="50287"/>
                  </a:cubicBezTo>
                  <a:cubicBezTo>
                    <a:pt x="8099" y="51265"/>
                    <a:pt x="8145" y="52266"/>
                    <a:pt x="8145" y="53267"/>
                  </a:cubicBezTo>
                  <a:cubicBezTo>
                    <a:pt x="8122" y="53767"/>
                    <a:pt x="8236" y="54268"/>
                    <a:pt x="8440" y="54723"/>
                  </a:cubicBezTo>
                  <a:cubicBezTo>
                    <a:pt x="8532" y="54879"/>
                    <a:pt x="8721" y="54969"/>
                    <a:pt x="8896" y="54969"/>
                  </a:cubicBezTo>
                  <a:cubicBezTo>
                    <a:pt x="9025" y="54969"/>
                    <a:pt x="9146" y="54920"/>
                    <a:pt x="9214" y="54814"/>
                  </a:cubicBezTo>
                  <a:cubicBezTo>
                    <a:pt x="9418" y="54495"/>
                    <a:pt x="9600" y="54131"/>
                    <a:pt x="9782" y="53767"/>
                  </a:cubicBezTo>
                  <a:cubicBezTo>
                    <a:pt x="9828" y="53767"/>
                    <a:pt x="9873" y="53767"/>
                    <a:pt x="9919" y="53790"/>
                  </a:cubicBezTo>
                  <a:cubicBezTo>
                    <a:pt x="10242" y="53915"/>
                    <a:pt x="10462" y="53988"/>
                    <a:pt x="10624" y="53988"/>
                  </a:cubicBezTo>
                  <a:cubicBezTo>
                    <a:pt x="10874" y="53988"/>
                    <a:pt x="10987" y="53817"/>
                    <a:pt x="11124" y="53403"/>
                  </a:cubicBezTo>
                  <a:cubicBezTo>
                    <a:pt x="11284" y="52948"/>
                    <a:pt x="11420" y="52471"/>
                    <a:pt x="11534" y="51993"/>
                  </a:cubicBezTo>
                  <a:cubicBezTo>
                    <a:pt x="11966" y="52152"/>
                    <a:pt x="11852" y="52516"/>
                    <a:pt x="12012" y="52766"/>
                  </a:cubicBezTo>
                  <a:cubicBezTo>
                    <a:pt x="12197" y="53056"/>
                    <a:pt x="12454" y="53204"/>
                    <a:pt x="12703" y="53204"/>
                  </a:cubicBezTo>
                  <a:cubicBezTo>
                    <a:pt x="12942" y="53204"/>
                    <a:pt x="13175" y="53068"/>
                    <a:pt x="13331" y="52789"/>
                  </a:cubicBezTo>
                  <a:cubicBezTo>
                    <a:pt x="13604" y="52334"/>
                    <a:pt x="13786" y="51811"/>
                    <a:pt x="13877" y="51265"/>
                  </a:cubicBezTo>
                  <a:cubicBezTo>
                    <a:pt x="14423" y="48103"/>
                    <a:pt x="14377" y="44873"/>
                    <a:pt x="13740" y="41756"/>
                  </a:cubicBezTo>
                  <a:cubicBezTo>
                    <a:pt x="13513" y="40687"/>
                    <a:pt x="13217" y="39618"/>
                    <a:pt x="12967" y="38549"/>
                  </a:cubicBezTo>
                  <a:cubicBezTo>
                    <a:pt x="12831" y="37980"/>
                    <a:pt x="12694" y="37389"/>
                    <a:pt x="12580" y="36797"/>
                  </a:cubicBezTo>
                  <a:cubicBezTo>
                    <a:pt x="11989" y="33545"/>
                    <a:pt x="11898" y="30269"/>
                    <a:pt x="11852" y="26971"/>
                  </a:cubicBezTo>
                  <a:cubicBezTo>
                    <a:pt x="11807" y="24241"/>
                    <a:pt x="11943" y="21488"/>
                    <a:pt x="12012" y="18759"/>
                  </a:cubicBezTo>
                  <a:cubicBezTo>
                    <a:pt x="12080" y="16325"/>
                    <a:pt x="11943" y="13868"/>
                    <a:pt x="11579" y="11457"/>
                  </a:cubicBezTo>
                  <a:cubicBezTo>
                    <a:pt x="11193" y="8932"/>
                    <a:pt x="10647" y="6452"/>
                    <a:pt x="10146" y="3973"/>
                  </a:cubicBezTo>
                  <a:cubicBezTo>
                    <a:pt x="9896" y="2949"/>
                    <a:pt x="9737" y="1903"/>
                    <a:pt x="9646" y="879"/>
                  </a:cubicBezTo>
                  <a:cubicBezTo>
                    <a:pt x="9626" y="210"/>
                    <a:pt x="9419" y="1"/>
                    <a:pt x="886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4"/>
            <p:cNvSpPr/>
            <p:nvPr/>
          </p:nvSpPr>
          <p:spPr>
            <a:xfrm>
              <a:off x="3151425" y="1827975"/>
              <a:ext cx="409500" cy="448500"/>
            </a:xfrm>
            <a:custGeom>
              <a:avLst/>
              <a:gdLst/>
              <a:ahLst/>
              <a:cxnLst/>
              <a:rect l="l" t="t" r="r" b="b"/>
              <a:pathLst>
                <a:path w="16380" h="17940" extrusionOk="0">
                  <a:moveTo>
                    <a:pt x="7552" y="1"/>
                  </a:moveTo>
                  <a:cubicBezTo>
                    <a:pt x="7245" y="1"/>
                    <a:pt x="7028" y="368"/>
                    <a:pt x="6507" y="1168"/>
                  </a:cubicBezTo>
                  <a:cubicBezTo>
                    <a:pt x="5574" y="2647"/>
                    <a:pt x="4687" y="4148"/>
                    <a:pt x="3572" y="5513"/>
                  </a:cubicBezTo>
                  <a:cubicBezTo>
                    <a:pt x="2526" y="6764"/>
                    <a:pt x="1502" y="8061"/>
                    <a:pt x="479" y="9357"/>
                  </a:cubicBezTo>
                  <a:cubicBezTo>
                    <a:pt x="1" y="9926"/>
                    <a:pt x="1" y="10108"/>
                    <a:pt x="433" y="10654"/>
                  </a:cubicBezTo>
                  <a:cubicBezTo>
                    <a:pt x="865" y="11200"/>
                    <a:pt x="1343" y="11723"/>
                    <a:pt x="1821" y="12223"/>
                  </a:cubicBezTo>
                  <a:cubicBezTo>
                    <a:pt x="3299" y="13725"/>
                    <a:pt x="4710" y="15249"/>
                    <a:pt x="6052" y="16864"/>
                  </a:cubicBezTo>
                  <a:cubicBezTo>
                    <a:pt x="6653" y="17593"/>
                    <a:pt x="6919" y="17939"/>
                    <a:pt x="7203" y="17939"/>
                  </a:cubicBezTo>
                  <a:cubicBezTo>
                    <a:pt x="7478" y="17939"/>
                    <a:pt x="7769" y="17615"/>
                    <a:pt x="8395" y="17000"/>
                  </a:cubicBezTo>
                  <a:cubicBezTo>
                    <a:pt x="11329" y="14111"/>
                    <a:pt x="13649" y="10745"/>
                    <a:pt x="16197" y="7537"/>
                  </a:cubicBezTo>
                  <a:cubicBezTo>
                    <a:pt x="16265" y="7401"/>
                    <a:pt x="16334" y="7264"/>
                    <a:pt x="16379" y="7128"/>
                  </a:cubicBezTo>
                  <a:cubicBezTo>
                    <a:pt x="16334" y="6992"/>
                    <a:pt x="16265" y="6855"/>
                    <a:pt x="16174" y="6741"/>
                  </a:cubicBezTo>
                  <a:cubicBezTo>
                    <a:pt x="15879" y="6446"/>
                    <a:pt x="15583" y="6195"/>
                    <a:pt x="15287" y="5945"/>
                  </a:cubicBezTo>
                  <a:cubicBezTo>
                    <a:pt x="13126" y="4216"/>
                    <a:pt x="10988" y="2510"/>
                    <a:pt x="8827" y="804"/>
                  </a:cubicBezTo>
                  <a:cubicBezTo>
                    <a:pt x="8157" y="283"/>
                    <a:pt x="7821" y="1"/>
                    <a:pt x="755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4"/>
            <p:cNvSpPr/>
            <p:nvPr/>
          </p:nvSpPr>
          <p:spPr>
            <a:xfrm>
              <a:off x="3309525" y="1024650"/>
              <a:ext cx="1699825" cy="1956950"/>
            </a:xfrm>
            <a:custGeom>
              <a:avLst/>
              <a:gdLst/>
              <a:ahLst/>
              <a:cxnLst/>
              <a:rect l="l" t="t" r="r" b="b"/>
              <a:pathLst>
                <a:path w="67993" h="78278" extrusionOk="0">
                  <a:moveTo>
                    <a:pt x="44406" y="1"/>
                  </a:moveTo>
                  <a:cubicBezTo>
                    <a:pt x="43930" y="1"/>
                    <a:pt x="43695" y="324"/>
                    <a:pt x="43107" y="1500"/>
                  </a:cubicBezTo>
                  <a:cubicBezTo>
                    <a:pt x="40923" y="5936"/>
                    <a:pt x="39035" y="8370"/>
                    <a:pt x="36670" y="12715"/>
                  </a:cubicBezTo>
                  <a:cubicBezTo>
                    <a:pt x="36465" y="13101"/>
                    <a:pt x="36237" y="13488"/>
                    <a:pt x="36010" y="13875"/>
                  </a:cubicBezTo>
                  <a:cubicBezTo>
                    <a:pt x="35975" y="13944"/>
                    <a:pt x="35897" y="13974"/>
                    <a:pt x="35808" y="13974"/>
                  </a:cubicBezTo>
                  <a:cubicBezTo>
                    <a:pt x="35663" y="13974"/>
                    <a:pt x="35489" y="13896"/>
                    <a:pt x="35419" y="13784"/>
                  </a:cubicBezTo>
                  <a:cubicBezTo>
                    <a:pt x="35146" y="13215"/>
                    <a:pt x="34804" y="12783"/>
                    <a:pt x="34577" y="12351"/>
                  </a:cubicBezTo>
                  <a:cubicBezTo>
                    <a:pt x="32803" y="9098"/>
                    <a:pt x="32006" y="7801"/>
                    <a:pt x="30414" y="4890"/>
                  </a:cubicBezTo>
                  <a:cubicBezTo>
                    <a:pt x="29936" y="4025"/>
                    <a:pt x="29595" y="3070"/>
                    <a:pt x="29140" y="2183"/>
                  </a:cubicBezTo>
                  <a:cubicBezTo>
                    <a:pt x="28933" y="1782"/>
                    <a:pt x="28764" y="1604"/>
                    <a:pt x="28489" y="1604"/>
                  </a:cubicBezTo>
                  <a:cubicBezTo>
                    <a:pt x="28342" y="1604"/>
                    <a:pt x="28164" y="1655"/>
                    <a:pt x="27935" y="1750"/>
                  </a:cubicBezTo>
                  <a:cubicBezTo>
                    <a:pt x="26001" y="2569"/>
                    <a:pt x="24068" y="3388"/>
                    <a:pt x="22157" y="4230"/>
                  </a:cubicBezTo>
                  <a:cubicBezTo>
                    <a:pt x="21884" y="4344"/>
                    <a:pt x="21611" y="4503"/>
                    <a:pt x="21361" y="4639"/>
                  </a:cubicBezTo>
                  <a:cubicBezTo>
                    <a:pt x="18381" y="6186"/>
                    <a:pt x="16015" y="8461"/>
                    <a:pt x="14081" y="11168"/>
                  </a:cubicBezTo>
                  <a:cubicBezTo>
                    <a:pt x="12171" y="13807"/>
                    <a:pt x="10328" y="16468"/>
                    <a:pt x="8508" y="19152"/>
                  </a:cubicBezTo>
                  <a:cubicBezTo>
                    <a:pt x="5915" y="22997"/>
                    <a:pt x="3367" y="26864"/>
                    <a:pt x="820" y="30731"/>
                  </a:cubicBezTo>
                  <a:cubicBezTo>
                    <a:pt x="615" y="31026"/>
                    <a:pt x="433" y="31322"/>
                    <a:pt x="251" y="31618"/>
                  </a:cubicBezTo>
                  <a:cubicBezTo>
                    <a:pt x="1" y="32141"/>
                    <a:pt x="46" y="32459"/>
                    <a:pt x="433" y="32846"/>
                  </a:cubicBezTo>
                  <a:cubicBezTo>
                    <a:pt x="638" y="33051"/>
                    <a:pt x="865" y="33256"/>
                    <a:pt x="1093" y="33438"/>
                  </a:cubicBezTo>
                  <a:cubicBezTo>
                    <a:pt x="3618" y="35394"/>
                    <a:pt x="6029" y="37487"/>
                    <a:pt x="8645" y="39306"/>
                  </a:cubicBezTo>
                  <a:cubicBezTo>
                    <a:pt x="9327" y="39786"/>
                    <a:pt x="9714" y="40041"/>
                    <a:pt x="10048" y="40041"/>
                  </a:cubicBezTo>
                  <a:cubicBezTo>
                    <a:pt x="10427" y="40041"/>
                    <a:pt x="10736" y="39712"/>
                    <a:pt x="11329" y="39011"/>
                  </a:cubicBezTo>
                  <a:cubicBezTo>
                    <a:pt x="12717" y="37373"/>
                    <a:pt x="14059" y="35690"/>
                    <a:pt x="15424" y="34052"/>
                  </a:cubicBezTo>
                  <a:cubicBezTo>
                    <a:pt x="15674" y="33733"/>
                    <a:pt x="15947" y="33438"/>
                    <a:pt x="16220" y="33142"/>
                  </a:cubicBezTo>
                  <a:cubicBezTo>
                    <a:pt x="16258" y="33095"/>
                    <a:pt x="16315" y="33071"/>
                    <a:pt x="16373" y="33071"/>
                  </a:cubicBezTo>
                  <a:cubicBezTo>
                    <a:pt x="16454" y="33071"/>
                    <a:pt x="16534" y="33117"/>
                    <a:pt x="16561" y="33210"/>
                  </a:cubicBezTo>
                  <a:cubicBezTo>
                    <a:pt x="16606" y="33347"/>
                    <a:pt x="16629" y="33506"/>
                    <a:pt x="16606" y="33665"/>
                  </a:cubicBezTo>
                  <a:cubicBezTo>
                    <a:pt x="16584" y="37441"/>
                    <a:pt x="16788" y="41240"/>
                    <a:pt x="16379" y="45016"/>
                  </a:cubicBezTo>
                  <a:cubicBezTo>
                    <a:pt x="16038" y="48292"/>
                    <a:pt x="15515" y="51545"/>
                    <a:pt x="14764" y="54752"/>
                  </a:cubicBezTo>
                  <a:cubicBezTo>
                    <a:pt x="13877" y="58323"/>
                    <a:pt x="12808" y="61872"/>
                    <a:pt x="11534" y="65330"/>
                  </a:cubicBezTo>
                  <a:cubicBezTo>
                    <a:pt x="10533" y="67991"/>
                    <a:pt x="9623" y="70675"/>
                    <a:pt x="8690" y="73359"/>
                  </a:cubicBezTo>
                  <a:cubicBezTo>
                    <a:pt x="8440" y="74133"/>
                    <a:pt x="8508" y="74315"/>
                    <a:pt x="9304" y="74520"/>
                  </a:cubicBezTo>
                  <a:cubicBezTo>
                    <a:pt x="9987" y="74724"/>
                    <a:pt x="10669" y="74861"/>
                    <a:pt x="11352" y="75020"/>
                  </a:cubicBezTo>
                  <a:cubicBezTo>
                    <a:pt x="15992" y="76157"/>
                    <a:pt x="20724" y="76976"/>
                    <a:pt x="25478" y="77477"/>
                  </a:cubicBezTo>
                  <a:cubicBezTo>
                    <a:pt x="30610" y="78005"/>
                    <a:pt x="35741" y="78278"/>
                    <a:pt x="40891" y="78278"/>
                  </a:cubicBezTo>
                  <a:cubicBezTo>
                    <a:pt x="41289" y="78278"/>
                    <a:pt x="41686" y="78276"/>
                    <a:pt x="42084" y="78273"/>
                  </a:cubicBezTo>
                  <a:cubicBezTo>
                    <a:pt x="44063" y="78250"/>
                    <a:pt x="47861" y="78182"/>
                    <a:pt x="51615" y="77773"/>
                  </a:cubicBezTo>
                  <a:cubicBezTo>
                    <a:pt x="52775" y="77659"/>
                    <a:pt x="53890" y="77477"/>
                    <a:pt x="55027" y="77295"/>
                  </a:cubicBezTo>
                  <a:cubicBezTo>
                    <a:pt x="55709" y="77181"/>
                    <a:pt x="55800" y="77090"/>
                    <a:pt x="55846" y="76430"/>
                  </a:cubicBezTo>
                  <a:cubicBezTo>
                    <a:pt x="55960" y="75134"/>
                    <a:pt x="56051" y="73837"/>
                    <a:pt x="56142" y="72563"/>
                  </a:cubicBezTo>
                  <a:cubicBezTo>
                    <a:pt x="56187" y="71403"/>
                    <a:pt x="56187" y="70266"/>
                    <a:pt x="56278" y="69106"/>
                  </a:cubicBezTo>
                  <a:cubicBezTo>
                    <a:pt x="56505" y="66080"/>
                    <a:pt x="56574" y="63032"/>
                    <a:pt x="56665" y="60007"/>
                  </a:cubicBezTo>
                  <a:cubicBezTo>
                    <a:pt x="56801" y="54707"/>
                    <a:pt x="56483" y="49429"/>
                    <a:pt x="56437" y="44129"/>
                  </a:cubicBezTo>
                  <a:cubicBezTo>
                    <a:pt x="56437" y="42696"/>
                    <a:pt x="56392" y="41240"/>
                    <a:pt x="56369" y="39807"/>
                  </a:cubicBezTo>
                  <a:cubicBezTo>
                    <a:pt x="56301" y="39488"/>
                    <a:pt x="56528" y="39193"/>
                    <a:pt x="56847" y="39170"/>
                  </a:cubicBezTo>
                  <a:cubicBezTo>
                    <a:pt x="57279" y="39079"/>
                    <a:pt x="57734" y="38988"/>
                    <a:pt x="58166" y="38897"/>
                  </a:cubicBezTo>
                  <a:cubicBezTo>
                    <a:pt x="60850" y="38419"/>
                    <a:pt x="63580" y="38124"/>
                    <a:pt x="66241" y="37373"/>
                  </a:cubicBezTo>
                  <a:cubicBezTo>
                    <a:pt x="67902" y="36918"/>
                    <a:pt x="67993" y="36850"/>
                    <a:pt x="67879" y="35144"/>
                  </a:cubicBezTo>
                  <a:cubicBezTo>
                    <a:pt x="67788" y="33233"/>
                    <a:pt x="67538" y="31368"/>
                    <a:pt x="67151" y="29502"/>
                  </a:cubicBezTo>
                  <a:cubicBezTo>
                    <a:pt x="66287" y="25612"/>
                    <a:pt x="65582" y="21677"/>
                    <a:pt x="64490" y="17833"/>
                  </a:cubicBezTo>
                  <a:cubicBezTo>
                    <a:pt x="63921" y="15831"/>
                    <a:pt x="63330" y="13807"/>
                    <a:pt x="62420" y="11918"/>
                  </a:cubicBezTo>
                  <a:cubicBezTo>
                    <a:pt x="60191" y="7278"/>
                    <a:pt x="56847" y="3820"/>
                    <a:pt x="51865" y="2137"/>
                  </a:cubicBezTo>
                  <a:cubicBezTo>
                    <a:pt x="51387" y="1978"/>
                    <a:pt x="50932" y="1796"/>
                    <a:pt x="50455" y="1637"/>
                  </a:cubicBezTo>
                  <a:cubicBezTo>
                    <a:pt x="48931" y="1045"/>
                    <a:pt x="47338" y="590"/>
                    <a:pt x="45723" y="249"/>
                  </a:cubicBezTo>
                  <a:cubicBezTo>
                    <a:pt x="45094" y="127"/>
                    <a:pt x="44703" y="1"/>
                    <a:pt x="4440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4"/>
            <p:cNvSpPr/>
            <p:nvPr/>
          </p:nvSpPr>
          <p:spPr>
            <a:xfrm>
              <a:off x="3811675" y="1538700"/>
              <a:ext cx="265600" cy="256025"/>
            </a:xfrm>
            <a:custGeom>
              <a:avLst/>
              <a:gdLst/>
              <a:ahLst/>
              <a:cxnLst/>
              <a:rect l="l" t="t" r="r" b="b"/>
              <a:pathLst>
                <a:path w="10624" h="10241" extrusionOk="0">
                  <a:moveTo>
                    <a:pt x="9600" y="1"/>
                  </a:moveTo>
                  <a:cubicBezTo>
                    <a:pt x="7075" y="23"/>
                    <a:pt x="4528" y="69"/>
                    <a:pt x="1980" y="114"/>
                  </a:cubicBezTo>
                  <a:cubicBezTo>
                    <a:pt x="1548" y="137"/>
                    <a:pt x="1093" y="183"/>
                    <a:pt x="660" y="251"/>
                  </a:cubicBezTo>
                  <a:cubicBezTo>
                    <a:pt x="274" y="274"/>
                    <a:pt x="1" y="592"/>
                    <a:pt x="46" y="956"/>
                  </a:cubicBezTo>
                  <a:cubicBezTo>
                    <a:pt x="23" y="1752"/>
                    <a:pt x="46" y="2548"/>
                    <a:pt x="46" y="3663"/>
                  </a:cubicBezTo>
                  <a:cubicBezTo>
                    <a:pt x="69" y="4141"/>
                    <a:pt x="92" y="4937"/>
                    <a:pt x="160" y="5733"/>
                  </a:cubicBezTo>
                  <a:cubicBezTo>
                    <a:pt x="228" y="6688"/>
                    <a:pt x="387" y="7621"/>
                    <a:pt x="638" y="8531"/>
                  </a:cubicBezTo>
                  <a:cubicBezTo>
                    <a:pt x="797" y="9282"/>
                    <a:pt x="1388" y="9873"/>
                    <a:pt x="2162" y="9987"/>
                  </a:cubicBezTo>
                  <a:cubicBezTo>
                    <a:pt x="2594" y="10100"/>
                    <a:pt x="3026" y="10169"/>
                    <a:pt x="3481" y="10214"/>
                  </a:cubicBezTo>
                  <a:cubicBezTo>
                    <a:pt x="4138" y="10227"/>
                    <a:pt x="4794" y="10240"/>
                    <a:pt x="5455" y="10240"/>
                  </a:cubicBezTo>
                  <a:cubicBezTo>
                    <a:pt x="5939" y="10240"/>
                    <a:pt x="6426" y="10233"/>
                    <a:pt x="6916" y="10214"/>
                  </a:cubicBezTo>
                  <a:cubicBezTo>
                    <a:pt x="7416" y="10169"/>
                    <a:pt x="7894" y="10078"/>
                    <a:pt x="8372" y="9941"/>
                  </a:cubicBezTo>
                  <a:cubicBezTo>
                    <a:pt x="9122" y="9782"/>
                    <a:pt x="9737" y="9213"/>
                    <a:pt x="9896" y="8463"/>
                  </a:cubicBezTo>
                  <a:cubicBezTo>
                    <a:pt x="10078" y="7894"/>
                    <a:pt x="10192" y="7302"/>
                    <a:pt x="10237" y="6711"/>
                  </a:cubicBezTo>
                  <a:cubicBezTo>
                    <a:pt x="10396" y="4914"/>
                    <a:pt x="10487" y="3140"/>
                    <a:pt x="10601" y="1343"/>
                  </a:cubicBezTo>
                  <a:cubicBezTo>
                    <a:pt x="10624" y="1092"/>
                    <a:pt x="10624" y="842"/>
                    <a:pt x="10601" y="592"/>
                  </a:cubicBezTo>
                  <a:cubicBezTo>
                    <a:pt x="10624" y="274"/>
                    <a:pt x="10374" y="23"/>
                    <a:pt x="10055" y="23"/>
                  </a:cubicBezTo>
                  <a:cubicBezTo>
                    <a:pt x="9896" y="1"/>
                    <a:pt x="9759" y="1"/>
                    <a:pt x="960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4"/>
            <p:cNvSpPr/>
            <p:nvPr/>
          </p:nvSpPr>
          <p:spPr>
            <a:xfrm>
              <a:off x="3916900" y="1494825"/>
              <a:ext cx="68250" cy="377725"/>
            </a:xfrm>
            <a:custGeom>
              <a:avLst/>
              <a:gdLst/>
              <a:ahLst/>
              <a:cxnLst/>
              <a:rect l="l" t="t" r="r" b="b"/>
              <a:pathLst>
                <a:path w="2730" h="15109" extrusionOk="0">
                  <a:moveTo>
                    <a:pt x="792" y="0"/>
                  </a:moveTo>
                  <a:cubicBezTo>
                    <a:pt x="756" y="0"/>
                    <a:pt x="719" y="2"/>
                    <a:pt x="682" y="4"/>
                  </a:cubicBezTo>
                  <a:cubicBezTo>
                    <a:pt x="668" y="3"/>
                    <a:pt x="653" y="2"/>
                    <a:pt x="639" y="2"/>
                  </a:cubicBezTo>
                  <a:cubicBezTo>
                    <a:pt x="339" y="2"/>
                    <a:pt x="89" y="223"/>
                    <a:pt x="46" y="527"/>
                  </a:cubicBezTo>
                  <a:cubicBezTo>
                    <a:pt x="23" y="732"/>
                    <a:pt x="0" y="914"/>
                    <a:pt x="0" y="1119"/>
                  </a:cubicBezTo>
                  <a:cubicBezTo>
                    <a:pt x="0" y="3052"/>
                    <a:pt x="0" y="5008"/>
                    <a:pt x="0" y="6942"/>
                  </a:cubicBezTo>
                  <a:lnTo>
                    <a:pt x="23" y="6942"/>
                  </a:lnTo>
                  <a:cubicBezTo>
                    <a:pt x="68" y="8284"/>
                    <a:pt x="91" y="9626"/>
                    <a:pt x="137" y="10968"/>
                  </a:cubicBezTo>
                  <a:cubicBezTo>
                    <a:pt x="182" y="12060"/>
                    <a:pt x="273" y="13152"/>
                    <a:pt x="341" y="14244"/>
                  </a:cubicBezTo>
                  <a:cubicBezTo>
                    <a:pt x="387" y="14494"/>
                    <a:pt x="455" y="14722"/>
                    <a:pt x="569" y="14949"/>
                  </a:cubicBezTo>
                  <a:cubicBezTo>
                    <a:pt x="614" y="15040"/>
                    <a:pt x="705" y="15086"/>
                    <a:pt x="796" y="15108"/>
                  </a:cubicBezTo>
                  <a:cubicBezTo>
                    <a:pt x="955" y="15086"/>
                    <a:pt x="1069" y="15017"/>
                    <a:pt x="1160" y="14904"/>
                  </a:cubicBezTo>
                  <a:cubicBezTo>
                    <a:pt x="1251" y="14744"/>
                    <a:pt x="1297" y="14540"/>
                    <a:pt x="1319" y="14358"/>
                  </a:cubicBezTo>
                  <a:cubicBezTo>
                    <a:pt x="1410" y="13402"/>
                    <a:pt x="1501" y="12470"/>
                    <a:pt x="1524" y="11514"/>
                  </a:cubicBezTo>
                  <a:cubicBezTo>
                    <a:pt x="1570" y="9035"/>
                    <a:pt x="1570" y="6533"/>
                    <a:pt x="1592" y="4053"/>
                  </a:cubicBezTo>
                  <a:cubicBezTo>
                    <a:pt x="1592" y="3507"/>
                    <a:pt x="1592" y="2961"/>
                    <a:pt x="1615" y="2415"/>
                  </a:cubicBezTo>
                  <a:cubicBezTo>
                    <a:pt x="1615" y="2120"/>
                    <a:pt x="1752" y="2029"/>
                    <a:pt x="2047" y="1938"/>
                  </a:cubicBezTo>
                  <a:cubicBezTo>
                    <a:pt x="2525" y="1778"/>
                    <a:pt x="2730" y="1073"/>
                    <a:pt x="2389" y="755"/>
                  </a:cubicBezTo>
                  <a:cubicBezTo>
                    <a:pt x="1937" y="367"/>
                    <a:pt x="1424" y="0"/>
                    <a:pt x="79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4"/>
            <p:cNvSpPr/>
            <p:nvPr/>
          </p:nvSpPr>
          <p:spPr>
            <a:xfrm>
              <a:off x="2507125" y="1561150"/>
              <a:ext cx="1023650" cy="1024875"/>
            </a:xfrm>
            <a:custGeom>
              <a:avLst/>
              <a:gdLst/>
              <a:ahLst/>
              <a:cxnLst/>
              <a:rect l="l" t="t" r="r" b="b"/>
              <a:pathLst>
                <a:path w="40946" h="40995" extrusionOk="0">
                  <a:moveTo>
                    <a:pt x="16411" y="1"/>
                  </a:moveTo>
                  <a:cubicBezTo>
                    <a:pt x="16197" y="1"/>
                    <a:pt x="15946" y="142"/>
                    <a:pt x="15468" y="331"/>
                  </a:cubicBezTo>
                  <a:cubicBezTo>
                    <a:pt x="10555" y="2264"/>
                    <a:pt x="5641" y="4243"/>
                    <a:pt x="751" y="6200"/>
                  </a:cubicBezTo>
                  <a:cubicBezTo>
                    <a:pt x="455" y="6268"/>
                    <a:pt x="182" y="6450"/>
                    <a:pt x="0" y="6700"/>
                  </a:cubicBezTo>
                  <a:cubicBezTo>
                    <a:pt x="68" y="7269"/>
                    <a:pt x="500" y="7656"/>
                    <a:pt x="819" y="8088"/>
                  </a:cubicBezTo>
                  <a:cubicBezTo>
                    <a:pt x="3367" y="11341"/>
                    <a:pt x="5937" y="14594"/>
                    <a:pt x="8462" y="17869"/>
                  </a:cubicBezTo>
                  <a:cubicBezTo>
                    <a:pt x="14194" y="25353"/>
                    <a:pt x="19950" y="32814"/>
                    <a:pt x="25682" y="40298"/>
                  </a:cubicBezTo>
                  <a:cubicBezTo>
                    <a:pt x="26045" y="40774"/>
                    <a:pt x="26256" y="40995"/>
                    <a:pt x="26517" y="40995"/>
                  </a:cubicBezTo>
                  <a:cubicBezTo>
                    <a:pt x="26730" y="40995"/>
                    <a:pt x="26977" y="40847"/>
                    <a:pt x="27365" y="40571"/>
                  </a:cubicBezTo>
                  <a:cubicBezTo>
                    <a:pt x="27570" y="40435"/>
                    <a:pt x="27775" y="40276"/>
                    <a:pt x="27957" y="40116"/>
                  </a:cubicBezTo>
                  <a:cubicBezTo>
                    <a:pt x="32051" y="37023"/>
                    <a:pt x="35987" y="33701"/>
                    <a:pt x="39945" y="30426"/>
                  </a:cubicBezTo>
                  <a:cubicBezTo>
                    <a:pt x="40945" y="29607"/>
                    <a:pt x="40945" y="29584"/>
                    <a:pt x="40104" y="28561"/>
                  </a:cubicBezTo>
                  <a:cubicBezTo>
                    <a:pt x="32552" y="19348"/>
                    <a:pt x="24999" y="10112"/>
                    <a:pt x="17447" y="900"/>
                  </a:cubicBezTo>
                  <a:cubicBezTo>
                    <a:pt x="16897" y="234"/>
                    <a:pt x="16685" y="1"/>
                    <a:pt x="1641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4"/>
            <p:cNvSpPr/>
            <p:nvPr/>
          </p:nvSpPr>
          <p:spPr>
            <a:xfrm>
              <a:off x="2642450" y="1607325"/>
              <a:ext cx="203625" cy="112250"/>
            </a:xfrm>
            <a:custGeom>
              <a:avLst/>
              <a:gdLst/>
              <a:ahLst/>
              <a:cxnLst/>
              <a:rect l="l" t="t" r="r" b="b"/>
              <a:pathLst>
                <a:path w="8145" h="4490" extrusionOk="0">
                  <a:moveTo>
                    <a:pt x="3742" y="1"/>
                  </a:moveTo>
                  <a:cubicBezTo>
                    <a:pt x="3315" y="1"/>
                    <a:pt x="2912" y="310"/>
                    <a:pt x="2844" y="781"/>
                  </a:cubicBezTo>
                  <a:cubicBezTo>
                    <a:pt x="2822" y="941"/>
                    <a:pt x="2799" y="1077"/>
                    <a:pt x="2844" y="1236"/>
                  </a:cubicBezTo>
                  <a:cubicBezTo>
                    <a:pt x="3026" y="1873"/>
                    <a:pt x="2617" y="2101"/>
                    <a:pt x="2139" y="2328"/>
                  </a:cubicBezTo>
                  <a:cubicBezTo>
                    <a:pt x="1479" y="2578"/>
                    <a:pt x="888" y="2942"/>
                    <a:pt x="342" y="3375"/>
                  </a:cubicBezTo>
                  <a:cubicBezTo>
                    <a:pt x="92" y="3534"/>
                    <a:pt x="1" y="3875"/>
                    <a:pt x="115" y="4171"/>
                  </a:cubicBezTo>
                  <a:cubicBezTo>
                    <a:pt x="251" y="4421"/>
                    <a:pt x="501" y="4467"/>
                    <a:pt x="820" y="4489"/>
                  </a:cubicBezTo>
                  <a:cubicBezTo>
                    <a:pt x="1047" y="4467"/>
                    <a:pt x="1275" y="4421"/>
                    <a:pt x="1479" y="4353"/>
                  </a:cubicBezTo>
                  <a:cubicBezTo>
                    <a:pt x="3459" y="3579"/>
                    <a:pt x="5460" y="2829"/>
                    <a:pt x="7303" y="1760"/>
                  </a:cubicBezTo>
                  <a:cubicBezTo>
                    <a:pt x="7553" y="1600"/>
                    <a:pt x="7781" y="1418"/>
                    <a:pt x="7985" y="1191"/>
                  </a:cubicBezTo>
                  <a:cubicBezTo>
                    <a:pt x="8122" y="1054"/>
                    <a:pt x="8145" y="827"/>
                    <a:pt x="8031" y="645"/>
                  </a:cubicBezTo>
                  <a:cubicBezTo>
                    <a:pt x="7940" y="531"/>
                    <a:pt x="7826" y="463"/>
                    <a:pt x="7690" y="417"/>
                  </a:cubicBezTo>
                  <a:cubicBezTo>
                    <a:pt x="7600" y="409"/>
                    <a:pt x="7511" y="404"/>
                    <a:pt x="7422" y="404"/>
                  </a:cubicBezTo>
                  <a:cubicBezTo>
                    <a:pt x="7058" y="404"/>
                    <a:pt x="6699" y="480"/>
                    <a:pt x="6370" y="645"/>
                  </a:cubicBezTo>
                  <a:cubicBezTo>
                    <a:pt x="6044" y="777"/>
                    <a:pt x="5727" y="882"/>
                    <a:pt x="5432" y="882"/>
                  </a:cubicBezTo>
                  <a:cubicBezTo>
                    <a:pt x="5067" y="882"/>
                    <a:pt x="4736" y="723"/>
                    <a:pt x="4459" y="258"/>
                  </a:cubicBezTo>
                  <a:cubicBezTo>
                    <a:pt x="4391" y="190"/>
                    <a:pt x="4277" y="167"/>
                    <a:pt x="4186" y="122"/>
                  </a:cubicBezTo>
                  <a:cubicBezTo>
                    <a:pt x="4044" y="39"/>
                    <a:pt x="3892" y="1"/>
                    <a:pt x="3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4"/>
            <p:cNvSpPr/>
            <p:nvPr/>
          </p:nvSpPr>
          <p:spPr>
            <a:xfrm>
              <a:off x="2605700" y="1863300"/>
              <a:ext cx="236400" cy="284725"/>
            </a:xfrm>
            <a:custGeom>
              <a:avLst/>
              <a:gdLst/>
              <a:ahLst/>
              <a:cxnLst/>
              <a:rect l="l" t="t" r="r" b="b"/>
              <a:pathLst>
                <a:path w="9456" h="11389" extrusionOk="0">
                  <a:moveTo>
                    <a:pt x="6286" y="1"/>
                  </a:moveTo>
                  <a:cubicBezTo>
                    <a:pt x="6171" y="1"/>
                    <a:pt x="6045" y="16"/>
                    <a:pt x="5907" y="51"/>
                  </a:cubicBezTo>
                  <a:cubicBezTo>
                    <a:pt x="4405" y="415"/>
                    <a:pt x="629" y="3236"/>
                    <a:pt x="356" y="4350"/>
                  </a:cubicBezTo>
                  <a:cubicBezTo>
                    <a:pt x="1" y="5773"/>
                    <a:pt x="4663" y="11388"/>
                    <a:pt x="5597" y="11388"/>
                  </a:cubicBezTo>
                  <a:cubicBezTo>
                    <a:pt x="5619" y="11388"/>
                    <a:pt x="5639" y="11385"/>
                    <a:pt x="5656" y="11379"/>
                  </a:cubicBezTo>
                  <a:cubicBezTo>
                    <a:pt x="6430" y="11106"/>
                    <a:pt x="9273" y="7876"/>
                    <a:pt x="9387" y="7285"/>
                  </a:cubicBezTo>
                  <a:cubicBezTo>
                    <a:pt x="9455" y="6921"/>
                    <a:pt x="9433" y="6534"/>
                    <a:pt x="9273" y="6193"/>
                  </a:cubicBezTo>
                  <a:cubicBezTo>
                    <a:pt x="9137" y="5897"/>
                    <a:pt x="8955" y="5647"/>
                    <a:pt x="8727" y="5442"/>
                  </a:cubicBezTo>
                  <a:cubicBezTo>
                    <a:pt x="9046" y="4714"/>
                    <a:pt x="9046" y="4168"/>
                    <a:pt x="8136" y="3463"/>
                  </a:cubicBezTo>
                  <a:cubicBezTo>
                    <a:pt x="8272" y="3258"/>
                    <a:pt x="8363" y="3008"/>
                    <a:pt x="8409" y="2758"/>
                  </a:cubicBezTo>
                  <a:cubicBezTo>
                    <a:pt x="8614" y="1689"/>
                    <a:pt x="7453" y="1484"/>
                    <a:pt x="7453" y="1484"/>
                  </a:cubicBezTo>
                  <a:cubicBezTo>
                    <a:pt x="7453" y="1279"/>
                    <a:pt x="7408" y="1097"/>
                    <a:pt x="7363" y="915"/>
                  </a:cubicBezTo>
                  <a:cubicBezTo>
                    <a:pt x="7227" y="491"/>
                    <a:pt x="6929" y="1"/>
                    <a:pt x="628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4"/>
            <p:cNvSpPr/>
            <p:nvPr/>
          </p:nvSpPr>
          <p:spPr>
            <a:xfrm>
              <a:off x="2663500" y="1886175"/>
              <a:ext cx="128550" cy="118875"/>
            </a:xfrm>
            <a:custGeom>
              <a:avLst/>
              <a:gdLst/>
              <a:ahLst/>
              <a:cxnLst/>
              <a:rect l="l" t="t" r="r" b="b"/>
              <a:pathLst>
                <a:path w="5142" h="4755" extrusionOk="0">
                  <a:moveTo>
                    <a:pt x="5051" y="0"/>
                  </a:moveTo>
                  <a:cubicBezTo>
                    <a:pt x="3777" y="250"/>
                    <a:pt x="2639" y="933"/>
                    <a:pt x="1798" y="1911"/>
                  </a:cubicBezTo>
                  <a:cubicBezTo>
                    <a:pt x="1206" y="2639"/>
                    <a:pt x="23" y="4686"/>
                    <a:pt x="1" y="4754"/>
                  </a:cubicBezTo>
                  <a:cubicBezTo>
                    <a:pt x="69" y="4686"/>
                    <a:pt x="2639" y="2025"/>
                    <a:pt x="3299" y="1547"/>
                  </a:cubicBezTo>
                  <a:cubicBezTo>
                    <a:pt x="3959" y="1092"/>
                    <a:pt x="4732" y="592"/>
                    <a:pt x="5141" y="569"/>
                  </a:cubicBezTo>
                  <a:cubicBezTo>
                    <a:pt x="5141" y="364"/>
                    <a:pt x="5096" y="182"/>
                    <a:pt x="505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4"/>
            <p:cNvSpPr/>
            <p:nvPr/>
          </p:nvSpPr>
          <p:spPr>
            <a:xfrm>
              <a:off x="2713550" y="1932225"/>
              <a:ext cx="102375" cy="106950"/>
            </a:xfrm>
            <a:custGeom>
              <a:avLst/>
              <a:gdLst/>
              <a:ahLst/>
              <a:cxnLst/>
              <a:rect l="l" t="t" r="r" b="b"/>
              <a:pathLst>
                <a:path w="4095" h="4278" extrusionOk="0">
                  <a:moveTo>
                    <a:pt x="4095" y="1"/>
                  </a:moveTo>
                  <a:lnTo>
                    <a:pt x="4095" y="1"/>
                  </a:lnTo>
                  <a:cubicBezTo>
                    <a:pt x="3526" y="251"/>
                    <a:pt x="2958" y="547"/>
                    <a:pt x="2457" y="911"/>
                  </a:cubicBezTo>
                  <a:cubicBezTo>
                    <a:pt x="1320" y="1707"/>
                    <a:pt x="46" y="4209"/>
                    <a:pt x="0" y="4277"/>
                  </a:cubicBezTo>
                  <a:lnTo>
                    <a:pt x="3822" y="706"/>
                  </a:lnTo>
                  <a:cubicBezTo>
                    <a:pt x="3958" y="501"/>
                    <a:pt x="4049" y="251"/>
                    <a:pt x="409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4"/>
            <p:cNvSpPr/>
            <p:nvPr/>
          </p:nvSpPr>
          <p:spPr>
            <a:xfrm>
              <a:off x="2766425" y="1999350"/>
              <a:ext cx="71125" cy="73950"/>
            </a:xfrm>
            <a:custGeom>
              <a:avLst/>
              <a:gdLst/>
              <a:ahLst/>
              <a:cxnLst/>
              <a:rect l="l" t="t" r="r" b="b"/>
              <a:pathLst>
                <a:path w="2845" h="2958" extrusionOk="0">
                  <a:moveTo>
                    <a:pt x="2298" y="0"/>
                  </a:moveTo>
                  <a:lnTo>
                    <a:pt x="1" y="2957"/>
                  </a:lnTo>
                  <a:cubicBezTo>
                    <a:pt x="1" y="2957"/>
                    <a:pt x="1934" y="1752"/>
                    <a:pt x="2844" y="751"/>
                  </a:cubicBezTo>
                  <a:cubicBezTo>
                    <a:pt x="2708" y="455"/>
                    <a:pt x="2526" y="205"/>
                    <a:pt x="229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4"/>
            <p:cNvSpPr/>
            <p:nvPr/>
          </p:nvSpPr>
          <p:spPr>
            <a:xfrm>
              <a:off x="3981150" y="1024825"/>
              <a:ext cx="484550" cy="417650"/>
            </a:xfrm>
            <a:custGeom>
              <a:avLst/>
              <a:gdLst/>
              <a:ahLst/>
              <a:cxnLst/>
              <a:rect l="l" t="t" r="r" b="b"/>
              <a:pathLst>
                <a:path w="19382" h="16706" extrusionOk="0">
                  <a:moveTo>
                    <a:pt x="17551" y="0"/>
                  </a:moveTo>
                  <a:cubicBezTo>
                    <a:pt x="17068" y="0"/>
                    <a:pt x="16835" y="322"/>
                    <a:pt x="16242" y="1493"/>
                  </a:cubicBezTo>
                  <a:cubicBezTo>
                    <a:pt x="14058" y="5929"/>
                    <a:pt x="12170" y="8363"/>
                    <a:pt x="9805" y="12708"/>
                  </a:cubicBezTo>
                  <a:cubicBezTo>
                    <a:pt x="9600" y="13094"/>
                    <a:pt x="9372" y="13481"/>
                    <a:pt x="9145" y="13868"/>
                  </a:cubicBezTo>
                  <a:cubicBezTo>
                    <a:pt x="9110" y="13937"/>
                    <a:pt x="9032" y="13967"/>
                    <a:pt x="8943" y="13967"/>
                  </a:cubicBezTo>
                  <a:cubicBezTo>
                    <a:pt x="8798" y="13967"/>
                    <a:pt x="8624" y="13889"/>
                    <a:pt x="8554" y="13777"/>
                  </a:cubicBezTo>
                  <a:cubicBezTo>
                    <a:pt x="8281" y="13208"/>
                    <a:pt x="7939" y="12776"/>
                    <a:pt x="7712" y="12344"/>
                  </a:cubicBezTo>
                  <a:cubicBezTo>
                    <a:pt x="5938" y="9091"/>
                    <a:pt x="5141" y="7794"/>
                    <a:pt x="3549" y="4883"/>
                  </a:cubicBezTo>
                  <a:cubicBezTo>
                    <a:pt x="3071" y="4018"/>
                    <a:pt x="2730" y="3063"/>
                    <a:pt x="2275" y="2176"/>
                  </a:cubicBezTo>
                  <a:cubicBezTo>
                    <a:pt x="2071" y="1782"/>
                    <a:pt x="1905" y="1603"/>
                    <a:pt x="1638" y="1603"/>
                  </a:cubicBezTo>
                  <a:cubicBezTo>
                    <a:pt x="1488" y="1603"/>
                    <a:pt x="1307" y="1660"/>
                    <a:pt x="1070" y="1766"/>
                  </a:cubicBezTo>
                  <a:cubicBezTo>
                    <a:pt x="706" y="1903"/>
                    <a:pt x="364" y="2062"/>
                    <a:pt x="1" y="2198"/>
                  </a:cubicBezTo>
                  <a:lnTo>
                    <a:pt x="7462" y="16006"/>
                  </a:lnTo>
                  <a:cubicBezTo>
                    <a:pt x="7718" y="16473"/>
                    <a:pt x="8178" y="16706"/>
                    <a:pt x="8636" y="16706"/>
                  </a:cubicBezTo>
                  <a:cubicBezTo>
                    <a:pt x="9071" y="16706"/>
                    <a:pt x="9504" y="16495"/>
                    <a:pt x="9759" y="16074"/>
                  </a:cubicBezTo>
                  <a:lnTo>
                    <a:pt x="19381" y="356"/>
                  </a:lnTo>
                  <a:cubicBezTo>
                    <a:pt x="19199" y="333"/>
                    <a:pt x="19040" y="288"/>
                    <a:pt x="18858" y="242"/>
                  </a:cubicBezTo>
                  <a:cubicBezTo>
                    <a:pt x="18236" y="121"/>
                    <a:pt x="17847" y="0"/>
                    <a:pt x="1755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4"/>
            <p:cNvSpPr/>
            <p:nvPr/>
          </p:nvSpPr>
          <p:spPr>
            <a:xfrm>
              <a:off x="4358750" y="989600"/>
              <a:ext cx="488525" cy="977200"/>
            </a:xfrm>
            <a:custGeom>
              <a:avLst/>
              <a:gdLst/>
              <a:ahLst/>
              <a:cxnLst/>
              <a:rect l="l" t="t" r="r" b="b"/>
              <a:pathLst>
                <a:path w="19541" h="39088" extrusionOk="0">
                  <a:moveTo>
                    <a:pt x="755" y="0"/>
                  </a:moveTo>
                  <a:cubicBezTo>
                    <a:pt x="457" y="0"/>
                    <a:pt x="168" y="194"/>
                    <a:pt x="69" y="491"/>
                  </a:cubicBezTo>
                  <a:cubicBezTo>
                    <a:pt x="1" y="855"/>
                    <a:pt x="183" y="1219"/>
                    <a:pt x="547" y="1333"/>
                  </a:cubicBezTo>
                  <a:cubicBezTo>
                    <a:pt x="1002" y="1492"/>
                    <a:pt x="1479" y="1628"/>
                    <a:pt x="1980" y="1742"/>
                  </a:cubicBezTo>
                  <a:cubicBezTo>
                    <a:pt x="4209" y="2288"/>
                    <a:pt x="5779" y="3653"/>
                    <a:pt x="6780" y="5677"/>
                  </a:cubicBezTo>
                  <a:cubicBezTo>
                    <a:pt x="7553" y="7247"/>
                    <a:pt x="8053" y="8930"/>
                    <a:pt x="8304" y="10659"/>
                  </a:cubicBezTo>
                  <a:cubicBezTo>
                    <a:pt x="8599" y="12888"/>
                    <a:pt x="8781" y="15140"/>
                    <a:pt x="8827" y="17370"/>
                  </a:cubicBezTo>
                  <a:cubicBezTo>
                    <a:pt x="8872" y="19189"/>
                    <a:pt x="9077" y="19007"/>
                    <a:pt x="7303" y="19440"/>
                  </a:cubicBezTo>
                  <a:cubicBezTo>
                    <a:pt x="5710" y="19826"/>
                    <a:pt x="4414" y="21009"/>
                    <a:pt x="3936" y="22556"/>
                  </a:cubicBezTo>
                  <a:cubicBezTo>
                    <a:pt x="3754" y="23079"/>
                    <a:pt x="3595" y="23602"/>
                    <a:pt x="3504" y="24148"/>
                  </a:cubicBezTo>
                  <a:cubicBezTo>
                    <a:pt x="3185" y="25718"/>
                    <a:pt x="3117" y="27333"/>
                    <a:pt x="3276" y="28925"/>
                  </a:cubicBezTo>
                  <a:cubicBezTo>
                    <a:pt x="3436" y="31018"/>
                    <a:pt x="3845" y="33065"/>
                    <a:pt x="4755" y="34999"/>
                  </a:cubicBezTo>
                  <a:cubicBezTo>
                    <a:pt x="5187" y="36000"/>
                    <a:pt x="5870" y="36887"/>
                    <a:pt x="6757" y="37569"/>
                  </a:cubicBezTo>
                  <a:cubicBezTo>
                    <a:pt x="7257" y="37956"/>
                    <a:pt x="7826" y="38275"/>
                    <a:pt x="8235" y="38798"/>
                  </a:cubicBezTo>
                  <a:cubicBezTo>
                    <a:pt x="8392" y="38986"/>
                    <a:pt x="8625" y="39088"/>
                    <a:pt x="8867" y="39088"/>
                  </a:cubicBezTo>
                  <a:cubicBezTo>
                    <a:pt x="8975" y="39088"/>
                    <a:pt x="9085" y="39067"/>
                    <a:pt x="9191" y="39025"/>
                  </a:cubicBezTo>
                  <a:cubicBezTo>
                    <a:pt x="9805" y="38798"/>
                    <a:pt x="10169" y="37933"/>
                    <a:pt x="9964" y="37251"/>
                  </a:cubicBezTo>
                  <a:cubicBezTo>
                    <a:pt x="9826" y="36784"/>
                    <a:pt x="9543" y="36541"/>
                    <a:pt x="9066" y="36541"/>
                  </a:cubicBezTo>
                  <a:cubicBezTo>
                    <a:pt x="8915" y="36541"/>
                    <a:pt x="8745" y="36565"/>
                    <a:pt x="8554" y="36614"/>
                  </a:cubicBezTo>
                  <a:cubicBezTo>
                    <a:pt x="8452" y="36650"/>
                    <a:pt x="8346" y="36668"/>
                    <a:pt x="8240" y="36668"/>
                  </a:cubicBezTo>
                  <a:cubicBezTo>
                    <a:pt x="8013" y="36668"/>
                    <a:pt x="7784" y="36587"/>
                    <a:pt x="7598" y="36432"/>
                  </a:cubicBezTo>
                  <a:cubicBezTo>
                    <a:pt x="6916" y="35909"/>
                    <a:pt x="6393" y="35226"/>
                    <a:pt x="6074" y="34430"/>
                  </a:cubicBezTo>
                  <a:cubicBezTo>
                    <a:pt x="4550" y="31041"/>
                    <a:pt x="4346" y="27492"/>
                    <a:pt x="5005" y="23875"/>
                  </a:cubicBezTo>
                  <a:cubicBezTo>
                    <a:pt x="5074" y="23602"/>
                    <a:pt x="5165" y="23307"/>
                    <a:pt x="5278" y="23034"/>
                  </a:cubicBezTo>
                  <a:cubicBezTo>
                    <a:pt x="5642" y="21919"/>
                    <a:pt x="6552" y="21077"/>
                    <a:pt x="7689" y="20804"/>
                  </a:cubicBezTo>
                  <a:cubicBezTo>
                    <a:pt x="8918" y="20509"/>
                    <a:pt x="10146" y="20281"/>
                    <a:pt x="11375" y="20145"/>
                  </a:cubicBezTo>
                  <a:cubicBezTo>
                    <a:pt x="11583" y="20107"/>
                    <a:pt x="11791" y="20088"/>
                    <a:pt x="11998" y="20088"/>
                  </a:cubicBezTo>
                  <a:cubicBezTo>
                    <a:pt x="13148" y="20088"/>
                    <a:pt x="14245" y="20663"/>
                    <a:pt x="14900" y="21646"/>
                  </a:cubicBezTo>
                  <a:cubicBezTo>
                    <a:pt x="15264" y="22124"/>
                    <a:pt x="15583" y="22624"/>
                    <a:pt x="15856" y="23147"/>
                  </a:cubicBezTo>
                  <a:cubicBezTo>
                    <a:pt x="16516" y="24376"/>
                    <a:pt x="17039" y="25695"/>
                    <a:pt x="17380" y="27037"/>
                  </a:cubicBezTo>
                  <a:cubicBezTo>
                    <a:pt x="17903" y="28812"/>
                    <a:pt x="18085" y="30677"/>
                    <a:pt x="17949" y="32519"/>
                  </a:cubicBezTo>
                  <a:cubicBezTo>
                    <a:pt x="17903" y="33111"/>
                    <a:pt x="17744" y="33702"/>
                    <a:pt x="17494" y="34248"/>
                  </a:cubicBezTo>
                  <a:cubicBezTo>
                    <a:pt x="17221" y="34794"/>
                    <a:pt x="16948" y="35249"/>
                    <a:pt x="16174" y="35249"/>
                  </a:cubicBezTo>
                  <a:cubicBezTo>
                    <a:pt x="16163" y="35249"/>
                    <a:pt x="16151" y="35248"/>
                    <a:pt x="16140" y="35248"/>
                  </a:cubicBezTo>
                  <a:cubicBezTo>
                    <a:pt x="15549" y="35248"/>
                    <a:pt x="15267" y="35829"/>
                    <a:pt x="15378" y="36432"/>
                  </a:cubicBezTo>
                  <a:cubicBezTo>
                    <a:pt x="15469" y="36819"/>
                    <a:pt x="15674" y="37160"/>
                    <a:pt x="15992" y="37410"/>
                  </a:cubicBezTo>
                  <a:cubicBezTo>
                    <a:pt x="16208" y="37572"/>
                    <a:pt x="16455" y="37652"/>
                    <a:pt x="16690" y="37652"/>
                  </a:cubicBezTo>
                  <a:cubicBezTo>
                    <a:pt x="17049" y="37652"/>
                    <a:pt x="17379" y="37463"/>
                    <a:pt x="17516" y="37092"/>
                  </a:cubicBezTo>
                  <a:cubicBezTo>
                    <a:pt x="17721" y="36591"/>
                    <a:pt x="17971" y="36113"/>
                    <a:pt x="18290" y="35659"/>
                  </a:cubicBezTo>
                  <a:cubicBezTo>
                    <a:pt x="18995" y="34635"/>
                    <a:pt x="19382" y="33407"/>
                    <a:pt x="19404" y="32155"/>
                  </a:cubicBezTo>
                  <a:cubicBezTo>
                    <a:pt x="19541" y="28357"/>
                    <a:pt x="18495" y="24853"/>
                    <a:pt x="16607" y="21601"/>
                  </a:cubicBezTo>
                  <a:cubicBezTo>
                    <a:pt x="16288" y="21100"/>
                    <a:pt x="15924" y="20622"/>
                    <a:pt x="15515" y="20190"/>
                  </a:cubicBezTo>
                  <a:cubicBezTo>
                    <a:pt x="14656" y="19224"/>
                    <a:pt x="13411" y="18683"/>
                    <a:pt x="12126" y="18683"/>
                  </a:cubicBezTo>
                  <a:cubicBezTo>
                    <a:pt x="12050" y="18683"/>
                    <a:pt x="11974" y="18685"/>
                    <a:pt x="11898" y="18689"/>
                  </a:cubicBezTo>
                  <a:cubicBezTo>
                    <a:pt x="11614" y="18702"/>
                    <a:pt x="11321" y="18764"/>
                    <a:pt x="11021" y="18764"/>
                  </a:cubicBezTo>
                  <a:cubicBezTo>
                    <a:pt x="10817" y="18764"/>
                    <a:pt x="10608" y="18736"/>
                    <a:pt x="10396" y="18643"/>
                  </a:cubicBezTo>
                  <a:lnTo>
                    <a:pt x="10419" y="18643"/>
                  </a:lnTo>
                  <a:cubicBezTo>
                    <a:pt x="10169" y="17961"/>
                    <a:pt x="10214" y="17279"/>
                    <a:pt x="10192" y="16573"/>
                  </a:cubicBezTo>
                  <a:cubicBezTo>
                    <a:pt x="10169" y="14731"/>
                    <a:pt x="10032" y="12888"/>
                    <a:pt x="9805" y="11046"/>
                  </a:cubicBezTo>
                  <a:cubicBezTo>
                    <a:pt x="9555" y="9135"/>
                    <a:pt x="9032" y="7247"/>
                    <a:pt x="8258" y="5450"/>
                  </a:cubicBezTo>
                  <a:cubicBezTo>
                    <a:pt x="6825" y="2242"/>
                    <a:pt x="4255" y="582"/>
                    <a:pt x="888" y="13"/>
                  </a:cubicBezTo>
                  <a:cubicBezTo>
                    <a:pt x="844" y="4"/>
                    <a:pt x="799" y="0"/>
                    <a:pt x="75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4"/>
            <p:cNvSpPr/>
            <p:nvPr/>
          </p:nvSpPr>
          <p:spPr>
            <a:xfrm>
              <a:off x="3576250" y="1031925"/>
              <a:ext cx="469750" cy="825275"/>
            </a:xfrm>
            <a:custGeom>
              <a:avLst/>
              <a:gdLst/>
              <a:ahLst/>
              <a:cxnLst/>
              <a:rect l="l" t="t" r="r" b="b"/>
              <a:pathLst>
                <a:path w="18790" h="33011" extrusionOk="0">
                  <a:moveTo>
                    <a:pt x="17930" y="0"/>
                  </a:moveTo>
                  <a:cubicBezTo>
                    <a:pt x="17795" y="0"/>
                    <a:pt x="17661" y="23"/>
                    <a:pt x="17539" y="72"/>
                  </a:cubicBezTo>
                  <a:cubicBezTo>
                    <a:pt x="16424" y="322"/>
                    <a:pt x="15332" y="686"/>
                    <a:pt x="14286" y="1164"/>
                  </a:cubicBezTo>
                  <a:cubicBezTo>
                    <a:pt x="12056" y="2301"/>
                    <a:pt x="10123" y="3939"/>
                    <a:pt x="8667" y="5986"/>
                  </a:cubicBezTo>
                  <a:cubicBezTo>
                    <a:pt x="6734" y="8648"/>
                    <a:pt x="5551" y="11650"/>
                    <a:pt x="4709" y="14812"/>
                  </a:cubicBezTo>
                  <a:cubicBezTo>
                    <a:pt x="3708" y="18565"/>
                    <a:pt x="2980" y="22387"/>
                    <a:pt x="2594" y="26254"/>
                  </a:cubicBezTo>
                  <a:cubicBezTo>
                    <a:pt x="2503" y="27096"/>
                    <a:pt x="2366" y="27846"/>
                    <a:pt x="1456" y="28188"/>
                  </a:cubicBezTo>
                  <a:cubicBezTo>
                    <a:pt x="1297" y="28279"/>
                    <a:pt x="1138" y="28415"/>
                    <a:pt x="1024" y="28574"/>
                  </a:cubicBezTo>
                  <a:cubicBezTo>
                    <a:pt x="364" y="29462"/>
                    <a:pt x="0" y="30417"/>
                    <a:pt x="455" y="31509"/>
                  </a:cubicBezTo>
                  <a:cubicBezTo>
                    <a:pt x="887" y="32532"/>
                    <a:pt x="1775" y="32942"/>
                    <a:pt x="2684" y="33010"/>
                  </a:cubicBezTo>
                  <a:cubicBezTo>
                    <a:pt x="2703" y="33010"/>
                    <a:pt x="2722" y="33011"/>
                    <a:pt x="2740" y="33011"/>
                  </a:cubicBezTo>
                  <a:cubicBezTo>
                    <a:pt x="3947" y="33011"/>
                    <a:pt x="5035" y="32288"/>
                    <a:pt x="5505" y="31168"/>
                  </a:cubicBezTo>
                  <a:cubicBezTo>
                    <a:pt x="5937" y="30053"/>
                    <a:pt x="5551" y="28779"/>
                    <a:pt x="4573" y="28097"/>
                  </a:cubicBezTo>
                  <a:cubicBezTo>
                    <a:pt x="3936" y="27687"/>
                    <a:pt x="3822" y="27278"/>
                    <a:pt x="3936" y="26618"/>
                  </a:cubicBezTo>
                  <a:cubicBezTo>
                    <a:pt x="4118" y="25435"/>
                    <a:pt x="4254" y="24252"/>
                    <a:pt x="4436" y="23069"/>
                  </a:cubicBezTo>
                  <a:cubicBezTo>
                    <a:pt x="4959" y="19566"/>
                    <a:pt x="5755" y="16109"/>
                    <a:pt x="6825" y="12742"/>
                  </a:cubicBezTo>
                  <a:cubicBezTo>
                    <a:pt x="7575" y="10467"/>
                    <a:pt x="8690" y="8306"/>
                    <a:pt x="10146" y="6396"/>
                  </a:cubicBezTo>
                  <a:cubicBezTo>
                    <a:pt x="11920" y="4075"/>
                    <a:pt x="14172" y="2437"/>
                    <a:pt x="17038" y="1664"/>
                  </a:cubicBezTo>
                  <a:cubicBezTo>
                    <a:pt x="17379" y="1573"/>
                    <a:pt x="17698" y="1459"/>
                    <a:pt x="18039" y="1346"/>
                  </a:cubicBezTo>
                  <a:cubicBezTo>
                    <a:pt x="18221" y="1277"/>
                    <a:pt x="18380" y="1164"/>
                    <a:pt x="18517" y="1027"/>
                  </a:cubicBezTo>
                  <a:cubicBezTo>
                    <a:pt x="18790" y="709"/>
                    <a:pt x="18676" y="208"/>
                    <a:pt x="18267" y="49"/>
                  </a:cubicBezTo>
                  <a:cubicBezTo>
                    <a:pt x="18161" y="17"/>
                    <a:pt x="18046" y="0"/>
                    <a:pt x="1793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4"/>
            <p:cNvSpPr/>
            <p:nvPr/>
          </p:nvSpPr>
          <p:spPr>
            <a:xfrm>
              <a:off x="4138100" y="2960425"/>
              <a:ext cx="526075" cy="174500"/>
            </a:xfrm>
            <a:custGeom>
              <a:avLst/>
              <a:gdLst/>
              <a:ahLst/>
              <a:cxnLst/>
              <a:rect l="l" t="t" r="r" b="b"/>
              <a:pathLst>
                <a:path w="21043" h="6980" extrusionOk="0">
                  <a:moveTo>
                    <a:pt x="21042" y="0"/>
                  </a:moveTo>
                  <a:lnTo>
                    <a:pt x="21042" y="0"/>
                  </a:lnTo>
                  <a:cubicBezTo>
                    <a:pt x="20201" y="137"/>
                    <a:pt x="19336" y="251"/>
                    <a:pt x="18472" y="342"/>
                  </a:cubicBezTo>
                  <a:cubicBezTo>
                    <a:pt x="14718" y="751"/>
                    <a:pt x="10920" y="819"/>
                    <a:pt x="8941" y="842"/>
                  </a:cubicBezTo>
                  <a:cubicBezTo>
                    <a:pt x="5733" y="842"/>
                    <a:pt x="2935" y="774"/>
                    <a:pt x="365" y="660"/>
                  </a:cubicBezTo>
                  <a:cubicBezTo>
                    <a:pt x="228" y="2753"/>
                    <a:pt x="1" y="6301"/>
                    <a:pt x="1" y="6301"/>
                  </a:cubicBezTo>
                  <a:cubicBezTo>
                    <a:pt x="1" y="6301"/>
                    <a:pt x="4537" y="6979"/>
                    <a:pt x="10232" y="6979"/>
                  </a:cubicBezTo>
                  <a:cubicBezTo>
                    <a:pt x="13573" y="6979"/>
                    <a:pt x="17312" y="6746"/>
                    <a:pt x="20769" y="6006"/>
                  </a:cubicBezTo>
                  <a:cubicBezTo>
                    <a:pt x="20769" y="6006"/>
                    <a:pt x="20974" y="2480"/>
                    <a:pt x="210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725D8FC-7D03-D8BB-59BA-48CA54F37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85950"/>
            <a:ext cx="5330235"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1434B6-4F82-9866-E358-8C6FA565906A}"/>
              </a:ext>
            </a:extLst>
          </p:cNvPr>
          <p:cNvSpPr txBox="1"/>
          <p:nvPr/>
        </p:nvSpPr>
        <p:spPr>
          <a:xfrm>
            <a:off x="5105400" y="1134457"/>
            <a:ext cx="1965603" cy="584775"/>
          </a:xfrm>
          <a:prstGeom prst="rect">
            <a:avLst/>
          </a:prstGeom>
          <a:noFill/>
        </p:spPr>
        <p:txBody>
          <a:bodyPr wrap="none" rtlCol="0">
            <a:spAutoFit/>
          </a:bodyPr>
          <a:lstStyle/>
          <a:p>
            <a:r>
              <a:rPr lang="en-US" sz="3200" dirty="0">
                <a:solidFill>
                  <a:schemeClr val="accent1"/>
                </a:solidFill>
                <a:latin typeface="Pompiere" panose="020B0604020202020204" charset="0"/>
              </a:rPr>
              <a:t>Ratio of Ratio,</a:t>
            </a:r>
            <a:endParaRPr lang="en-US" dirty="0">
              <a:solidFill>
                <a:schemeClr val="accent1"/>
              </a:solidFill>
              <a:latin typeface="Pompiere" panose="020B0604020202020204" charset="0"/>
            </a:endParaRPr>
          </a:p>
        </p:txBody>
      </p:sp>
      <p:pic>
        <p:nvPicPr>
          <p:cNvPr id="3078" name="Picture 6">
            <a:extLst>
              <a:ext uri="{FF2B5EF4-FFF2-40B4-BE49-F238E27FC236}">
                <a16:creationId xmlns:a16="http://schemas.microsoft.com/office/drawing/2014/main" id="{BC85CA6D-9123-7B05-4E9E-6C8B3B2E6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893319"/>
            <a:ext cx="3733800" cy="24385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9A8E4E9-C916-ABC6-D4F3-1AB5B153F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975107"/>
            <a:ext cx="1657350" cy="102477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796;p64">
            <a:extLst>
              <a:ext uri="{FF2B5EF4-FFF2-40B4-BE49-F238E27FC236}">
                <a16:creationId xmlns:a16="http://schemas.microsoft.com/office/drawing/2014/main" id="{12753C18-5341-DB9B-4C50-CFF97BC6ADFE}"/>
              </a:ext>
            </a:extLst>
          </p:cNvPr>
          <p:cNvSpPr txBox="1">
            <a:spLocks/>
          </p:cNvSpPr>
          <p:nvPr/>
        </p:nvSpPr>
        <p:spPr>
          <a:xfrm>
            <a:off x="381000" y="566814"/>
            <a:ext cx="7704000"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Pompiere"/>
              <a:buNone/>
              <a:defRPr sz="71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9pPr>
          </a:lstStyle>
          <a:p>
            <a:pPr algn="ctr"/>
            <a:r>
              <a:rPr lang="en-US" sz="4000" dirty="0"/>
              <a:t>The algorithm</a:t>
            </a:r>
          </a:p>
        </p:txBody>
      </p:sp>
    </p:spTree>
    <p:extLst>
      <p:ext uri="{BB962C8B-B14F-4D97-AF65-F5344CB8AC3E}">
        <p14:creationId xmlns:p14="http://schemas.microsoft.com/office/powerpoint/2010/main" val="660843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819150"/>
            <a:ext cx="2498400" cy="513900"/>
          </a:xfrm>
        </p:spPr>
        <p:txBody>
          <a:bodyPr/>
          <a:lstStyle/>
          <a:p>
            <a:r>
              <a:rPr lang="en-US" dirty="0"/>
              <a:t>The PPG Sensor Wavelengths here are</a:t>
            </a:r>
          </a:p>
          <a:p>
            <a:r>
              <a:rPr lang="en-US" dirty="0"/>
              <a:t> Lambda 1 = 660 nm</a:t>
            </a:r>
          </a:p>
          <a:p>
            <a:r>
              <a:rPr lang="en-US" dirty="0"/>
              <a:t> Lambda 2 = 940 nm</a:t>
            </a:r>
          </a:p>
        </p:txBody>
      </p:sp>
      <p:pic>
        <p:nvPicPr>
          <p:cNvPr id="4098" name="Picture 2">
            <a:extLst>
              <a:ext uri="{FF2B5EF4-FFF2-40B4-BE49-F238E27FC236}">
                <a16:creationId xmlns:a16="http://schemas.microsoft.com/office/drawing/2014/main" id="{99AAA72E-F723-9EBE-18EE-137F89B80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2326264"/>
            <a:ext cx="9144000" cy="198596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796;p64">
            <a:extLst>
              <a:ext uri="{FF2B5EF4-FFF2-40B4-BE49-F238E27FC236}">
                <a16:creationId xmlns:a16="http://schemas.microsoft.com/office/drawing/2014/main" id="{FE0842BE-369C-C648-2750-417105D430A3}"/>
              </a:ext>
            </a:extLst>
          </p:cNvPr>
          <p:cNvSpPr txBox="1">
            <a:spLocks/>
          </p:cNvSpPr>
          <p:nvPr/>
        </p:nvSpPr>
        <p:spPr>
          <a:xfrm>
            <a:off x="609600" y="574950"/>
            <a:ext cx="7704000"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Pompiere"/>
              <a:buNone/>
              <a:defRPr sz="71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9pPr>
          </a:lstStyle>
          <a:p>
            <a:pPr algn="ctr"/>
            <a:r>
              <a:rPr lang="en-US" sz="4000" dirty="0"/>
              <a:t>The algorithm</a:t>
            </a:r>
          </a:p>
        </p:txBody>
      </p:sp>
    </p:spTree>
    <p:extLst>
      <p:ext uri="{BB962C8B-B14F-4D97-AF65-F5344CB8AC3E}">
        <p14:creationId xmlns:p14="http://schemas.microsoft.com/office/powerpoint/2010/main" val="2228584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9"/>
          <p:cNvSpPr/>
          <p:nvPr/>
        </p:nvSpPr>
        <p:spPr>
          <a:xfrm>
            <a:off x="3448085" y="1576100"/>
            <a:ext cx="2914200" cy="641700"/>
          </a:xfrm>
          <a:prstGeom prst="wedgeRectCallout">
            <a:avLst>
              <a:gd name="adj1" fmla="val -54815"/>
              <a:gd name="adj2" fmla="val -1198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3448085" y="2495550"/>
            <a:ext cx="2914200" cy="641700"/>
          </a:xfrm>
          <a:prstGeom prst="wedgeRectCallout">
            <a:avLst>
              <a:gd name="adj1" fmla="val -54995"/>
              <a:gd name="adj2" fmla="val -2218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rot="10800000" flipH="1">
            <a:off x="3448085" y="3409950"/>
            <a:ext cx="2914200" cy="119355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Heart Conditions</a:t>
            </a:r>
            <a:endParaRPr dirty="0"/>
          </a:p>
        </p:txBody>
      </p:sp>
      <p:sp>
        <p:nvSpPr>
          <p:cNvPr id="1189" name="Google Shape;1189;p49"/>
          <p:cNvSpPr txBox="1">
            <a:spLocks noGrp="1"/>
          </p:cNvSpPr>
          <p:nvPr>
            <p:ph type="subTitle" idx="1"/>
          </p:nvPr>
        </p:nvSpPr>
        <p:spPr>
          <a:xfrm>
            <a:off x="3480325" y="1579350"/>
            <a:ext cx="28497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t>
            </a:r>
            <a:r>
              <a:rPr lang="en-US" dirty="0"/>
              <a:t>h</a:t>
            </a:r>
            <a:r>
              <a:rPr lang="en" dirty="0"/>
              <a:t>e H</a:t>
            </a:r>
            <a:r>
              <a:rPr lang="en-US" dirty="0"/>
              <a:t>e</a:t>
            </a:r>
            <a:r>
              <a:rPr lang="en" dirty="0"/>
              <a:t>art Rate less than 60 BPM is known as Bradycardia</a:t>
            </a:r>
            <a:endParaRPr dirty="0"/>
          </a:p>
        </p:txBody>
      </p:sp>
      <p:sp>
        <p:nvSpPr>
          <p:cNvPr id="1191" name="Google Shape;1191;p49"/>
          <p:cNvSpPr txBox="1">
            <a:spLocks noGrp="1"/>
          </p:cNvSpPr>
          <p:nvPr>
            <p:ph type="subTitle" idx="3"/>
          </p:nvPr>
        </p:nvSpPr>
        <p:spPr>
          <a:xfrm>
            <a:off x="3480325" y="2495550"/>
            <a:ext cx="28497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If the heart rate is greater than 100 BPM it is known as Tachycardia</a:t>
            </a:r>
            <a:endParaRPr dirty="0"/>
          </a:p>
        </p:txBody>
      </p:sp>
      <p:sp>
        <p:nvSpPr>
          <p:cNvPr id="1193" name="Google Shape;1193;p49"/>
          <p:cNvSpPr txBox="1">
            <a:spLocks noGrp="1"/>
          </p:cNvSpPr>
          <p:nvPr>
            <p:ph type="subTitle" idx="5"/>
          </p:nvPr>
        </p:nvSpPr>
        <p:spPr>
          <a:xfrm>
            <a:off x="3607062" y="3912135"/>
            <a:ext cx="2596225" cy="3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If the SpO2 is less than 85% it is known as Severe Hypoxia</a:t>
            </a:r>
          </a:p>
          <a:p>
            <a:pPr marL="0" lvl="0" indent="0" algn="ctr" rtl="0">
              <a:spcBef>
                <a:spcPts val="0"/>
              </a:spcBef>
              <a:spcAft>
                <a:spcPts val="0"/>
              </a:spcAft>
              <a:buNone/>
            </a:pPr>
            <a:r>
              <a:rPr lang="en-US" dirty="0"/>
              <a:t>If SpO2 is less than 90% it is known as Moderate Hypoxia</a:t>
            </a:r>
          </a:p>
          <a:p>
            <a:pPr marL="0" lvl="0" indent="0" algn="ctr" rtl="0">
              <a:spcBef>
                <a:spcPts val="0"/>
              </a:spcBef>
              <a:spcAft>
                <a:spcPts val="0"/>
              </a:spcAft>
              <a:buNone/>
            </a:pPr>
            <a:r>
              <a:rPr lang="en-US" dirty="0"/>
              <a:t>If SpO2 is less than 95% it is known as Mild Hypoxia</a:t>
            </a:r>
          </a:p>
          <a:p>
            <a:pPr marL="0" lvl="0" indent="0" algn="ctr" rtl="0">
              <a:spcBef>
                <a:spcPts val="0"/>
              </a:spcBef>
              <a:spcAft>
                <a:spcPts val="0"/>
              </a:spcAft>
              <a:buNone/>
            </a:pPr>
            <a:endParaRPr dirty="0"/>
          </a:p>
        </p:txBody>
      </p:sp>
      <p:grpSp>
        <p:nvGrpSpPr>
          <p:cNvPr id="1195" name="Google Shape;1195;p49"/>
          <p:cNvGrpSpPr/>
          <p:nvPr/>
        </p:nvGrpSpPr>
        <p:grpSpPr>
          <a:xfrm rot="-150418" flipH="1">
            <a:off x="1173409" y="1571070"/>
            <a:ext cx="1991567" cy="4780236"/>
            <a:chOff x="2714675" y="237925"/>
            <a:chExt cx="2177825" cy="5227300"/>
          </a:xfrm>
        </p:grpSpPr>
        <p:sp>
          <p:nvSpPr>
            <p:cNvPr id="1196" name="Google Shape;1196;p49"/>
            <p:cNvSpPr/>
            <p:nvPr/>
          </p:nvSpPr>
          <p:spPr>
            <a:xfrm>
              <a:off x="4179775" y="5184425"/>
              <a:ext cx="712725" cy="280800"/>
            </a:xfrm>
            <a:custGeom>
              <a:avLst/>
              <a:gdLst/>
              <a:ahLst/>
              <a:cxnLst/>
              <a:rect l="l" t="t" r="r" b="b"/>
              <a:pathLst>
                <a:path w="28509" h="11232" extrusionOk="0">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4199600" y="5314000"/>
              <a:ext cx="692900" cy="151225"/>
            </a:xfrm>
            <a:custGeom>
              <a:avLst/>
              <a:gdLst/>
              <a:ahLst/>
              <a:cxnLst/>
              <a:rect l="l" t="t" r="r" b="b"/>
              <a:pathLst>
                <a:path w="27716" h="6049" extrusionOk="0">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3899000" y="2851950"/>
              <a:ext cx="644425" cy="2504100"/>
            </a:xfrm>
            <a:custGeom>
              <a:avLst/>
              <a:gdLst/>
              <a:ahLst/>
              <a:cxnLst/>
              <a:rect l="l" t="t" r="r" b="b"/>
              <a:pathLst>
                <a:path w="25777" h="100164" extrusionOk="0">
                  <a:moveTo>
                    <a:pt x="17558" y="0"/>
                  </a:moveTo>
                  <a:lnTo>
                    <a:pt x="1" y="187"/>
                  </a:lnTo>
                  <a:lnTo>
                    <a:pt x="561" y="6701"/>
                  </a:lnTo>
                  <a:lnTo>
                    <a:pt x="8850" y="100164"/>
                  </a:lnTo>
                  <a:lnTo>
                    <a:pt x="25777" y="94280"/>
                  </a:lnTo>
                  <a:lnTo>
                    <a:pt x="18142" y="6701"/>
                  </a:lnTo>
                  <a:lnTo>
                    <a:pt x="1755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3163525" y="5184425"/>
              <a:ext cx="683550" cy="280800"/>
            </a:xfrm>
            <a:custGeom>
              <a:avLst/>
              <a:gdLst/>
              <a:ahLst/>
              <a:cxnLst/>
              <a:rect l="l" t="t" r="r" b="b"/>
              <a:pathLst>
                <a:path w="27342" h="11232" extrusionOk="0">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3163525" y="5314000"/>
              <a:ext cx="678875" cy="151225"/>
            </a:xfrm>
            <a:custGeom>
              <a:avLst/>
              <a:gdLst/>
              <a:ahLst/>
              <a:cxnLst/>
              <a:rect l="l" t="t" r="r" b="b"/>
              <a:pathLst>
                <a:path w="27155" h="6049" extrusionOk="0">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3427950" y="2851950"/>
              <a:ext cx="495600" cy="2504100"/>
            </a:xfrm>
            <a:custGeom>
              <a:avLst/>
              <a:gdLst/>
              <a:ahLst/>
              <a:cxnLst/>
              <a:rect l="l" t="t" r="r" b="b"/>
              <a:pathLst>
                <a:path w="19824" h="100164" extrusionOk="0">
                  <a:moveTo>
                    <a:pt x="1" y="0"/>
                  </a:moveTo>
                  <a:lnTo>
                    <a:pt x="164" y="6701"/>
                  </a:lnTo>
                  <a:lnTo>
                    <a:pt x="2242" y="94280"/>
                  </a:lnTo>
                  <a:lnTo>
                    <a:pt x="19823" y="100164"/>
                  </a:lnTo>
                  <a:lnTo>
                    <a:pt x="17722" y="6701"/>
                  </a:lnTo>
                  <a:lnTo>
                    <a:pt x="17582" y="187"/>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2714675" y="668875"/>
              <a:ext cx="289525" cy="692900"/>
            </a:xfrm>
            <a:custGeom>
              <a:avLst/>
              <a:gdLst/>
              <a:ahLst/>
              <a:cxnLst/>
              <a:rect l="l" t="t" r="r" b="b"/>
              <a:pathLst>
                <a:path w="11581" h="27716" extrusionOk="0">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2750050" y="954325"/>
              <a:ext cx="77300" cy="95625"/>
            </a:xfrm>
            <a:custGeom>
              <a:avLst/>
              <a:gdLst/>
              <a:ahLst/>
              <a:cxnLst/>
              <a:rect l="l" t="t" r="r" b="b"/>
              <a:pathLst>
                <a:path w="3092" h="3825" extrusionOk="0">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2781800" y="923650"/>
              <a:ext cx="56625" cy="113075"/>
            </a:xfrm>
            <a:custGeom>
              <a:avLst/>
              <a:gdLst/>
              <a:ahLst/>
              <a:cxnLst/>
              <a:rect l="l" t="t" r="r" b="b"/>
              <a:pathLst>
                <a:path w="2265" h="4523" extrusionOk="0">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2821175" y="898425"/>
              <a:ext cx="45875" cy="125450"/>
            </a:xfrm>
            <a:custGeom>
              <a:avLst/>
              <a:gdLst/>
              <a:ahLst/>
              <a:cxnLst/>
              <a:rect l="l" t="t" r="r" b="b"/>
              <a:pathLst>
                <a:path w="1835" h="5018" extrusionOk="0">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869750" y="891875"/>
              <a:ext cx="84850" cy="189575"/>
            </a:xfrm>
            <a:custGeom>
              <a:avLst/>
              <a:gdLst/>
              <a:ahLst/>
              <a:cxnLst/>
              <a:rect l="l" t="t" r="r" b="b"/>
              <a:pathLst>
                <a:path w="3394" h="7583" extrusionOk="0">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761950" y="1155700"/>
              <a:ext cx="921700" cy="1060025"/>
            </a:xfrm>
            <a:custGeom>
              <a:avLst/>
              <a:gdLst/>
              <a:ahLst/>
              <a:cxnLst/>
              <a:rect l="l" t="t" r="r" b="b"/>
              <a:pathLst>
                <a:path w="36868" h="42401" extrusionOk="0">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3317050" y="1112450"/>
              <a:ext cx="1203625" cy="2226300"/>
            </a:xfrm>
            <a:custGeom>
              <a:avLst/>
              <a:gdLst/>
              <a:ahLst/>
              <a:cxnLst/>
              <a:rect l="l" t="t" r="r" b="b"/>
              <a:pathLst>
                <a:path w="48145" h="89052" extrusionOk="0">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3905425" y="2490050"/>
              <a:ext cx="903600" cy="748325"/>
            </a:xfrm>
            <a:custGeom>
              <a:avLst/>
              <a:gdLst/>
              <a:ahLst/>
              <a:cxnLst/>
              <a:rect l="l" t="t" r="r" b="b"/>
              <a:pathLst>
                <a:path w="36144" h="29933" extrusionOk="0">
                  <a:moveTo>
                    <a:pt x="33879" y="0"/>
                  </a:moveTo>
                  <a:lnTo>
                    <a:pt x="0" y="3012"/>
                  </a:lnTo>
                  <a:lnTo>
                    <a:pt x="1728" y="29933"/>
                  </a:lnTo>
                  <a:lnTo>
                    <a:pt x="36143" y="26594"/>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a:off x="3875075" y="2741625"/>
              <a:ext cx="152950" cy="302975"/>
            </a:xfrm>
            <a:custGeom>
              <a:avLst/>
              <a:gdLst/>
              <a:ahLst/>
              <a:cxnLst/>
              <a:rect l="l" t="t" r="r" b="b"/>
              <a:pathLst>
                <a:path w="6118" h="12119" extrusionOk="0">
                  <a:moveTo>
                    <a:pt x="4997" y="0"/>
                  </a:moveTo>
                  <a:lnTo>
                    <a:pt x="6118" y="11208"/>
                  </a:lnTo>
                  <a:cubicBezTo>
                    <a:pt x="6118" y="11208"/>
                    <a:pt x="1471" y="12118"/>
                    <a:pt x="1028" y="11745"/>
                  </a:cubicBezTo>
                  <a:cubicBezTo>
                    <a:pt x="561" y="11348"/>
                    <a:pt x="0" y="374"/>
                    <a:pt x="0" y="374"/>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4272000" y="2695500"/>
              <a:ext cx="372425" cy="564475"/>
            </a:xfrm>
            <a:custGeom>
              <a:avLst/>
              <a:gdLst/>
              <a:ahLst/>
              <a:cxnLst/>
              <a:rect l="l" t="t" r="r" b="b"/>
              <a:pathLst>
                <a:path w="14897" h="22579" extrusionOk="0">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a:off x="4316925" y="3051925"/>
              <a:ext cx="136625" cy="162525"/>
            </a:xfrm>
            <a:custGeom>
              <a:avLst/>
              <a:gdLst/>
              <a:ahLst/>
              <a:cxnLst/>
              <a:rect l="l" t="t" r="r" b="b"/>
              <a:pathLst>
                <a:path w="5465" h="6501" extrusionOk="0">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4365375" y="3076525"/>
              <a:ext cx="143050" cy="166525"/>
            </a:xfrm>
            <a:custGeom>
              <a:avLst/>
              <a:gdLst/>
              <a:ahLst/>
              <a:cxnLst/>
              <a:rect l="l" t="t" r="r" b="b"/>
              <a:pathLst>
                <a:path w="5722" h="6661" extrusionOk="0">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4471625" y="3099525"/>
              <a:ext cx="81400" cy="148200"/>
            </a:xfrm>
            <a:custGeom>
              <a:avLst/>
              <a:gdLst/>
              <a:ahLst/>
              <a:cxnLst/>
              <a:rect l="l" t="t" r="r" b="b"/>
              <a:pathLst>
                <a:path w="3256" h="5928" extrusionOk="0">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a:off x="3718650" y="919875"/>
              <a:ext cx="317650" cy="352750"/>
            </a:xfrm>
            <a:custGeom>
              <a:avLst/>
              <a:gdLst/>
              <a:ahLst/>
              <a:cxnLst/>
              <a:rect l="l" t="t" r="r" b="b"/>
              <a:pathLst>
                <a:path w="12706" h="14110" extrusionOk="0">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3517850" y="339950"/>
              <a:ext cx="663575" cy="685600"/>
            </a:xfrm>
            <a:custGeom>
              <a:avLst/>
              <a:gdLst/>
              <a:ahLst/>
              <a:cxnLst/>
              <a:rect l="l" t="t" r="r" b="b"/>
              <a:pathLst>
                <a:path w="26543" h="27424" extrusionOk="0">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9"/>
            <p:cNvSpPr/>
            <p:nvPr/>
          </p:nvSpPr>
          <p:spPr>
            <a:xfrm>
              <a:off x="3652100" y="1113675"/>
              <a:ext cx="423200" cy="197300"/>
            </a:xfrm>
            <a:custGeom>
              <a:avLst/>
              <a:gdLst/>
              <a:ahLst/>
              <a:cxnLst/>
              <a:rect l="l" t="t" r="r" b="b"/>
              <a:pathLst>
                <a:path w="16928" h="7892" extrusionOk="0">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9"/>
            <p:cNvSpPr/>
            <p:nvPr/>
          </p:nvSpPr>
          <p:spPr>
            <a:xfrm>
              <a:off x="4287750" y="1172625"/>
              <a:ext cx="559800" cy="1752300"/>
            </a:xfrm>
            <a:custGeom>
              <a:avLst/>
              <a:gdLst/>
              <a:ahLst/>
              <a:cxnLst/>
              <a:rect l="l" t="t" r="r" b="b"/>
              <a:pathLst>
                <a:path w="22392" h="70092" extrusionOk="0">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4086375" y="2109425"/>
              <a:ext cx="335750" cy="407050"/>
            </a:xfrm>
            <a:custGeom>
              <a:avLst/>
              <a:gdLst/>
              <a:ahLst/>
              <a:cxnLst/>
              <a:rect l="l" t="t" r="r" b="b"/>
              <a:pathLst>
                <a:path w="13430" h="16282" extrusionOk="0">
                  <a:moveTo>
                    <a:pt x="526" y="1"/>
                  </a:moveTo>
                  <a:cubicBezTo>
                    <a:pt x="514" y="1"/>
                    <a:pt x="503" y="1"/>
                    <a:pt x="491" y="2"/>
                  </a:cubicBezTo>
                  <a:cubicBezTo>
                    <a:pt x="210" y="2"/>
                    <a:pt x="0" y="236"/>
                    <a:pt x="0" y="516"/>
                  </a:cubicBezTo>
                  <a:cubicBezTo>
                    <a:pt x="24" y="1030"/>
                    <a:pt x="654" y="13124"/>
                    <a:pt x="5347" y="15342"/>
                  </a:cubicBezTo>
                  <a:cubicBezTo>
                    <a:pt x="6772" y="16011"/>
                    <a:pt x="7917" y="16281"/>
                    <a:pt x="8894" y="16281"/>
                  </a:cubicBezTo>
                  <a:cubicBezTo>
                    <a:pt x="8974" y="16281"/>
                    <a:pt x="9052" y="16280"/>
                    <a:pt x="9129" y="16276"/>
                  </a:cubicBezTo>
                  <a:lnTo>
                    <a:pt x="9129" y="16253"/>
                  </a:lnTo>
                  <a:cubicBezTo>
                    <a:pt x="10857" y="16159"/>
                    <a:pt x="12001" y="15155"/>
                    <a:pt x="13075" y="13988"/>
                  </a:cubicBezTo>
                  <a:cubicBezTo>
                    <a:pt x="13430" y="13633"/>
                    <a:pt x="13084" y="13144"/>
                    <a:pt x="12703" y="13144"/>
                  </a:cubicBezTo>
                  <a:cubicBezTo>
                    <a:pt x="12582" y="13144"/>
                    <a:pt x="12458" y="13193"/>
                    <a:pt x="12352" y="13311"/>
                  </a:cubicBezTo>
                  <a:cubicBezTo>
                    <a:pt x="11329" y="14410"/>
                    <a:pt x="10346" y="15270"/>
                    <a:pt x="8802" y="15270"/>
                  </a:cubicBezTo>
                  <a:cubicBezTo>
                    <a:pt x="7985" y="15270"/>
                    <a:pt x="7011" y="15029"/>
                    <a:pt x="5791" y="14455"/>
                  </a:cubicBezTo>
                  <a:cubicBezTo>
                    <a:pt x="1611" y="12470"/>
                    <a:pt x="1004" y="586"/>
                    <a:pt x="1004" y="469"/>
                  </a:cubicBezTo>
                  <a:cubicBezTo>
                    <a:pt x="982" y="224"/>
                    <a:pt x="769" y="1"/>
                    <a:pt x="52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4381150" y="2416600"/>
              <a:ext cx="53725" cy="54850"/>
            </a:xfrm>
            <a:custGeom>
              <a:avLst/>
              <a:gdLst/>
              <a:ahLst/>
              <a:cxnLst/>
              <a:rect l="l" t="t" r="r" b="b"/>
              <a:pathLst>
                <a:path w="2149" h="2194" extrusionOk="0">
                  <a:moveTo>
                    <a:pt x="1276" y="0"/>
                  </a:moveTo>
                  <a:cubicBezTo>
                    <a:pt x="1114" y="0"/>
                    <a:pt x="923" y="76"/>
                    <a:pt x="701" y="277"/>
                  </a:cubicBezTo>
                  <a:cubicBezTo>
                    <a:pt x="701" y="277"/>
                    <a:pt x="0" y="1141"/>
                    <a:pt x="94" y="1421"/>
                  </a:cubicBezTo>
                  <a:cubicBezTo>
                    <a:pt x="177" y="1650"/>
                    <a:pt x="483" y="2194"/>
                    <a:pt x="879" y="2194"/>
                  </a:cubicBezTo>
                  <a:cubicBezTo>
                    <a:pt x="927" y="2194"/>
                    <a:pt x="977" y="2186"/>
                    <a:pt x="1028" y="2168"/>
                  </a:cubicBezTo>
                  <a:cubicBezTo>
                    <a:pt x="1494" y="2004"/>
                    <a:pt x="2148" y="884"/>
                    <a:pt x="1985" y="603"/>
                  </a:cubicBezTo>
                  <a:cubicBezTo>
                    <a:pt x="1886" y="423"/>
                    <a:pt x="1661" y="0"/>
                    <a:pt x="127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4093700" y="2093650"/>
              <a:ext cx="316075" cy="428700"/>
            </a:xfrm>
            <a:custGeom>
              <a:avLst/>
              <a:gdLst/>
              <a:ahLst/>
              <a:cxnLst/>
              <a:rect l="l" t="t" r="r" b="b"/>
              <a:pathLst>
                <a:path w="12643" h="17148" extrusionOk="0">
                  <a:moveTo>
                    <a:pt x="11358" y="1"/>
                  </a:moveTo>
                  <a:cubicBezTo>
                    <a:pt x="11343" y="1"/>
                    <a:pt x="11327" y="2"/>
                    <a:pt x="11311" y="3"/>
                  </a:cubicBezTo>
                  <a:cubicBezTo>
                    <a:pt x="11031" y="3"/>
                    <a:pt x="10821" y="260"/>
                    <a:pt x="10844" y="517"/>
                  </a:cubicBezTo>
                  <a:cubicBezTo>
                    <a:pt x="10844" y="633"/>
                    <a:pt x="11615" y="12518"/>
                    <a:pt x="7692" y="14946"/>
                  </a:cubicBezTo>
                  <a:cubicBezTo>
                    <a:pt x="6326" y="15802"/>
                    <a:pt x="5252" y="16143"/>
                    <a:pt x="4340" y="16143"/>
                  </a:cubicBezTo>
                  <a:cubicBezTo>
                    <a:pt x="3040" y="16143"/>
                    <a:pt x="2067" y="15450"/>
                    <a:pt x="1038" y="14572"/>
                  </a:cubicBezTo>
                  <a:cubicBezTo>
                    <a:pt x="937" y="14485"/>
                    <a:pt x="828" y="14448"/>
                    <a:pt x="725" y="14448"/>
                  </a:cubicBezTo>
                  <a:cubicBezTo>
                    <a:pt x="327" y="14448"/>
                    <a:pt x="0" y="14991"/>
                    <a:pt x="408" y="15343"/>
                  </a:cubicBezTo>
                  <a:cubicBezTo>
                    <a:pt x="1539" y="16319"/>
                    <a:pt x="2734" y="17147"/>
                    <a:pt x="4332" y="17147"/>
                  </a:cubicBezTo>
                  <a:cubicBezTo>
                    <a:pt x="4416" y="17147"/>
                    <a:pt x="4501" y="17145"/>
                    <a:pt x="4587" y="17140"/>
                  </a:cubicBezTo>
                  <a:cubicBezTo>
                    <a:pt x="5614" y="17070"/>
                    <a:pt x="6805" y="16697"/>
                    <a:pt x="8229" y="15786"/>
                  </a:cubicBezTo>
                  <a:cubicBezTo>
                    <a:pt x="12642" y="13031"/>
                    <a:pt x="11872" y="960"/>
                    <a:pt x="11848" y="447"/>
                  </a:cubicBezTo>
                  <a:cubicBezTo>
                    <a:pt x="11826" y="182"/>
                    <a:pt x="11617" y="1"/>
                    <a:pt x="1135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4079950" y="2434625"/>
              <a:ext cx="54300" cy="53450"/>
            </a:xfrm>
            <a:custGeom>
              <a:avLst/>
              <a:gdLst/>
              <a:ahLst/>
              <a:cxnLst/>
              <a:rect l="l" t="t" r="r" b="b"/>
              <a:pathLst>
                <a:path w="2172" h="2138" extrusionOk="0">
                  <a:moveTo>
                    <a:pt x="834" y="0"/>
                  </a:moveTo>
                  <a:cubicBezTo>
                    <a:pt x="404" y="0"/>
                    <a:pt x="227" y="492"/>
                    <a:pt x="141" y="700"/>
                  </a:cubicBezTo>
                  <a:cubicBezTo>
                    <a:pt x="1" y="980"/>
                    <a:pt x="794" y="2007"/>
                    <a:pt x="1261" y="2124"/>
                  </a:cubicBezTo>
                  <a:cubicBezTo>
                    <a:pt x="1300" y="2133"/>
                    <a:pt x="1337" y="2137"/>
                    <a:pt x="1372" y="2137"/>
                  </a:cubicBezTo>
                  <a:cubicBezTo>
                    <a:pt x="1794" y="2137"/>
                    <a:pt x="2037" y="1542"/>
                    <a:pt x="2102" y="1283"/>
                  </a:cubicBezTo>
                  <a:cubicBezTo>
                    <a:pt x="2172" y="1003"/>
                    <a:pt x="1378" y="209"/>
                    <a:pt x="1378" y="209"/>
                  </a:cubicBezTo>
                  <a:cubicBezTo>
                    <a:pt x="1162" y="59"/>
                    <a:pt x="983" y="0"/>
                    <a:pt x="8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9"/>
            <p:cNvSpPr/>
            <p:nvPr/>
          </p:nvSpPr>
          <p:spPr>
            <a:xfrm>
              <a:off x="4002325" y="1069900"/>
              <a:ext cx="256850" cy="772850"/>
            </a:xfrm>
            <a:custGeom>
              <a:avLst/>
              <a:gdLst/>
              <a:ahLst/>
              <a:cxnLst/>
              <a:rect l="l" t="t" r="r" b="b"/>
              <a:pathLst>
                <a:path w="10274" h="30914" extrusionOk="0">
                  <a:moveTo>
                    <a:pt x="0" y="0"/>
                  </a:moveTo>
                  <a:cubicBezTo>
                    <a:pt x="0" y="0"/>
                    <a:pt x="3456" y="280"/>
                    <a:pt x="6001" y="4226"/>
                  </a:cubicBezTo>
                  <a:cubicBezTo>
                    <a:pt x="8546" y="8172"/>
                    <a:pt x="10273" y="27761"/>
                    <a:pt x="9923" y="30913"/>
                  </a:cubicBezTo>
                  <a:lnTo>
                    <a:pt x="8756" y="30446"/>
                  </a:lnTo>
                  <a:cubicBezTo>
                    <a:pt x="8756" y="30446"/>
                    <a:pt x="7682" y="7448"/>
                    <a:pt x="4460" y="4039"/>
                  </a:cubicBezTo>
                  <a:cubicBezTo>
                    <a:pt x="1495" y="911"/>
                    <a:pt x="304" y="1168"/>
                    <a:pt x="304" y="1168"/>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4075275" y="1811125"/>
              <a:ext cx="322225" cy="331650"/>
            </a:xfrm>
            <a:custGeom>
              <a:avLst/>
              <a:gdLst/>
              <a:ahLst/>
              <a:cxnLst/>
              <a:rect l="l" t="t" r="r" b="b"/>
              <a:pathLst>
                <a:path w="12889" h="13266" extrusionOk="0">
                  <a:moveTo>
                    <a:pt x="6145" y="0"/>
                  </a:moveTo>
                  <a:cubicBezTo>
                    <a:pt x="5033" y="0"/>
                    <a:pt x="3956" y="463"/>
                    <a:pt x="3176" y="1288"/>
                  </a:cubicBezTo>
                  <a:cubicBezTo>
                    <a:pt x="1" y="4486"/>
                    <a:pt x="281" y="12845"/>
                    <a:pt x="281" y="13195"/>
                  </a:cubicBezTo>
                  <a:lnTo>
                    <a:pt x="1612" y="13148"/>
                  </a:lnTo>
                  <a:cubicBezTo>
                    <a:pt x="1612" y="13078"/>
                    <a:pt x="1332" y="5023"/>
                    <a:pt x="4110" y="2221"/>
                  </a:cubicBezTo>
                  <a:cubicBezTo>
                    <a:pt x="4650" y="1636"/>
                    <a:pt x="5408" y="1333"/>
                    <a:pt x="6194" y="1333"/>
                  </a:cubicBezTo>
                  <a:cubicBezTo>
                    <a:pt x="6223" y="1333"/>
                    <a:pt x="6252" y="1333"/>
                    <a:pt x="6281" y="1334"/>
                  </a:cubicBezTo>
                  <a:cubicBezTo>
                    <a:pt x="10367" y="1451"/>
                    <a:pt x="10951" y="5187"/>
                    <a:pt x="11371" y="10860"/>
                  </a:cubicBezTo>
                  <a:cubicBezTo>
                    <a:pt x="11441" y="11654"/>
                    <a:pt x="11488" y="12471"/>
                    <a:pt x="11581" y="13265"/>
                  </a:cubicBezTo>
                  <a:lnTo>
                    <a:pt x="12889" y="13125"/>
                  </a:lnTo>
                  <a:cubicBezTo>
                    <a:pt x="12819" y="12355"/>
                    <a:pt x="12749" y="11537"/>
                    <a:pt x="12702" y="10767"/>
                  </a:cubicBezTo>
                  <a:cubicBezTo>
                    <a:pt x="12329" y="5794"/>
                    <a:pt x="11908" y="167"/>
                    <a:pt x="6305" y="3"/>
                  </a:cubicBezTo>
                  <a:cubicBezTo>
                    <a:pt x="6251" y="1"/>
                    <a:pt x="6198" y="0"/>
                    <a:pt x="614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3485750" y="1113675"/>
              <a:ext cx="239325" cy="577875"/>
            </a:xfrm>
            <a:custGeom>
              <a:avLst/>
              <a:gdLst/>
              <a:ahLst/>
              <a:cxnLst/>
              <a:rect l="l" t="t" r="r" b="b"/>
              <a:pathLst>
                <a:path w="9573" h="23115" extrusionOk="0">
                  <a:moveTo>
                    <a:pt x="9573" y="0"/>
                  </a:moveTo>
                  <a:lnTo>
                    <a:pt x="9573" y="0"/>
                  </a:lnTo>
                  <a:cubicBezTo>
                    <a:pt x="6608" y="1308"/>
                    <a:pt x="4133" y="3526"/>
                    <a:pt x="2475" y="6328"/>
                  </a:cubicBezTo>
                  <a:cubicBezTo>
                    <a:pt x="0" y="10484"/>
                    <a:pt x="911" y="23115"/>
                    <a:pt x="911" y="23115"/>
                  </a:cubicBezTo>
                  <a:lnTo>
                    <a:pt x="2078" y="22998"/>
                  </a:lnTo>
                  <a:cubicBezTo>
                    <a:pt x="2078" y="22998"/>
                    <a:pt x="1448" y="12165"/>
                    <a:pt x="3129" y="7705"/>
                  </a:cubicBezTo>
                  <a:cubicBezTo>
                    <a:pt x="4810" y="3246"/>
                    <a:pt x="9293" y="1168"/>
                    <a:pt x="9293" y="1168"/>
                  </a:cubicBezTo>
                  <a:lnTo>
                    <a:pt x="957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a:off x="3417450" y="1676950"/>
              <a:ext cx="215400" cy="216000"/>
            </a:xfrm>
            <a:custGeom>
              <a:avLst/>
              <a:gdLst/>
              <a:ahLst/>
              <a:cxnLst/>
              <a:rect l="l" t="t" r="r" b="b"/>
              <a:pathLst>
                <a:path w="8616" h="8640" extrusionOk="0">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3498575" y="1738225"/>
              <a:ext cx="73000" cy="73000"/>
            </a:xfrm>
            <a:custGeom>
              <a:avLst/>
              <a:gdLst/>
              <a:ahLst/>
              <a:cxnLst/>
              <a:rect l="l" t="t" r="r" b="b"/>
              <a:pathLst>
                <a:path w="2920" h="2920" extrusionOk="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3722725" y="680550"/>
              <a:ext cx="47875" cy="47900"/>
            </a:xfrm>
            <a:custGeom>
              <a:avLst/>
              <a:gdLst/>
              <a:ahLst/>
              <a:cxnLst/>
              <a:rect l="l" t="t" r="r" b="b"/>
              <a:pathLst>
                <a:path w="1915" h="1916" extrusionOk="0">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3879750" y="680550"/>
              <a:ext cx="47875" cy="47900"/>
            </a:xfrm>
            <a:custGeom>
              <a:avLst/>
              <a:gdLst/>
              <a:ahLst/>
              <a:cxnLst/>
              <a:rect l="l" t="t" r="r" b="b"/>
              <a:pathLst>
                <a:path w="1915" h="1916" extrusionOk="0">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3703450" y="608750"/>
              <a:ext cx="80000" cy="38575"/>
            </a:xfrm>
            <a:custGeom>
              <a:avLst/>
              <a:gdLst/>
              <a:ahLst/>
              <a:cxnLst/>
              <a:rect l="l" t="t" r="r" b="b"/>
              <a:pathLst>
                <a:path w="3200" h="1543" extrusionOk="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3865150" y="608750"/>
              <a:ext cx="80575" cy="38575"/>
            </a:xfrm>
            <a:custGeom>
              <a:avLst/>
              <a:gdLst/>
              <a:ahLst/>
              <a:cxnLst/>
              <a:rect l="l" t="t" r="r" b="b"/>
              <a:pathLst>
                <a:path w="3223" h="1543" extrusionOk="0">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3777000" y="842825"/>
              <a:ext cx="138950" cy="67750"/>
            </a:xfrm>
            <a:custGeom>
              <a:avLst/>
              <a:gdLst/>
              <a:ahLst/>
              <a:cxnLst/>
              <a:rect l="l" t="t" r="r" b="b"/>
              <a:pathLst>
                <a:path w="5558" h="2710" extrusionOk="0">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3791025" y="639550"/>
              <a:ext cx="52550" cy="178525"/>
            </a:xfrm>
            <a:custGeom>
              <a:avLst/>
              <a:gdLst/>
              <a:ahLst/>
              <a:cxnLst/>
              <a:rect l="l" t="t" r="r" b="b"/>
              <a:pathLst>
                <a:path w="2102" h="7141" extrusionOk="0">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3941025" y="3308975"/>
              <a:ext cx="455325" cy="220100"/>
            </a:xfrm>
            <a:custGeom>
              <a:avLst/>
              <a:gdLst/>
              <a:ahLst/>
              <a:cxnLst/>
              <a:rect l="l" t="t" r="r" b="b"/>
              <a:pathLst>
                <a:path w="18213" h="8804" extrusionOk="0">
                  <a:moveTo>
                    <a:pt x="17465" y="1"/>
                  </a:moveTo>
                  <a:cubicBezTo>
                    <a:pt x="13473" y="421"/>
                    <a:pt x="6818" y="818"/>
                    <a:pt x="1" y="1028"/>
                  </a:cubicBezTo>
                  <a:lnTo>
                    <a:pt x="701" y="8803"/>
                  </a:lnTo>
                  <a:lnTo>
                    <a:pt x="18212" y="8219"/>
                  </a:lnTo>
                  <a:lnTo>
                    <a:pt x="1746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3439625" y="3331175"/>
              <a:ext cx="443050" cy="197900"/>
            </a:xfrm>
            <a:custGeom>
              <a:avLst/>
              <a:gdLst/>
              <a:ahLst/>
              <a:cxnLst/>
              <a:rect l="l" t="t" r="r" b="b"/>
              <a:pathLst>
                <a:path w="17722" h="7916" extrusionOk="0">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4082275" y="615750"/>
              <a:ext cx="99425" cy="191500"/>
            </a:xfrm>
            <a:custGeom>
              <a:avLst/>
              <a:gdLst/>
              <a:ahLst/>
              <a:cxnLst/>
              <a:rect l="l" t="t" r="r" b="b"/>
              <a:pathLst>
                <a:path w="3977" h="7660" extrusionOk="0">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3517850" y="653950"/>
              <a:ext cx="105075" cy="160525"/>
            </a:xfrm>
            <a:custGeom>
              <a:avLst/>
              <a:gdLst/>
              <a:ahLst/>
              <a:cxnLst/>
              <a:rect l="l" t="t" r="r" b="b"/>
              <a:pathLst>
                <a:path w="4203" h="6421" extrusionOk="0">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546450" y="237925"/>
              <a:ext cx="579050" cy="464275"/>
            </a:xfrm>
            <a:custGeom>
              <a:avLst/>
              <a:gdLst/>
              <a:ahLst/>
              <a:cxnLst/>
              <a:rect l="l" t="t" r="r" b="b"/>
              <a:pathLst>
                <a:path w="23162" h="18571" extrusionOk="0">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529;p58">
            <a:extLst>
              <a:ext uri="{FF2B5EF4-FFF2-40B4-BE49-F238E27FC236}">
                <a16:creationId xmlns:a16="http://schemas.microsoft.com/office/drawing/2014/main" id="{803FD742-7FD0-CE66-BB01-997A4BA686D3}"/>
              </a:ext>
            </a:extLst>
          </p:cNvPr>
          <p:cNvSpPr txBox="1">
            <a:spLocks/>
          </p:cNvSpPr>
          <p:nvPr/>
        </p:nvSpPr>
        <p:spPr>
          <a:xfrm>
            <a:off x="1969030" y="165150"/>
            <a:ext cx="3993600" cy="95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 sz="6000" dirty="0"/>
              <a:t>08</a:t>
            </a:r>
            <a:endParaRPr lang="e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1"/>
          <p:cNvSpPr txBox="1">
            <a:spLocks noGrp="1"/>
          </p:cNvSpPr>
          <p:nvPr>
            <p:ph type="body" idx="1"/>
          </p:nvPr>
        </p:nvSpPr>
        <p:spPr>
          <a:xfrm>
            <a:off x="720000" y="2367450"/>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Twitter account can be of any choice of the user. The account can be updated every 5 minutes. T</a:t>
            </a:r>
            <a:r>
              <a:rPr lang="en-US" dirty="0"/>
              <a:t>h</a:t>
            </a:r>
            <a:r>
              <a:rPr lang="en" dirty="0"/>
              <a:t>us, if any anomaly occurs the Twitter account gets a tweet for patient’s relatives or physician. This doesn’t necessarily mean updating every 5 minute, but it can be changed.</a:t>
            </a:r>
            <a:endParaRPr dirty="0"/>
          </a:p>
        </p:txBody>
      </p:sp>
      <p:sp>
        <p:nvSpPr>
          <p:cNvPr id="610" name="Google Shape;610;p41"/>
          <p:cNvSpPr txBox="1">
            <a:spLocks noGrp="1"/>
          </p:cNvSpPr>
          <p:nvPr>
            <p:ph type="title"/>
          </p:nvPr>
        </p:nvSpPr>
        <p:spPr>
          <a:xfrm>
            <a:off x="-334248" y="574577"/>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09        </a:t>
            </a:r>
            <a:r>
              <a:rPr lang="en" dirty="0"/>
              <a:t>Alert System</a:t>
            </a:r>
            <a:endParaRPr dirty="0"/>
          </a:p>
        </p:txBody>
      </p:sp>
      <p:sp>
        <p:nvSpPr>
          <p:cNvPr id="611" name="Google Shape;611;p41"/>
          <p:cNvSpPr txBox="1">
            <a:spLocks noGrp="1"/>
          </p:cNvSpPr>
          <p:nvPr>
            <p:ph type="body" idx="2"/>
          </p:nvPr>
        </p:nvSpPr>
        <p:spPr>
          <a:xfrm>
            <a:off x="5658950" y="2519850"/>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The E</a:t>
            </a:r>
            <a:r>
              <a:rPr lang="en-US" dirty="0"/>
              <a:t>m</a:t>
            </a:r>
            <a:r>
              <a:rPr lang="en" dirty="0"/>
              <a:t>ail ID has a constraint of sending an email twice in every 30 minute. T</a:t>
            </a:r>
            <a:r>
              <a:rPr lang="en-US" dirty="0"/>
              <a:t>h</a:t>
            </a:r>
            <a:r>
              <a:rPr lang="en" dirty="0"/>
              <a:t>e Email ID cannot be updated less than this time limit. T</a:t>
            </a:r>
            <a:r>
              <a:rPr lang="en-US" dirty="0"/>
              <a:t>h</a:t>
            </a:r>
            <a:r>
              <a:rPr lang="en" dirty="0"/>
              <a:t>us the threshold is set between Bradycardia and Tachycardia</a:t>
            </a:r>
            <a:endParaRPr dirty="0"/>
          </a:p>
        </p:txBody>
      </p:sp>
      <p:sp>
        <p:nvSpPr>
          <p:cNvPr id="612" name="Google Shape;612;p41"/>
          <p:cNvSpPr txBox="1">
            <a:spLocks noGrp="1"/>
          </p:cNvSpPr>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Twitter</a:t>
            </a:r>
            <a:endParaRPr dirty="0"/>
          </a:p>
        </p:txBody>
      </p:sp>
      <p:sp>
        <p:nvSpPr>
          <p:cNvPr id="613" name="Google Shape;613;p41"/>
          <p:cNvSpPr txBox="1">
            <a:spLocks noGrp="1"/>
          </p:cNvSpPr>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Email</a:t>
            </a:r>
            <a:endParaRPr dirty="0"/>
          </a:p>
        </p:txBody>
      </p:sp>
      <p:grpSp>
        <p:nvGrpSpPr>
          <p:cNvPr id="614" name="Google Shape;614;p41"/>
          <p:cNvGrpSpPr/>
          <p:nvPr/>
        </p:nvGrpSpPr>
        <p:grpSpPr>
          <a:xfrm>
            <a:off x="3517752" y="1389516"/>
            <a:ext cx="2106424" cy="5400169"/>
            <a:chOff x="2778525" y="238100"/>
            <a:chExt cx="2039725" cy="5229175"/>
          </a:xfrm>
        </p:grpSpPr>
        <p:sp>
          <p:nvSpPr>
            <p:cNvPr id="615" name="Google Shape;615;p41"/>
            <p:cNvSpPr/>
            <p:nvPr/>
          </p:nvSpPr>
          <p:spPr>
            <a:xfrm>
              <a:off x="2778525" y="1206200"/>
              <a:ext cx="748575" cy="1186050"/>
            </a:xfrm>
            <a:custGeom>
              <a:avLst/>
              <a:gdLst/>
              <a:ahLst/>
              <a:cxnLst/>
              <a:rect l="l" t="t" r="r" b="b"/>
              <a:pathLst>
                <a:path w="29943" h="47442" extrusionOk="0">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4375975" y="2751400"/>
              <a:ext cx="247075" cy="455400"/>
            </a:xfrm>
            <a:custGeom>
              <a:avLst/>
              <a:gdLst/>
              <a:ahLst/>
              <a:cxnLst/>
              <a:rect l="l" t="t" r="r" b="b"/>
              <a:pathLst>
                <a:path w="9883" h="18216" extrusionOk="0">
                  <a:moveTo>
                    <a:pt x="2075" y="0"/>
                  </a:moveTo>
                  <a:lnTo>
                    <a:pt x="2867" y="6179"/>
                  </a:lnTo>
                  <a:cubicBezTo>
                    <a:pt x="988" y="7243"/>
                    <a:pt x="423" y="9529"/>
                    <a:pt x="196" y="10298"/>
                  </a:cubicBezTo>
                  <a:cubicBezTo>
                    <a:pt x="0" y="11038"/>
                    <a:pt x="181" y="13978"/>
                    <a:pt x="861" y="13978"/>
                  </a:cubicBezTo>
                  <a:cubicBezTo>
                    <a:pt x="887" y="13978"/>
                    <a:pt x="915" y="13974"/>
                    <a:pt x="943" y="13964"/>
                  </a:cubicBezTo>
                  <a:cubicBezTo>
                    <a:pt x="1690" y="13716"/>
                    <a:pt x="1871" y="10683"/>
                    <a:pt x="1871" y="10683"/>
                  </a:cubicBezTo>
                  <a:lnTo>
                    <a:pt x="2527" y="9325"/>
                  </a:lnTo>
                  <a:cubicBezTo>
                    <a:pt x="2527" y="9325"/>
                    <a:pt x="2573" y="16816"/>
                    <a:pt x="3387" y="17291"/>
                  </a:cubicBezTo>
                  <a:cubicBezTo>
                    <a:pt x="3435" y="17319"/>
                    <a:pt x="3479" y="17333"/>
                    <a:pt x="3521" y="17333"/>
                  </a:cubicBezTo>
                  <a:cubicBezTo>
                    <a:pt x="4383" y="17333"/>
                    <a:pt x="4024" y="11632"/>
                    <a:pt x="4395" y="11632"/>
                  </a:cubicBezTo>
                  <a:cubicBezTo>
                    <a:pt x="4399" y="11632"/>
                    <a:pt x="4402" y="11632"/>
                    <a:pt x="4406" y="11633"/>
                  </a:cubicBezTo>
                  <a:cubicBezTo>
                    <a:pt x="4791" y="11769"/>
                    <a:pt x="4179" y="17110"/>
                    <a:pt x="4655" y="17857"/>
                  </a:cubicBezTo>
                  <a:cubicBezTo>
                    <a:pt x="4820" y="18109"/>
                    <a:pt x="4966" y="18216"/>
                    <a:pt x="5095" y="18216"/>
                  </a:cubicBezTo>
                  <a:cubicBezTo>
                    <a:pt x="5337" y="18216"/>
                    <a:pt x="5518" y="17839"/>
                    <a:pt x="5651" y="17337"/>
                  </a:cubicBezTo>
                  <a:cubicBezTo>
                    <a:pt x="5877" y="16590"/>
                    <a:pt x="5786" y="11656"/>
                    <a:pt x="6148" y="11543"/>
                  </a:cubicBezTo>
                  <a:cubicBezTo>
                    <a:pt x="6153" y="11541"/>
                    <a:pt x="6157" y="11541"/>
                    <a:pt x="6161" y="11541"/>
                  </a:cubicBezTo>
                  <a:cubicBezTo>
                    <a:pt x="6519" y="11541"/>
                    <a:pt x="5886" y="17565"/>
                    <a:pt x="6737" y="17744"/>
                  </a:cubicBezTo>
                  <a:cubicBezTo>
                    <a:pt x="6748" y="17747"/>
                    <a:pt x="6760" y="17748"/>
                    <a:pt x="6771" y="17748"/>
                  </a:cubicBezTo>
                  <a:cubicBezTo>
                    <a:pt x="7571" y="17748"/>
                    <a:pt x="7444" y="11473"/>
                    <a:pt x="7868" y="11362"/>
                  </a:cubicBezTo>
                  <a:cubicBezTo>
                    <a:pt x="7872" y="11361"/>
                    <a:pt x="7876" y="11360"/>
                    <a:pt x="7879" y="11360"/>
                  </a:cubicBezTo>
                  <a:cubicBezTo>
                    <a:pt x="8263" y="11360"/>
                    <a:pt x="7437" y="17084"/>
                    <a:pt x="8062" y="17084"/>
                  </a:cubicBezTo>
                  <a:cubicBezTo>
                    <a:pt x="8092" y="17084"/>
                    <a:pt x="8126" y="17070"/>
                    <a:pt x="8163" y="17042"/>
                  </a:cubicBezTo>
                  <a:cubicBezTo>
                    <a:pt x="8593" y="16726"/>
                    <a:pt x="9883" y="11181"/>
                    <a:pt x="9204" y="8918"/>
                  </a:cubicBezTo>
                  <a:lnTo>
                    <a:pt x="9249" y="476"/>
                  </a:lnTo>
                  <a:lnTo>
                    <a:pt x="207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4018750" y="1178950"/>
              <a:ext cx="688050" cy="1669225"/>
            </a:xfrm>
            <a:custGeom>
              <a:avLst/>
              <a:gdLst/>
              <a:ahLst/>
              <a:cxnLst/>
              <a:rect l="l" t="t" r="r" b="b"/>
              <a:pathLst>
                <a:path w="27522" h="66769" extrusionOk="0">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4071950" y="5173025"/>
              <a:ext cx="746300" cy="294250"/>
            </a:xfrm>
            <a:custGeom>
              <a:avLst/>
              <a:gdLst/>
              <a:ahLst/>
              <a:cxnLst/>
              <a:rect l="l" t="t" r="r" b="b"/>
              <a:pathLst>
                <a:path w="29852" h="11770" extrusionOk="0">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4092300" y="5308825"/>
              <a:ext cx="725950" cy="157875"/>
            </a:xfrm>
            <a:custGeom>
              <a:avLst/>
              <a:gdLst/>
              <a:ahLst/>
              <a:cxnLst/>
              <a:rect l="l" t="t" r="r" b="b"/>
              <a:pathLst>
                <a:path w="29038" h="6315" extrusionOk="0">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3777725" y="2730475"/>
              <a:ext cx="674450" cy="2621925"/>
            </a:xfrm>
            <a:custGeom>
              <a:avLst/>
              <a:gdLst/>
              <a:ahLst/>
              <a:cxnLst/>
              <a:rect l="l" t="t" r="r" b="b"/>
              <a:pathLst>
                <a:path w="26978" h="104877" extrusionOk="0">
                  <a:moveTo>
                    <a:pt x="18378" y="0"/>
                  </a:moveTo>
                  <a:lnTo>
                    <a:pt x="0" y="204"/>
                  </a:lnTo>
                  <a:lnTo>
                    <a:pt x="612" y="7039"/>
                  </a:lnTo>
                  <a:lnTo>
                    <a:pt x="9257" y="104877"/>
                  </a:lnTo>
                  <a:lnTo>
                    <a:pt x="26978" y="98721"/>
                  </a:lnTo>
                  <a:lnTo>
                    <a:pt x="18989" y="7039"/>
                  </a:lnTo>
                  <a:lnTo>
                    <a:pt x="1837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3007675" y="5173025"/>
              <a:ext cx="716325" cy="294250"/>
            </a:xfrm>
            <a:custGeom>
              <a:avLst/>
              <a:gdLst/>
              <a:ahLst/>
              <a:cxnLst/>
              <a:rect l="l" t="t" r="r" b="b"/>
              <a:pathLst>
                <a:path w="28653" h="11770" extrusionOk="0">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3007675" y="5308825"/>
              <a:ext cx="710675" cy="157875"/>
            </a:xfrm>
            <a:custGeom>
              <a:avLst/>
              <a:gdLst/>
              <a:ahLst/>
              <a:cxnLst/>
              <a:rect l="l" t="t" r="r" b="b"/>
              <a:pathLst>
                <a:path w="28427" h="6315" extrusionOk="0">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3284900" y="2730475"/>
              <a:ext cx="518875" cy="2621925"/>
            </a:xfrm>
            <a:custGeom>
              <a:avLst/>
              <a:gdLst/>
              <a:ahLst/>
              <a:cxnLst/>
              <a:rect l="l" t="t" r="r" b="b"/>
              <a:pathLst>
                <a:path w="20755" h="104877" extrusionOk="0">
                  <a:moveTo>
                    <a:pt x="1" y="0"/>
                  </a:moveTo>
                  <a:lnTo>
                    <a:pt x="159" y="7039"/>
                  </a:lnTo>
                  <a:lnTo>
                    <a:pt x="2332" y="98721"/>
                  </a:lnTo>
                  <a:lnTo>
                    <a:pt x="20755" y="104877"/>
                  </a:lnTo>
                  <a:lnTo>
                    <a:pt x="18559" y="7039"/>
                  </a:lnTo>
                  <a:lnTo>
                    <a:pt x="18401" y="204"/>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3515200" y="365400"/>
              <a:ext cx="574875" cy="1005600"/>
            </a:xfrm>
            <a:custGeom>
              <a:avLst/>
              <a:gdLst/>
              <a:ahLst/>
              <a:cxnLst/>
              <a:rect l="l" t="t" r="r" b="b"/>
              <a:pathLst>
                <a:path w="22995" h="40224" extrusionOk="0">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3478425" y="238100"/>
              <a:ext cx="574300" cy="420175"/>
            </a:xfrm>
            <a:custGeom>
              <a:avLst/>
              <a:gdLst/>
              <a:ahLst/>
              <a:cxnLst/>
              <a:rect l="l" t="t" r="r" b="b"/>
              <a:pathLst>
                <a:path w="22972" h="16807" extrusionOk="0">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3021250" y="2089800"/>
              <a:ext cx="226900" cy="92400"/>
            </a:xfrm>
            <a:custGeom>
              <a:avLst/>
              <a:gdLst/>
              <a:ahLst/>
              <a:cxnLst/>
              <a:rect l="l" t="t" r="r" b="b"/>
              <a:pathLst>
                <a:path w="9076" h="3696" extrusionOk="0">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3196650" y="1118675"/>
              <a:ext cx="1122575" cy="2087300"/>
            </a:xfrm>
            <a:custGeom>
              <a:avLst/>
              <a:gdLst/>
              <a:ahLst/>
              <a:cxnLst/>
              <a:rect l="l" t="t" r="r" b="b"/>
              <a:pathLst>
                <a:path w="44903" h="83492" extrusionOk="0">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3519725" y="1114025"/>
              <a:ext cx="611075" cy="297075"/>
            </a:xfrm>
            <a:custGeom>
              <a:avLst/>
              <a:gdLst/>
              <a:ahLst/>
              <a:cxnLst/>
              <a:rect l="l" t="t" r="r" b="b"/>
              <a:pathLst>
                <a:path w="24443" h="11883" extrusionOk="0">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3124225" y="1912550"/>
              <a:ext cx="922275" cy="667500"/>
            </a:xfrm>
            <a:custGeom>
              <a:avLst/>
              <a:gdLst/>
              <a:ahLst/>
              <a:cxnLst/>
              <a:rect l="l" t="t" r="r" b="b"/>
              <a:pathLst>
                <a:path w="36891" h="26700" extrusionOk="0">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3232850" y="2034775"/>
              <a:ext cx="277275" cy="430525"/>
            </a:xfrm>
            <a:custGeom>
              <a:avLst/>
              <a:gdLst/>
              <a:ahLst/>
              <a:cxnLst/>
              <a:rect l="l" t="t" r="r" b="b"/>
              <a:pathLst>
                <a:path w="11091" h="17221" extrusionOk="0">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rot="-1640950">
              <a:off x="3498658" y="2140552"/>
              <a:ext cx="88848" cy="72448"/>
            </a:xfrm>
            <a:custGeom>
              <a:avLst/>
              <a:gdLst/>
              <a:ahLst/>
              <a:cxnLst/>
              <a:rect l="l" t="t" r="r" b="b"/>
              <a:pathLst>
                <a:path w="3554" h="2898" extrusionOk="0">
                  <a:moveTo>
                    <a:pt x="3056" y="1"/>
                  </a:moveTo>
                  <a:lnTo>
                    <a:pt x="0" y="2490"/>
                  </a:lnTo>
                  <a:lnTo>
                    <a:pt x="521" y="2898"/>
                  </a:lnTo>
                  <a:lnTo>
                    <a:pt x="3554" y="431"/>
                  </a:lnTo>
                  <a:lnTo>
                    <a:pt x="3056"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3651550" y="2012450"/>
              <a:ext cx="302725" cy="409600"/>
            </a:xfrm>
            <a:custGeom>
              <a:avLst/>
              <a:gdLst/>
              <a:ahLst/>
              <a:cxnLst/>
              <a:rect l="l" t="t" r="r" b="b"/>
              <a:pathLst>
                <a:path w="12109" h="16384" extrusionOk="0">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rot="1277825">
              <a:off x="3568973" y="2138476"/>
              <a:ext cx="95099" cy="62824"/>
            </a:xfrm>
            <a:custGeom>
              <a:avLst/>
              <a:gdLst/>
              <a:ahLst/>
              <a:cxnLst/>
              <a:rect l="l" t="t" r="r" b="b"/>
              <a:pathLst>
                <a:path w="3804" h="2513" extrusionOk="0">
                  <a:moveTo>
                    <a:pt x="454" y="0"/>
                  </a:moveTo>
                  <a:lnTo>
                    <a:pt x="1" y="475"/>
                  </a:lnTo>
                  <a:lnTo>
                    <a:pt x="3350" y="2512"/>
                  </a:lnTo>
                  <a:lnTo>
                    <a:pt x="3803" y="2014"/>
                  </a:lnTo>
                  <a:lnTo>
                    <a:pt x="454" y="0"/>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3551975" y="2086575"/>
              <a:ext cx="44725" cy="26050"/>
            </a:xfrm>
            <a:custGeom>
              <a:avLst/>
              <a:gdLst/>
              <a:ahLst/>
              <a:cxnLst/>
              <a:rect l="l" t="t" r="r" b="b"/>
              <a:pathLst>
                <a:path w="1789" h="1042" extrusionOk="0">
                  <a:moveTo>
                    <a:pt x="1743" y="1"/>
                  </a:moveTo>
                  <a:lnTo>
                    <a:pt x="0" y="114"/>
                  </a:lnTo>
                  <a:lnTo>
                    <a:pt x="68" y="1042"/>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548575" y="2040750"/>
              <a:ext cx="45300" cy="25500"/>
            </a:xfrm>
            <a:custGeom>
              <a:avLst/>
              <a:gdLst/>
              <a:ahLst/>
              <a:cxnLst/>
              <a:rect l="l" t="t" r="r" b="b"/>
              <a:pathLst>
                <a:path w="1812" h="1020" extrusionOk="0">
                  <a:moveTo>
                    <a:pt x="1743" y="1"/>
                  </a:moveTo>
                  <a:lnTo>
                    <a:pt x="1" y="114"/>
                  </a:lnTo>
                  <a:lnTo>
                    <a:pt x="68" y="1019"/>
                  </a:lnTo>
                  <a:lnTo>
                    <a:pt x="1811"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3545750" y="1998875"/>
              <a:ext cx="44725" cy="25500"/>
            </a:xfrm>
            <a:custGeom>
              <a:avLst/>
              <a:gdLst/>
              <a:ahLst/>
              <a:cxnLst/>
              <a:rect l="l" t="t" r="r" b="b"/>
              <a:pathLst>
                <a:path w="1789" h="1020" extrusionOk="0">
                  <a:moveTo>
                    <a:pt x="1743" y="1"/>
                  </a:moveTo>
                  <a:lnTo>
                    <a:pt x="0" y="114"/>
                  </a:lnTo>
                  <a:lnTo>
                    <a:pt x="68" y="1019"/>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3708700" y="673225"/>
              <a:ext cx="39625" cy="39050"/>
            </a:xfrm>
            <a:custGeom>
              <a:avLst/>
              <a:gdLst/>
              <a:ahLst/>
              <a:cxnLst/>
              <a:rect l="l" t="t" r="r" b="b"/>
              <a:pathLst>
                <a:path w="1585" h="1562" extrusionOk="0">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873350" y="667550"/>
              <a:ext cx="39625" cy="39075"/>
            </a:xfrm>
            <a:custGeom>
              <a:avLst/>
              <a:gdLst/>
              <a:ahLst/>
              <a:cxnLst/>
              <a:rect l="l" t="t" r="r" b="b"/>
              <a:pathLst>
                <a:path w="1585" h="1563" extrusionOk="0">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760750" y="798825"/>
              <a:ext cx="113750" cy="55575"/>
            </a:xfrm>
            <a:custGeom>
              <a:avLst/>
              <a:gdLst/>
              <a:ahLst/>
              <a:cxnLst/>
              <a:rect l="l" t="t" r="r" b="b"/>
              <a:pathLst>
                <a:path w="4550" h="2223" extrusionOk="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771500" y="625175"/>
              <a:ext cx="43600" cy="146300"/>
            </a:xfrm>
            <a:custGeom>
              <a:avLst/>
              <a:gdLst/>
              <a:ahLst/>
              <a:cxnLst/>
              <a:rect l="l" t="t" r="r" b="b"/>
              <a:pathLst>
                <a:path w="1744" h="5852" extrusionOk="0">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553675" y="628525"/>
              <a:ext cx="499050" cy="119975"/>
            </a:xfrm>
            <a:custGeom>
              <a:avLst/>
              <a:gdLst/>
              <a:ahLst/>
              <a:cxnLst/>
              <a:rect l="l" t="t" r="r" b="b"/>
              <a:pathLst>
                <a:path w="19962" h="4799" extrusionOk="0">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957325" y="2137650"/>
              <a:ext cx="286300" cy="262050"/>
            </a:xfrm>
            <a:custGeom>
              <a:avLst/>
              <a:gdLst/>
              <a:ahLst/>
              <a:cxnLst/>
              <a:rect l="l" t="t" r="r" b="b"/>
              <a:pathLst>
                <a:path w="11452" h="10482" extrusionOk="0">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3031425" y="2191075"/>
              <a:ext cx="199750" cy="43775"/>
            </a:xfrm>
            <a:custGeom>
              <a:avLst/>
              <a:gdLst/>
              <a:ahLst/>
              <a:cxnLst/>
              <a:rect l="l" t="t" r="r" b="b"/>
              <a:pathLst>
                <a:path w="7990" h="1751" extrusionOk="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043325" y="2262025"/>
              <a:ext cx="170325" cy="26575"/>
            </a:xfrm>
            <a:custGeom>
              <a:avLst/>
              <a:gdLst/>
              <a:ahLst/>
              <a:cxnLst/>
              <a:rect l="l" t="t" r="r" b="b"/>
              <a:pathLst>
                <a:path w="6813" h="1063" extrusionOk="0">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3056325" y="2340075"/>
              <a:ext cx="107525" cy="26100"/>
            </a:xfrm>
            <a:custGeom>
              <a:avLst/>
              <a:gdLst/>
              <a:ahLst/>
              <a:cxnLst/>
              <a:rect l="l" t="t" r="r" b="b"/>
              <a:pathLst>
                <a:path w="4301" h="1044" extrusionOk="0">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3927100" y="1510600"/>
              <a:ext cx="200325" cy="229950"/>
            </a:xfrm>
            <a:custGeom>
              <a:avLst/>
              <a:gdLst/>
              <a:ahLst/>
              <a:cxnLst/>
              <a:rect l="l" t="t" r="r" b="b"/>
              <a:pathLst>
                <a:path w="8013" h="9198" extrusionOk="0">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3819025" y="3178025"/>
              <a:ext cx="475875" cy="213875"/>
            </a:xfrm>
            <a:custGeom>
              <a:avLst/>
              <a:gdLst/>
              <a:ahLst/>
              <a:cxnLst/>
              <a:rect l="l" t="t" r="r" b="b"/>
              <a:pathLst>
                <a:path w="19035" h="8555" extrusionOk="0">
                  <a:moveTo>
                    <a:pt x="18287" y="0"/>
                  </a:moveTo>
                  <a:cubicBezTo>
                    <a:pt x="18197" y="23"/>
                    <a:pt x="18106" y="23"/>
                    <a:pt x="18016" y="23"/>
                  </a:cubicBezTo>
                  <a:cubicBezTo>
                    <a:pt x="15820" y="204"/>
                    <a:pt x="13625" y="362"/>
                    <a:pt x="11430" y="521"/>
                  </a:cubicBezTo>
                  <a:cubicBezTo>
                    <a:pt x="9642" y="656"/>
                    <a:pt x="7854" y="815"/>
                    <a:pt x="6089" y="973"/>
                  </a:cubicBezTo>
                  <a:cubicBezTo>
                    <a:pt x="4979" y="1067"/>
                    <a:pt x="3859" y="1118"/>
                    <a:pt x="2743" y="1118"/>
                  </a:cubicBezTo>
                  <a:cubicBezTo>
                    <a:pt x="2242" y="1118"/>
                    <a:pt x="1743" y="1107"/>
                    <a:pt x="1245" y="1086"/>
                  </a:cubicBezTo>
                  <a:cubicBezTo>
                    <a:pt x="974" y="1086"/>
                    <a:pt x="521" y="1064"/>
                    <a:pt x="1" y="1041"/>
                  </a:cubicBezTo>
                  <a:lnTo>
                    <a:pt x="1" y="1041"/>
                  </a:lnTo>
                  <a:lnTo>
                    <a:pt x="680" y="8555"/>
                  </a:lnTo>
                  <a:lnTo>
                    <a:pt x="19034" y="8555"/>
                  </a:lnTo>
                  <a:lnTo>
                    <a:pt x="18287"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3295100" y="3167275"/>
              <a:ext cx="464550" cy="224625"/>
            </a:xfrm>
            <a:custGeom>
              <a:avLst/>
              <a:gdLst/>
              <a:ahLst/>
              <a:cxnLst/>
              <a:rect l="l" t="t" r="r" b="b"/>
              <a:pathLst>
                <a:path w="18582" h="8985" extrusionOk="0">
                  <a:moveTo>
                    <a:pt x="0" y="0"/>
                  </a:moveTo>
                  <a:lnTo>
                    <a:pt x="204" y="8985"/>
                  </a:lnTo>
                  <a:lnTo>
                    <a:pt x="18581" y="8985"/>
                  </a:lnTo>
                  <a:lnTo>
                    <a:pt x="18400" y="1335"/>
                  </a:lnTo>
                  <a:cubicBezTo>
                    <a:pt x="17721" y="1313"/>
                    <a:pt x="17155" y="1290"/>
                    <a:pt x="16929" y="1267"/>
                  </a:cubicBezTo>
                  <a:cubicBezTo>
                    <a:pt x="15368" y="1222"/>
                    <a:pt x="13806" y="1200"/>
                    <a:pt x="12222" y="1109"/>
                  </a:cubicBezTo>
                  <a:cubicBezTo>
                    <a:pt x="10117" y="1018"/>
                    <a:pt x="8035" y="860"/>
                    <a:pt x="5930" y="724"/>
                  </a:cubicBezTo>
                  <a:cubicBezTo>
                    <a:pt x="3938" y="588"/>
                    <a:pt x="1969" y="34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E93C7FC-5ED5-EA79-CD23-EF12D4722D57}"/>
              </a:ext>
            </a:extLst>
          </p:cNvPr>
          <p:cNvGraphicFramePr>
            <a:graphicFrameLocks noGrp="1"/>
          </p:cNvGraphicFramePr>
          <p:nvPr/>
        </p:nvGraphicFramePr>
        <p:xfrm>
          <a:off x="1371600" y="1441450"/>
          <a:ext cx="5850255" cy="3296285"/>
        </p:xfrm>
        <a:graphic>
          <a:graphicData uri="http://schemas.openxmlformats.org/drawingml/2006/table">
            <a:tbl>
              <a:tblPr firstRow="1" firstCol="1" bandRow="1">
                <a:tableStyleId>{36712FB1-B077-46EE-8CED-2DEDBB935746}</a:tableStyleId>
              </a:tblPr>
              <a:tblGrid>
                <a:gridCol w="2477135">
                  <a:extLst>
                    <a:ext uri="{9D8B030D-6E8A-4147-A177-3AD203B41FA5}">
                      <a16:colId xmlns:a16="http://schemas.microsoft.com/office/drawing/2014/main" val="1235141413"/>
                    </a:ext>
                  </a:extLst>
                </a:gridCol>
                <a:gridCol w="1154430">
                  <a:extLst>
                    <a:ext uri="{9D8B030D-6E8A-4147-A177-3AD203B41FA5}">
                      <a16:colId xmlns:a16="http://schemas.microsoft.com/office/drawing/2014/main" val="3314644865"/>
                    </a:ext>
                  </a:extLst>
                </a:gridCol>
                <a:gridCol w="977265">
                  <a:extLst>
                    <a:ext uri="{9D8B030D-6E8A-4147-A177-3AD203B41FA5}">
                      <a16:colId xmlns:a16="http://schemas.microsoft.com/office/drawing/2014/main" val="1688743825"/>
                    </a:ext>
                  </a:extLst>
                </a:gridCol>
                <a:gridCol w="1241425">
                  <a:extLst>
                    <a:ext uri="{9D8B030D-6E8A-4147-A177-3AD203B41FA5}">
                      <a16:colId xmlns:a16="http://schemas.microsoft.com/office/drawing/2014/main" val="4208800612"/>
                    </a:ext>
                  </a:extLst>
                </a:gridCol>
              </a:tblGrid>
              <a:tr h="320675">
                <a:tc>
                  <a:txBody>
                    <a:bodyPr/>
                    <a:lstStyle/>
                    <a:p>
                      <a:pPr marL="43180" marR="0" algn="ctr">
                        <a:lnSpc>
                          <a:spcPct val="107000"/>
                        </a:lnSpc>
                        <a:spcBef>
                          <a:spcPts val="0"/>
                        </a:spcBef>
                        <a:spcAft>
                          <a:spcPts val="0"/>
                        </a:spcAft>
                      </a:pPr>
                      <a:r>
                        <a:rPr lang="en-US" sz="1100" dirty="0">
                          <a:effectLst/>
                        </a:rPr>
                        <a:t> Component Name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6355" marR="0" algn="ctr">
                        <a:lnSpc>
                          <a:spcPct val="107000"/>
                        </a:lnSpc>
                        <a:spcBef>
                          <a:spcPts val="0"/>
                        </a:spcBef>
                        <a:spcAft>
                          <a:spcPts val="0"/>
                        </a:spcAft>
                      </a:pPr>
                      <a:r>
                        <a:rPr lang="en-US" sz="1100">
                          <a:effectLst/>
                        </a:rPr>
                        <a:t>Price (TK)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100">
                          <a:effectLst/>
                        </a:rPr>
                        <a:t>Quantity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6355" marR="0" algn="ctr">
                        <a:lnSpc>
                          <a:spcPct val="107000"/>
                        </a:lnSpc>
                        <a:spcBef>
                          <a:spcPts val="0"/>
                        </a:spcBef>
                        <a:spcAft>
                          <a:spcPts val="0"/>
                        </a:spcAft>
                      </a:pPr>
                      <a:r>
                        <a:rPr lang="en-US" sz="1100">
                          <a:effectLst/>
                        </a:rPr>
                        <a:t>Reference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extLst>
                  <a:ext uri="{0D108BD9-81ED-4DB2-BD59-A6C34878D82A}">
                    <a16:rowId xmlns:a16="http://schemas.microsoft.com/office/drawing/2014/main" val="3558312735"/>
                  </a:ext>
                </a:extLst>
              </a:tr>
              <a:tr h="339725">
                <a:tc>
                  <a:txBody>
                    <a:bodyPr/>
                    <a:lstStyle/>
                    <a:p>
                      <a:pPr marL="0" marR="0" algn="l">
                        <a:lnSpc>
                          <a:spcPct val="107000"/>
                        </a:lnSpc>
                        <a:spcBef>
                          <a:spcPts val="0"/>
                        </a:spcBef>
                        <a:spcAft>
                          <a:spcPts val="0"/>
                        </a:spcAft>
                      </a:pPr>
                      <a:r>
                        <a:rPr lang="en-US" sz="1100">
                          <a:effectLst/>
                        </a:rPr>
                        <a:t>PPG Sensor GY-Max30100</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100">
                          <a:effectLst/>
                        </a:rPr>
                        <a:t>297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200">
                          <a:effectLst/>
                        </a:rPr>
                        <a:t>1</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085" marR="0" algn="ctr">
                        <a:lnSpc>
                          <a:spcPct val="107000"/>
                        </a:lnSpc>
                        <a:spcBef>
                          <a:spcPts val="0"/>
                        </a:spcBef>
                        <a:spcAft>
                          <a:spcPts val="0"/>
                        </a:spcAft>
                      </a:pPr>
                      <a:r>
                        <a:rPr lang="en-US" sz="1100" u="sng">
                          <a:effectLst/>
                          <a:hlinkClick r:id="rId2"/>
                        </a:rPr>
                        <a:t>Link</a:t>
                      </a:r>
                      <a:r>
                        <a:rPr lang="en-US" sz="100" u="none" strike="noStrike">
                          <a:effectLst/>
                          <a:hlinkClick r:id="rId2"/>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extLst>
                  <a:ext uri="{0D108BD9-81ED-4DB2-BD59-A6C34878D82A}">
                    <a16:rowId xmlns:a16="http://schemas.microsoft.com/office/drawing/2014/main" val="3364360667"/>
                  </a:ext>
                </a:extLst>
              </a:tr>
              <a:tr h="330200">
                <a:tc>
                  <a:txBody>
                    <a:bodyPr/>
                    <a:lstStyle/>
                    <a:p>
                      <a:pPr marL="0" marR="0" algn="l">
                        <a:lnSpc>
                          <a:spcPct val="107000"/>
                        </a:lnSpc>
                        <a:spcBef>
                          <a:spcPts val="0"/>
                        </a:spcBef>
                        <a:spcAft>
                          <a:spcPts val="0"/>
                        </a:spcAft>
                      </a:pPr>
                      <a:r>
                        <a:rPr lang="en-US" sz="1100">
                          <a:effectLst/>
                        </a:rPr>
                        <a:t>AD8232 ECG Sensor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100">
                          <a:effectLst/>
                        </a:rPr>
                        <a:t>790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100">
                          <a:effectLst/>
                        </a:rPr>
                        <a:t>1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085" marR="0" algn="ctr">
                        <a:lnSpc>
                          <a:spcPct val="107000"/>
                        </a:lnSpc>
                        <a:spcBef>
                          <a:spcPts val="0"/>
                        </a:spcBef>
                        <a:spcAft>
                          <a:spcPts val="0"/>
                        </a:spcAft>
                      </a:pPr>
                      <a:r>
                        <a:rPr lang="en-US" sz="1100" u="sng">
                          <a:effectLst/>
                          <a:hlinkClick r:id="rId3"/>
                        </a:rPr>
                        <a:t>Link</a:t>
                      </a:r>
                      <a:r>
                        <a:rPr lang="en-US" sz="100" u="none" strike="noStrike">
                          <a:effectLst/>
                          <a:hlinkClick r:id="rId3"/>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extLst>
                  <a:ext uri="{0D108BD9-81ED-4DB2-BD59-A6C34878D82A}">
                    <a16:rowId xmlns:a16="http://schemas.microsoft.com/office/drawing/2014/main" val="887076773"/>
                  </a:ext>
                </a:extLst>
              </a:tr>
              <a:tr h="331470">
                <a:tc>
                  <a:txBody>
                    <a:bodyPr/>
                    <a:lstStyle/>
                    <a:p>
                      <a:pPr marL="0" marR="0" algn="l">
                        <a:lnSpc>
                          <a:spcPct val="107000"/>
                        </a:lnSpc>
                        <a:spcBef>
                          <a:spcPts val="0"/>
                        </a:spcBef>
                        <a:spcAft>
                          <a:spcPts val="0"/>
                        </a:spcAft>
                      </a:pPr>
                      <a:r>
                        <a:rPr lang="en-US" sz="1100">
                          <a:effectLst/>
                        </a:rPr>
                        <a:t>Arduino Uno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100">
                          <a:effectLst/>
                        </a:rPr>
                        <a:t>1050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100">
                          <a:effectLst/>
                        </a:rPr>
                        <a:t>1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085" marR="0" algn="ctr">
                        <a:lnSpc>
                          <a:spcPct val="107000"/>
                        </a:lnSpc>
                        <a:spcBef>
                          <a:spcPts val="0"/>
                        </a:spcBef>
                        <a:spcAft>
                          <a:spcPts val="0"/>
                        </a:spcAft>
                      </a:pPr>
                      <a:r>
                        <a:rPr lang="en-US" sz="1100" u="sng">
                          <a:effectLst/>
                          <a:hlinkClick r:id="rId4"/>
                        </a:rPr>
                        <a:t>Link</a:t>
                      </a:r>
                      <a:r>
                        <a:rPr lang="en-US" sz="100" u="none" strike="noStrike">
                          <a:effectLst/>
                          <a:hlinkClick r:id="rId4"/>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extLst>
                  <a:ext uri="{0D108BD9-81ED-4DB2-BD59-A6C34878D82A}">
                    <a16:rowId xmlns:a16="http://schemas.microsoft.com/office/drawing/2014/main" val="3641076872"/>
                  </a:ext>
                </a:extLst>
              </a:tr>
              <a:tr h="331470">
                <a:tc>
                  <a:txBody>
                    <a:bodyPr/>
                    <a:lstStyle/>
                    <a:p>
                      <a:pPr marL="0" marR="0" algn="l">
                        <a:lnSpc>
                          <a:spcPct val="107000"/>
                        </a:lnSpc>
                        <a:spcBef>
                          <a:spcPts val="0"/>
                        </a:spcBef>
                        <a:spcAft>
                          <a:spcPts val="0"/>
                        </a:spcAft>
                      </a:pPr>
                      <a:r>
                        <a:rPr lang="en-US" sz="1100">
                          <a:effectLst/>
                        </a:rPr>
                        <a:t>ESP8266 Wi-Fi Module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100">
                          <a:effectLst/>
                        </a:rPr>
                        <a:t>420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100">
                          <a:effectLst/>
                        </a:rPr>
                        <a:t>1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100" u="sng">
                          <a:effectLst/>
                          <a:hlinkClick r:id="rId5"/>
                        </a:rPr>
                        <a:t>Link</a:t>
                      </a:r>
                      <a:r>
                        <a:rPr lang="en-US" sz="100" u="none" strike="noStrike">
                          <a:effectLst/>
                          <a:hlinkClick r:id="rId5"/>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extLst>
                  <a:ext uri="{0D108BD9-81ED-4DB2-BD59-A6C34878D82A}">
                    <a16:rowId xmlns:a16="http://schemas.microsoft.com/office/drawing/2014/main" val="646039446"/>
                  </a:ext>
                </a:extLst>
              </a:tr>
              <a:tr h="329565">
                <a:tc>
                  <a:txBody>
                    <a:bodyPr/>
                    <a:lstStyle/>
                    <a:p>
                      <a:pPr marL="0" marR="0" algn="l">
                        <a:lnSpc>
                          <a:spcPct val="107000"/>
                        </a:lnSpc>
                        <a:spcBef>
                          <a:spcPts val="0"/>
                        </a:spcBef>
                        <a:spcAft>
                          <a:spcPts val="0"/>
                        </a:spcAft>
                      </a:pPr>
                      <a:r>
                        <a:rPr lang="en-US" sz="1100">
                          <a:effectLst/>
                        </a:rPr>
                        <a:t>16 x 2 LCD Display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100">
                          <a:effectLst/>
                        </a:rPr>
                        <a:t>240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100">
                          <a:effectLst/>
                        </a:rPr>
                        <a:t>1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085" marR="0" algn="ctr">
                        <a:lnSpc>
                          <a:spcPct val="107000"/>
                        </a:lnSpc>
                        <a:spcBef>
                          <a:spcPts val="0"/>
                        </a:spcBef>
                        <a:spcAft>
                          <a:spcPts val="0"/>
                        </a:spcAft>
                      </a:pPr>
                      <a:r>
                        <a:rPr lang="en-US" sz="1100" u="sng">
                          <a:effectLst/>
                          <a:hlinkClick r:id="rId6"/>
                        </a:rPr>
                        <a:t>Link</a:t>
                      </a:r>
                      <a:r>
                        <a:rPr lang="en-US" sz="100" u="none" strike="noStrike">
                          <a:effectLst/>
                          <a:hlinkClick r:id="rId6"/>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extLst>
                  <a:ext uri="{0D108BD9-81ED-4DB2-BD59-A6C34878D82A}">
                    <a16:rowId xmlns:a16="http://schemas.microsoft.com/office/drawing/2014/main" val="1329094925"/>
                  </a:ext>
                </a:extLst>
              </a:tr>
              <a:tr h="329565">
                <a:tc>
                  <a:txBody>
                    <a:bodyPr/>
                    <a:lstStyle/>
                    <a:p>
                      <a:pPr marL="0" marR="0" algn="l">
                        <a:lnSpc>
                          <a:spcPct val="107000"/>
                        </a:lnSpc>
                        <a:spcBef>
                          <a:spcPts val="0"/>
                        </a:spcBef>
                        <a:spcAft>
                          <a:spcPts val="0"/>
                        </a:spcAft>
                      </a:pPr>
                      <a:r>
                        <a:rPr lang="en-US" sz="1100">
                          <a:effectLst/>
                        </a:rPr>
                        <a:t>LM1117 IC</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100">
                          <a:effectLst/>
                        </a:rPr>
                        <a:t>49</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100">
                          <a:effectLst/>
                        </a:rPr>
                        <a:t>1</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085" marR="0" algn="ctr">
                        <a:lnSpc>
                          <a:spcPct val="107000"/>
                        </a:lnSpc>
                        <a:spcBef>
                          <a:spcPts val="0"/>
                        </a:spcBef>
                        <a:spcAft>
                          <a:spcPts val="0"/>
                        </a:spcAft>
                      </a:pPr>
                      <a:r>
                        <a:rPr lang="en-US" sz="1200" u="sng">
                          <a:effectLst/>
                          <a:hlinkClick r:id="rId7"/>
                        </a:rPr>
                        <a:t>Link</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extLst>
                  <a:ext uri="{0D108BD9-81ED-4DB2-BD59-A6C34878D82A}">
                    <a16:rowId xmlns:a16="http://schemas.microsoft.com/office/drawing/2014/main" val="2411541609"/>
                  </a:ext>
                </a:extLst>
              </a:tr>
              <a:tr h="330200">
                <a:tc>
                  <a:txBody>
                    <a:bodyPr/>
                    <a:lstStyle/>
                    <a:p>
                      <a:pPr marL="0" marR="0" algn="l">
                        <a:lnSpc>
                          <a:spcPct val="107000"/>
                        </a:lnSpc>
                        <a:spcBef>
                          <a:spcPts val="0"/>
                        </a:spcBef>
                        <a:spcAft>
                          <a:spcPts val="0"/>
                        </a:spcAft>
                      </a:pPr>
                      <a:r>
                        <a:rPr lang="en-US" sz="1100">
                          <a:effectLst/>
                        </a:rPr>
                        <a:t>Wire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100">
                          <a:effectLst/>
                        </a:rPr>
                        <a:t>100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100">
                          <a:effectLst/>
                        </a:rPr>
                        <a:t>1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085" marR="0" algn="ctr">
                        <a:lnSpc>
                          <a:spcPct val="107000"/>
                        </a:lnSpc>
                        <a:spcBef>
                          <a:spcPts val="0"/>
                        </a:spcBef>
                        <a:spcAft>
                          <a:spcPts val="0"/>
                        </a:spcAft>
                      </a:pPr>
                      <a:r>
                        <a:rPr lang="en-US" sz="1100" u="sng">
                          <a:effectLst/>
                          <a:hlinkClick r:id="rId8"/>
                        </a:rPr>
                        <a:t>Link</a:t>
                      </a:r>
                      <a:r>
                        <a:rPr lang="en-US" sz="100" u="none" strike="noStrike">
                          <a:effectLst/>
                          <a:hlinkClick r:id="rId8"/>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extLst>
                  <a:ext uri="{0D108BD9-81ED-4DB2-BD59-A6C34878D82A}">
                    <a16:rowId xmlns:a16="http://schemas.microsoft.com/office/drawing/2014/main" val="1991330984"/>
                  </a:ext>
                </a:extLst>
              </a:tr>
              <a:tr h="332740">
                <a:tc>
                  <a:txBody>
                    <a:bodyPr/>
                    <a:lstStyle/>
                    <a:p>
                      <a:pPr marL="0" marR="0" algn="l">
                        <a:lnSpc>
                          <a:spcPct val="107000"/>
                        </a:lnSpc>
                        <a:spcBef>
                          <a:spcPts val="0"/>
                        </a:spcBef>
                        <a:spcAft>
                          <a:spcPts val="0"/>
                        </a:spcAft>
                      </a:pPr>
                      <a:r>
                        <a:rPr lang="en-US" sz="1100">
                          <a:effectLst/>
                        </a:rPr>
                        <a:t>Battery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100">
                          <a:effectLst/>
                        </a:rPr>
                        <a:t>100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100">
                          <a:effectLst/>
                        </a:rPr>
                        <a:t>1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085" marR="0" algn="ctr">
                        <a:lnSpc>
                          <a:spcPct val="107000"/>
                        </a:lnSpc>
                        <a:spcBef>
                          <a:spcPts val="0"/>
                        </a:spcBef>
                        <a:spcAft>
                          <a:spcPts val="0"/>
                        </a:spcAft>
                      </a:pPr>
                      <a:r>
                        <a:rPr lang="en-US" sz="1100" u="sng">
                          <a:effectLst/>
                          <a:hlinkClick r:id="rId9"/>
                        </a:rPr>
                        <a:t>Link</a:t>
                      </a:r>
                      <a:r>
                        <a:rPr lang="en-US" sz="100" u="none" strike="noStrike">
                          <a:effectLst/>
                          <a:hlinkClick r:id="rId9"/>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extLst>
                  <a:ext uri="{0D108BD9-81ED-4DB2-BD59-A6C34878D82A}">
                    <a16:rowId xmlns:a16="http://schemas.microsoft.com/office/drawing/2014/main" val="730563615"/>
                  </a:ext>
                </a:extLst>
              </a:tr>
              <a:tr h="320675">
                <a:tc>
                  <a:txBody>
                    <a:bodyPr/>
                    <a:lstStyle/>
                    <a:p>
                      <a:pPr marL="43180" marR="0" algn="ctr">
                        <a:lnSpc>
                          <a:spcPct val="107000"/>
                        </a:lnSpc>
                        <a:spcBef>
                          <a:spcPts val="0"/>
                        </a:spcBef>
                        <a:spcAft>
                          <a:spcPts val="0"/>
                        </a:spcAft>
                      </a:pPr>
                      <a:r>
                        <a:rPr lang="en-US" sz="1100" dirty="0">
                          <a:effectLst/>
                        </a:rPr>
                        <a:t>Total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5720" marR="0" algn="ctr">
                        <a:lnSpc>
                          <a:spcPct val="107000"/>
                        </a:lnSpc>
                        <a:spcBef>
                          <a:spcPts val="0"/>
                        </a:spcBef>
                        <a:spcAft>
                          <a:spcPts val="0"/>
                        </a:spcAft>
                      </a:pPr>
                      <a:r>
                        <a:rPr lang="en-US" sz="1200">
                          <a:effectLst/>
                        </a:rPr>
                        <a:t>3046</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44450" marR="0" algn="ctr">
                        <a:lnSpc>
                          <a:spcPct val="107000"/>
                        </a:lnSpc>
                        <a:spcBef>
                          <a:spcPts val="0"/>
                        </a:spcBef>
                        <a:spcAft>
                          <a:spcPts val="0"/>
                        </a:spcAft>
                      </a:pPr>
                      <a:r>
                        <a:rPr lang="en-US" sz="1200">
                          <a:effectLst/>
                        </a:rPr>
                        <a:t>8</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tc>
                <a:tc>
                  <a:txBody>
                    <a:bodyPr/>
                    <a:lstStyle/>
                    <a:p>
                      <a:pPr marL="80645" marR="0" algn="ctr">
                        <a:lnSpc>
                          <a:spcPct val="107000"/>
                        </a:lnSpc>
                        <a:spcBef>
                          <a:spcPts val="0"/>
                        </a:spcBef>
                        <a:spcAft>
                          <a:spcPts val="0"/>
                        </a:spcAft>
                      </a:pPr>
                      <a:r>
                        <a:rPr lang="en-US" sz="11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40" marR="73025" marT="29210" marB="0" anchor="b"/>
                </a:tc>
                <a:extLst>
                  <a:ext uri="{0D108BD9-81ED-4DB2-BD59-A6C34878D82A}">
                    <a16:rowId xmlns:a16="http://schemas.microsoft.com/office/drawing/2014/main" val="203295728"/>
                  </a:ext>
                </a:extLst>
              </a:tr>
            </a:tbl>
          </a:graphicData>
        </a:graphic>
      </p:graphicFrame>
      <p:sp>
        <p:nvSpPr>
          <p:cNvPr id="5" name="Rectangle 1">
            <a:extLst>
              <a:ext uri="{FF2B5EF4-FFF2-40B4-BE49-F238E27FC236}">
                <a16:creationId xmlns:a16="http://schemas.microsoft.com/office/drawing/2014/main" id="{55BEF50B-BD1F-BCB9-F507-9EE03347F90B}"/>
              </a:ext>
            </a:extLst>
          </p:cNvPr>
          <p:cNvSpPr>
            <a:spLocks noChangeArrowheads="1"/>
          </p:cNvSpPr>
          <p:nvPr/>
        </p:nvSpPr>
        <p:spPr bwMode="auto">
          <a:xfrm>
            <a:off x="1646238" y="1195229"/>
            <a:ext cx="51441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317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Google Shape;1878;p65">
            <a:extLst>
              <a:ext uri="{FF2B5EF4-FFF2-40B4-BE49-F238E27FC236}">
                <a16:creationId xmlns:a16="http://schemas.microsoft.com/office/drawing/2014/main" id="{4DDBDB5B-7458-04D2-24A1-473700A74D5A}"/>
              </a:ext>
            </a:extLst>
          </p:cNvPr>
          <p:cNvSpPr txBox="1">
            <a:spLocks/>
          </p:cNvSpPr>
          <p:nvPr/>
        </p:nvSpPr>
        <p:spPr>
          <a:xfrm>
            <a:off x="444727" y="666750"/>
            <a:ext cx="7704000"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Pompiere"/>
              <a:buNone/>
              <a:defRPr sz="71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9pPr>
          </a:lstStyle>
          <a:p>
            <a:pPr algn="ctr"/>
            <a:r>
              <a:rPr lang="en-US" sz="7200" dirty="0"/>
              <a:t>10   </a:t>
            </a:r>
            <a:r>
              <a:rPr lang="en-US" sz="5400" dirty="0"/>
              <a:t>Cost Breakdown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pic>
        <p:nvPicPr>
          <p:cNvPr id="3" name="Picture 2" descr="Background pattern&#10;&#10;Description automatically generated with low confidence">
            <a:extLst>
              <a:ext uri="{FF2B5EF4-FFF2-40B4-BE49-F238E27FC236}">
                <a16:creationId xmlns:a16="http://schemas.microsoft.com/office/drawing/2014/main" id="{B7E9B67F-F181-0AAB-CEFB-21753348F82C}"/>
              </a:ext>
            </a:extLst>
          </p:cNvPr>
          <p:cNvPicPr>
            <a:picLocks noChangeAspect="1"/>
          </p:cNvPicPr>
          <p:nvPr/>
        </p:nvPicPr>
        <p:blipFill>
          <a:blip r:embed="rId3"/>
          <a:stretch>
            <a:fillRect/>
          </a:stretch>
        </p:blipFill>
        <p:spPr>
          <a:xfrm>
            <a:off x="5410200" y="3433501"/>
            <a:ext cx="2811188" cy="1502639"/>
          </a:xfrm>
          <a:prstGeom prst="rect">
            <a:avLst/>
          </a:prstGeom>
        </p:spPr>
      </p:pic>
      <p:sp>
        <p:nvSpPr>
          <p:cNvPr id="1893" name="Google Shape;1893;p66"/>
          <p:cNvSpPr txBox="1">
            <a:spLocks noGrp="1"/>
          </p:cNvSpPr>
          <p:nvPr>
            <p:ph type="title"/>
          </p:nvPr>
        </p:nvSpPr>
        <p:spPr>
          <a:xfrm>
            <a:off x="4419600" y="1200150"/>
            <a:ext cx="4326425" cy="11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Thanks to everyone</a:t>
            </a:r>
            <a:br>
              <a:rPr lang="en" sz="5400" dirty="0"/>
            </a:br>
            <a:r>
              <a:rPr lang="en" sz="5400" dirty="0"/>
              <a:t>for your kind patience</a:t>
            </a:r>
            <a:endParaRPr sz="5400" dirty="0"/>
          </a:p>
        </p:txBody>
      </p:sp>
      <p:sp>
        <p:nvSpPr>
          <p:cNvPr id="1898" name="Google Shape;1898;p66"/>
          <p:cNvSpPr txBox="1">
            <a:spLocks noGrp="1"/>
          </p:cNvSpPr>
          <p:nvPr>
            <p:ph type="subTitle" idx="1"/>
          </p:nvPr>
        </p:nvSpPr>
        <p:spPr>
          <a:xfrm>
            <a:off x="5401025" y="3459150"/>
            <a:ext cx="2752375" cy="117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Do you have any questions?</a:t>
            </a:r>
            <a:endParaRPr sz="1600"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1899" name="Google Shape;1899;p66"/>
          <p:cNvGrpSpPr/>
          <p:nvPr/>
        </p:nvGrpSpPr>
        <p:grpSpPr>
          <a:xfrm>
            <a:off x="953600" y="1100975"/>
            <a:ext cx="3727650" cy="5216725"/>
            <a:chOff x="1927175" y="238100"/>
            <a:chExt cx="3727650" cy="5216725"/>
          </a:xfrm>
        </p:grpSpPr>
        <p:sp>
          <p:nvSpPr>
            <p:cNvPr id="1900" name="Google Shape;1900;p66"/>
            <p:cNvSpPr/>
            <p:nvPr/>
          </p:nvSpPr>
          <p:spPr>
            <a:xfrm>
              <a:off x="2522500" y="245075"/>
              <a:ext cx="923075" cy="990725"/>
            </a:xfrm>
            <a:custGeom>
              <a:avLst/>
              <a:gdLst/>
              <a:ahLst/>
              <a:cxnLst/>
              <a:rect l="l" t="t" r="r" b="b"/>
              <a:pathLst>
                <a:path w="36923" h="39629" extrusionOk="0">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6"/>
            <p:cNvSpPr/>
            <p:nvPr/>
          </p:nvSpPr>
          <p:spPr>
            <a:xfrm>
              <a:off x="2643325" y="474200"/>
              <a:ext cx="667625" cy="590975"/>
            </a:xfrm>
            <a:custGeom>
              <a:avLst/>
              <a:gdLst/>
              <a:ahLst/>
              <a:cxnLst/>
              <a:rect l="l" t="t" r="r" b="b"/>
              <a:pathLst>
                <a:path w="26705" h="23639" extrusionOk="0">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6"/>
            <p:cNvSpPr/>
            <p:nvPr/>
          </p:nvSpPr>
          <p:spPr>
            <a:xfrm>
              <a:off x="1942075" y="1048875"/>
              <a:ext cx="654925" cy="818025"/>
            </a:xfrm>
            <a:custGeom>
              <a:avLst/>
              <a:gdLst/>
              <a:ahLst/>
              <a:cxnLst/>
              <a:rect l="l" t="t" r="r" b="b"/>
              <a:pathLst>
                <a:path w="26197" h="32721" extrusionOk="0">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6"/>
            <p:cNvSpPr/>
            <p:nvPr/>
          </p:nvSpPr>
          <p:spPr>
            <a:xfrm>
              <a:off x="3276725" y="1051200"/>
              <a:ext cx="361400" cy="865725"/>
            </a:xfrm>
            <a:custGeom>
              <a:avLst/>
              <a:gdLst/>
              <a:ahLst/>
              <a:cxnLst/>
              <a:rect l="l" t="t" r="r" b="b"/>
              <a:pathLst>
                <a:path w="14456" h="34629" extrusionOk="0">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6"/>
            <p:cNvSpPr/>
            <p:nvPr/>
          </p:nvSpPr>
          <p:spPr>
            <a:xfrm>
              <a:off x="3260175" y="5137550"/>
              <a:ext cx="805000" cy="317275"/>
            </a:xfrm>
            <a:custGeom>
              <a:avLst/>
              <a:gdLst/>
              <a:ahLst/>
              <a:cxnLst/>
              <a:rect l="l" t="t" r="r" b="b"/>
              <a:pathLst>
                <a:path w="32200" h="12691" extrusionOk="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6"/>
            <p:cNvSpPr/>
            <p:nvPr/>
          </p:nvSpPr>
          <p:spPr>
            <a:xfrm>
              <a:off x="3282250" y="5284300"/>
              <a:ext cx="782925" cy="170525"/>
            </a:xfrm>
            <a:custGeom>
              <a:avLst/>
              <a:gdLst/>
              <a:ahLst/>
              <a:cxnLst/>
              <a:rect l="l" t="t" r="r" b="b"/>
              <a:pathLst>
                <a:path w="31317" h="6821" extrusionOk="0">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6"/>
            <p:cNvSpPr/>
            <p:nvPr/>
          </p:nvSpPr>
          <p:spPr>
            <a:xfrm>
              <a:off x="2942925" y="2502450"/>
              <a:ext cx="727750" cy="2829325"/>
            </a:xfrm>
            <a:custGeom>
              <a:avLst/>
              <a:gdLst/>
              <a:ahLst/>
              <a:cxnLst/>
              <a:rect l="l" t="t" r="r" b="b"/>
              <a:pathLst>
                <a:path w="29110" h="113173" extrusionOk="0">
                  <a:moveTo>
                    <a:pt x="19841" y="0"/>
                  </a:moveTo>
                  <a:lnTo>
                    <a:pt x="0" y="221"/>
                  </a:lnTo>
                  <a:lnTo>
                    <a:pt x="640" y="7592"/>
                  </a:lnTo>
                  <a:lnTo>
                    <a:pt x="9976" y="113173"/>
                  </a:lnTo>
                  <a:lnTo>
                    <a:pt x="29110" y="106508"/>
                  </a:lnTo>
                  <a:lnTo>
                    <a:pt x="20503" y="7592"/>
                  </a:lnTo>
                  <a:lnTo>
                    <a:pt x="1984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6"/>
            <p:cNvSpPr/>
            <p:nvPr/>
          </p:nvSpPr>
          <p:spPr>
            <a:xfrm>
              <a:off x="2942925" y="2502450"/>
              <a:ext cx="512575" cy="189825"/>
            </a:xfrm>
            <a:custGeom>
              <a:avLst/>
              <a:gdLst/>
              <a:ahLst/>
              <a:cxnLst/>
              <a:rect l="l" t="t" r="r" b="b"/>
              <a:pathLst>
                <a:path w="20503" h="7593" extrusionOk="0">
                  <a:moveTo>
                    <a:pt x="19841" y="0"/>
                  </a:moveTo>
                  <a:lnTo>
                    <a:pt x="0" y="221"/>
                  </a:lnTo>
                  <a:lnTo>
                    <a:pt x="640" y="7592"/>
                  </a:lnTo>
                  <a:lnTo>
                    <a:pt x="20503" y="7592"/>
                  </a:lnTo>
                  <a:lnTo>
                    <a:pt x="1984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6"/>
            <p:cNvSpPr/>
            <p:nvPr/>
          </p:nvSpPr>
          <p:spPr>
            <a:xfrm>
              <a:off x="2112000" y="5137550"/>
              <a:ext cx="772475" cy="317275"/>
            </a:xfrm>
            <a:custGeom>
              <a:avLst/>
              <a:gdLst/>
              <a:ahLst/>
              <a:cxnLst/>
              <a:rect l="l" t="t" r="r" b="b"/>
              <a:pathLst>
                <a:path w="30899" h="12691" extrusionOk="0">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6"/>
            <p:cNvSpPr/>
            <p:nvPr/>
          </p:nvSpPr>
          <p:spPr>
            <a:xfrm>
              <a:off x="2112000" y="5284300"/>
              <a:ext cx="766950" cy="170525"/>
            </a:xfrm>
            <a:custGeom>
              <a:avLst/>
              <a:gdLst/>
              <a:ahLst/>
              <a:cxnLst/>
              <a:rect l="l" t="t" r="r" b="b"/>
              <a:pathLst>
                <a:path w="30678" h="6821" extrusionOk="0">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6"/>
            <p:cNvSpPr/>
            <p:nvPr/>
          </p:nvSpPr>
          <p:spPr>
            <a:xfrm>
              <a:off x="2411050" y="2502450"/>
              <a:ext cx="560025" cy="2829325"/>
            </a:xfrm>
            <a:custGeom>
              <a:avLst/>
              <a:gdLst/>
              <a:ahLst/>
              <a:cxnLst/>
              <a:rect l="l" t="t" r="r" b="b"/>
              <a:pathLst>
                <a:path w="22401" h="113173" extrusionOk="0">
                  <a:moveTo>
                    <a:pt x="0" y="0"/>
                  </a:moveTo>
                  <a:lnTo>
                    <a:pt x="177" y="7592"/>
                  </a:lnTo>
                  <a:lnTo>
                    <a:pt x="2538" y="106508"/>
                  </a:lnTo>
                  <a:lnTo>
                    <a:pt x="22401" y="113173"/>
                  </a:lnTo>
                  <a:lnTo>
                    <a:pt x="22401" y="113173"/>
                  </a:lnTo>
                  <a:lnTo>
                    <a:pt x="20017" y="7592"/>
                  </a:lnTo>
                  <a:lnTo>
                    <a:pt x="19863" y="22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6"/>
            <p:cNvSpPr/>
            <p:nvPr/>
          </p:nvSpPr>
          <p:spPr>
            <a:xfrm>
              <a:off x="2411050" y="2502450"/>
              <a:ext cx="500450" cy="189825"/>
            </a:xfrm>
            <a:custGeom>
              <a:avLst/>
              <a:gdLst/>
              <a:ahLst/>
              <a:cxnLst/>
              <a:rect l="l" t="t" r="r" b="b"/>
              <a:pathLst>
                <a:path w="20018" h="7593" extrusionOk="0">
                  <a:moveTo>
                    <a:pt x="0" y="0"/>
                  </a:moveTo>
                  <a:lnTo>
                    <a:pt x="177" y="7592"/>
                  </a:lnTo>
                  <a:lnTo>
                    <a:pt x="20017" y="7592"/>
                  </a:lnTo>
                  <a:lnTo>
                    <a:pt x="19863" y="221"/>
                  </a:ln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6"/>
            <p:cNvSpPr/>
            <p:nvPr/>
          </p:nvSpPr>
          <p:spPr>
            <a:xfrm>
              <a:off x="2346500" y="974125"/>
              <a:ext cx="1157550" cy="1572475"/>
            </a:xfrm>
            <a:custGeom>
              <a:avLst/>
              <a:gdLst/>
              <a:ahLst/>
              <a:cxnLst/>
              <a:rect l="l" t="t" r="r" b="b"/>
              <a:pathLst>
                <a:path w="46302" h="62899" extrusionOk="0">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6"/>
            <p:cNvSpPr/>
            <p:nvPr/>
          </p:nvSpPr>
          <p:spPr>
            <a:xfrm>
              <a:off x="3073675" y="2140500"/>
              <a:ext cx="235625" cy="269800"/>
            </a:xfrm>
            <a:custGeom>
              <a:avLst/>
              <a:gdLst/>
              <a:ahLst/>
              <a:cxnLst/>
              <a:rect l="l" t="t" r="r" b="b"/>
              <a:pathLst>
                <a:path w="9425" h="10792" extrusionOk="0">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6"/>
            <p:cNvSpPr/>
            <p:nvPr/>
          </p:nvSpPr>
          <p:spPr>
            <a:xfrm>
              <a:off x="2529675" y="2140500"/>
              <a:ext cx="235050" cy="269800"/>
            </a:xfrm>
            <a:custGeom>
              <a:avLst/>
              <a:gdLst/>
              <a:ahLst/>
              <a:cxnLst/>
              <a:rect l="l" t="t" r="r" b="b"/>
              <a:pathLst>
                <a:path w="9402" h="10792" extrusionOk="0">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6"/>
            <p:cNvSpPr/>
            <p:nvPr/>
          </p:nvSpPr>
          <p:spPr>
            <a:xfrm>
              <a:off x="2656575" y="974125"/>
              <a:ext cx="473400" cy="299625"/>
            </a:xfrm>
            <a:custGeom>
              <a:avLst/>
              <a:gdLst/>
              <a:ahLst/>
              <a:cxnLst/>
              <a:rect l="l" t="t" r="r" b="b"/>
              <a:pathLst>
                <a:path w="18936" h="11985" extrusionOk="0">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6"/>
            <p:cNvSpPr/>
            <p:nvPr/>
          </p:nvSpPr>
          <p:spPr>
            <a:xfrm>
              <a:off x="3183475" y="1337175"/>
              <a:ext cx="128575" cy="113675"/>
            </a:xfrm>
            <a:custGeom>
              <a:avLst/>
              <a:gdLst/>
              <a:ahLst/>
              <a:cxnLst/>
              <a:rect l="l" t="t" r="r" b="b"/>
              <a:pathLst>
                <a:path w="5143" h="4547" extrusionOk="0">
                  <a:moveTo>
                    <a:pt x="3664" y="0"/>
                  </a:moveTo>
                  <a:lnTo>
                    <a:pt x="1" y="221"/>
                  </a:lnTo>
                  <a:lnTo>
                    <a:pt x="1832" y="4547"/>
                  </a:lnTo>
                  <a:lnTo>
                    <a:pt x="5143" y="2472"/>
                  </a:lnTo>
                  <a:lnTo>
                    <a:pt x="3664"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6"/>
            <p:cNvSpPr/>
            <p:nvPr/>
          </p:nvSpPr>
          <p:spPr>
            <a:xfrm>
              <a:off x="3011900" y="1168000"/>
              <a:ext cx="268150" cy="204900"/>
            </a:xfrm>
            <a:custGeom>
              <a:avLst/>
              <a:gdLst/>
              <a:ahLst/>
              <a:cxnLst/>
              <a:rect l="l" t="t" r="r" b="b"/>
              <a:pathLst>
                <a:path w="10726" h="8196" extrusionOk="0">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6"/>
            <p:cNvSpPr/>
            <p:nvPr/>
          </p:nvSpPr>
          <p:spPr>
            <a:xfrm>
              <a:off x="3031750" y="1111325"/>
              <a:ext cx="78375" cy="321900"/>
            </a:xfrm>
            <a:custGeom>
              <a:avLst/>
              <a:gdLst/>
              <a:ahLst/>
              <a:cxnLst/>
              <a:rect l="l" t="t" r="r" b="b"/>
              <a:pathLst>
                <a:path w="3135" h="12876" extrusionOk="0">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6"/>
            <p:cNvSpPr/>
            <p:nvPr/>
          </p:nvSpPr>
          <p:spPr>
            <a:xfrm>
              <a:off x="3029550" y="1183225"/>
              <a:ext cx="217950" cy="174425"/>
            </a:xfrm>
            <a:custGeom>
              <a:avLst/>
              <a:gdLst/>
              <a:ahLst/>
              <a:cxnLst/>
              <a:rect l="l" t="t" r="r" b="b"/>
              <a:pathLst>
                <a:path w="8718" h="6977" extrusionOk="0">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6"/>
            <p:cNvSpPr/>
            <p:nvPr/>
          </p:nvSpPr>
          <p:spPr>
            <a:xfrm>
              <a:off x="3045550" y="1224625"/>
              <a:ext cx="112025" cy="66775"/>
            </a:xfrm>
            <a:custGeom>
              <a:avLst/>
              <a:gdLst/>
              <a:ahLst/>
              <a:cxnLst/>
              <a:rect l="l" t="t" r="r" b="b"/>
              <a:pathLst>
                <a:path w="4481" h="2671" extrusionOk="0">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6"/>
            <p:cNvSpPr/>
            <p:nvPr/>
          </p:nvSpPr>
          <p:spPr>
            <a:xfrm>
              <a:off x="3072025" y="1267650"/>
              <a:ext cx="97675" cy="47850"/>
            </a:xfrm>
            <a:custGeom>
              <a:avLst/>
              <a:gdLst/>
              <a:ahLst/>
              <a:cxnLst/>
              <a:rect l="l" t="t" r="r" b="b"/>
              <a:pathLst>
                <a:path w="3907" h="1914" extrusionOk="0">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6"/>
            <p:cNvSpPr/>
            <p:nvPr/>
          </p:nvSpPr>
          <p:spPr>
            <a:xfrm>
              <a:off x="3117275" y="1312350"/>
              <a:ext cx="64575" cy="36975"/>
            </a:xfrm>
            <a:custGeom>
              <a:avLst/>
              <a:gdLst/>
              <a:ahLst/>
              <a:cxnLst/>
              <a:rect l="l" t="t" r="r" b="b"/>
              <a:pathLst>
                <a:path w="2583" h="1479" extrusionOk="0">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6"/>
            <p:cNvSpPr/>
            <p:nvPr/>
          </p:nvSpPr>
          <p:spPr>
            <a:xfrm>
              <a:off x="3136025" y="1330550"/>
              <a:ext cx="512050" cy="599400"/>
            </a:xfrm>
            <a:custGeom>
              <a:avLst/>
              <a:gdLst/>
              <a:ahLst/>
              <a:cxnLst/>
              <a:rect l="l" t="t" r="r" b="b"/>
              <a:pathLst>
                <a:path w="20482" h="23976" extrusionOk="0">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6"/>
            <p:cNvSpPr/>
            <p:nvPr/>
          </p:nvSpPr>
          <p:spPr>
            <a:xfrm>
              <a:off x="2579325" y="1325600"/>
              <a:ext cx="614100" cy="706225"/>
            </a:xfrm>
            <a:custGeom>
              <a:avLst/>
              <a:gdLst/>
              <a:ahLst/>
              <a:cxnLst/>
              <a:rect l="l" t="t" r="r" b="b"/>
              <a:pathLst>
                <a:path w="24564" h="28249" extrusionOk="0">
                  <a:moveTo>
                    <a:pt x="1" y="0"/>
                  </a:moveTo>
                  <a:lnTo>
                    <a:pt x="950" y="28249"/>
                  </a:lnTo>
                  <a:lnTo>
                    <a:pt x="23924" y="28249"/>
                  </a:lnTo>
                  <a:lnTo>
                    <a:pt x="24564" y="79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6"/>
            <p:cNvSpPr/>
            <p:nvPr/>
          </p:nvSpPr>
          <p:spPr>
            <a:xfrm>
              <a:off x="2433675" y="1429600"/>
              <a:ext cx="185950" cy="253425"/>
            </a:xfrm>
            <a:custGeom>
              <a:avLst/>
              <a:gdLst/>
              <a:ahLst/>
              <a:cxnLst/>
              <a:rect l="l" t="t" r="r" b="b"/>
              <a:pathLst>
                <a:path w="7438" h="10137" extrusionOk="0">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6"/>
            <p:cNvSpPr/>
            <p:nvPr/>
          </p:nvSpPr>
          <p:spPr>
            <a:xfrm>
              <a:off x="2555050" y="1430475"/>
              <a:ext cx="156175" cy="207575"/>
            </a:xfrm>
            <a:custGeom>
              <a:avLst/>
              <a:gdLst/>
              <a:ahLst/>
              <a:cxnLst/>
              <a:rect l="l" t="t" r="r" b="b"/>
              <a:pathLst>
                <a:path w="6247" h="8303" extrusionOk="0">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6"/>
            <p:cNvSpPr/>
            <p:nvPr/>
          </p:nvSpPr>
          <p:spPr>
            <a:xfrm>
              <a:off x="2599750" y="1466675"/>
              <a:ext cx="91050" cy="63625"/>
            </a:xfrm>
            <a:custGeom>
              <a:avLst/>
              <a:gdLst/>
              <a:ahLst/>
              <a:cxnLst/>
              <a:rect l="l" t="t" r="r" b="b"/>
              <a:pathLst>
                <a:path w="3642" h="2545" extrusionOk="0">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6"/>
            <p:cNvSpPr/>
            <p:nvPr/>
          </p:nvSpPr>
          <p:spPr>
            <a:xfrm>
              <a:off x="2578775" y="1554550"/>
              <a:ext cx="103750" cy="69550"/>
            </a:xfrm>
            <a:custGeom>
              <a:avLst/>
              <a:gdLst/>
              <a:ahLst/>
              <a:cxnLst/>
              <a:rect l="l" t="t" r="r" b="b"/>
              <a:pathLst>
                <a:path w="4150" h="2782" extrusionOk="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6"/>
            <p:cNvSpPr/>
            <p:nvPr/>
          </p:nvSpPr>
          <p:spPr>
            <a:xfrm>
              <a:off x="1927175" y="1550150"/>
              <a:ext cx="599200" cy="366400"/>
            </a:xfrm>
            <a:custGeom>
              <a:avLst/>
              <a:gdLst/>
              <a:ahLst/>
              <a:cxnLst/>
              <a:rect l="l" t="t" r="r" b="b"/>
              <a:pathLst>
                <a:path w="23968" h="14656" extrusionOk="0">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6"/>
            <p:cNvSpPr/>
            <p:nvPr/>
          </p:nvSpPr>
          <p:spPr>
            <a:xfrm>
              <a:off x="2610225" y="499425"/>
              <a:ext cx="164450" cy="164500"/>
            </a:xfrm>
            <a:custGeom>
              <a:avLst/>
              <a:gdLst/>
              <a:ahLst/>
              <a:cxnLst/>
              <a:rect l="l" t="t" r="r" b="b"/>
              <a:pathLst>
                <a:path w="6578" h="6580" extrusionOk="0">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6"/>
            <p:cNvSpPr/>
            <p:nvPr/>
          </p:nvSpPr>
          <p:spPr>
            <a:xfrm>
              <a:off x="3027900" y="499425"/>
              <a:ext cx="164425" cy="164500"/>
            </a:xfrm>
            <a:custGeom>
              <a:avLst/>
              <a:gdLst/>
              <a:ahLst/>
              <a:cxnLst/>
              <a:rect l="l" t="t" r="r" b="b"/>
              <a:pathLst>
                <a:path w="6577" h="6580" extrusionOk="0">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6"/>
            <p:cNvSpPr/>
            <p:nvPr/>
          </p:nvSpPr>
          <p:spPr>
            <a:xfrm>
              <a:off x="2699600" y="745150"/>
              <a:ext cx="391775" cy="473975"/>
            </a:xfrm>
            <a:custGeom>
              <a:avLst/>
              <a:gdLst/>
              <a:ahLst/>
              <a:cxnLst/>
              <a:rect l="l" t="t" r="r" b="b"/>
              <a:pathLst>
                <a:path w="15671" h="18959" extrusionOk="0">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6"/>
            <p:cNvSpPr/>
            <p:nvPr/>
          </p:nvSpPr>
          <p:spPr>
            <a:xfrm>
              <a:off x="2701825" y="358950"/>
              <a:ext cx="402775" cy="459625"/>
            </a:xfrm>
            <a:custGeom>
              <a:avLst/>
              <a:gdLst/>
              <a:ahLst/>
              <a:cxnLst/>
              <a:rect l="l" t="t" r="r" b="b"/>
              <a:pathLst>
                <a:path w="16111" h="18385" extrusionOk="0">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6"/>
            <p:cNvSpPr/>
            <p:nvPr/>
          </p:nvSpPr>
          <p:spPr>
            <a:xfrm>
              <a:off x="2816575" y="543625"/>
              <a:ext cx="39200" cy="38800"/>
            </a:xfrm>
            <a:custGeom>
              <a:avLst/>
              <a:gdLst/>
              <a:ahLst/>
              <a:cxnLst/>
              <a:rect l="l" t="t" r="r" b="b"/>
              <a:pathLst>
                <a:path w="1568" h="1552" extrusionOk="0">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6"/>
            <p:cNvSpPr/>
            <p:nvPr/>
          </p:nvSpPr>
          <p:spPr>
            <a:xfrm>
              <a:off x="2944025" y="543625"/>
              <a:ext cx="39200" cy="38800"/>
            </a:xfrm>
            <a:custGeom>
              <a:avLst/>
              <a:gdLst/>
              <a:ahLst/>
              <a:cxnLst/>
              <a:rect l="l" t="t" r="r" b="b"/>
              <a:pathLst>
                <a:path w="1568" h="1552" extrusionOk="0">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6"/>
            <p:cNvSpPr/>
            <p:nvPr/>
          </p:nvSpPr>
          <p:spPr>
            <a:xfrm>
              <a:off x="2800575" y="485275"/>
              <a:ext cx="65125" cy="31500"/>
            </a:xfrm>
            <a:custGeom>
              <a:avLst/>
              <a:gdLst/>
              <a:ahLst/>
              <a:cxnLst/>
              <a:rect l="l" t="t" r="r" b="b"/>
              <a:pathLst>
                <a:path w="2605" h="1260" extrusionOk="0">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6"/>
            <p:cNvSpPr/>
            <p:nvPr/>
          </p:nvSpPr>
          <p:spPr>
            <a:xfrm>
              <a:off x="2932450" y="485275"/>
              <a:ext cx="65125" cy="31500"/>
            </a:xfrm>
            <a:custGeom>
              <a:avLst/>
              <a:gdLst/>
              <a:ahLst/>
              <a:cxnLst/>
              <a:rect l="l" t="t" r="r" b="b"/>
              <a:pathLst>
                <a:path w="2605" h="1260" extrusionOk="0">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6"/>
            <p:cNvSpPr/>
            <p:nvPr/>
          </p:nvSpPr>
          <p:spPr>
            <a:xfrm>
              <a:off x="2860725" y="657425"/>
              <a:ext cx="113125" cy="55300"/>
            </a:xfrm>
            <a:custGeom>
              <a:avLst/>
              <a:gdLst/>
              <a:ahLst/>
              <a:cxnLst/>
              <a:rect l="l" t="t" r="r" b="b"/>
              <a:pathLst>
                <a:path w="4525" h="2212" extrusionOk="0">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6"/>
            <p:cNvSpPr/>
            <p:nvPr/>
          </p:nvSpPr>
          <p:spPr>
            <a:xfrm>
              <a:off x="2871750" y="492125"/>
              <a:ext cx="43050" cy="145025"/>
            </a:xfrm>
            <a:custGeom>
              <a:avLst/>
              <a:gdLst/>
              <a:ahLst/>
              <a:cxnLst/>
              <a:rect l="l" t="t" r="r" b="b"/>
              <a:pathLst>
                <a:path w="1722" h="5801" extrusionOk="0">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6"/>
            <p:cNvSpPr/>
            <p:nvPr/>
          </p:nvSpPr>
          <p:spPr>
            <a:xfrm>
              <a:off x="2700150" y="505800"/>
              <a:ext cx="405300" cy="327425"/>
            </a:xfrm>
            <a:custGeom>
              <a:avLst/>
              <a:gdLst/>
              <a:ahLst/>
              <a:cxnLst/>
              <a:rect l="l" t="t" r="r" b="b"/>
              <a:pathLst>
                <a:path w="16212" h="13097" extrusionOk="0">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6"/>
            <p:cNvSpPr/>
            <p:nvPr/>
          </p:nvSpPr>
          <p:spPr>
            <a:xfrm>
              <a:off x="3439475" y="5142500"/>
              <a:ext cx="760875" cy="312325"/>
            </a:xfrm>
            <a:custGeom>
              <a:avLst/>
              <a:gdLst/>
              <a:ahLst/>
              <a:cxnLst/>
              <a:rect l="l" t="t" r="r" b="b"/>
              <a:pathLst>
                <a:path w="30435" h="12493" extrusionOk="0">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6"/>
            <p:cNvSpPr/>
            <p:nvPr/>
          </p:nvSpPr>
          <p:spPr>
            <a:xfrm>
              <a:off x="3439475" y="5287075"/>
              <a:ext cx="755350" cy="167750"/>
            </a:xfrm>
            <a:custGeom>
              <a:avLst/>
              <a:gdLst/>
              <a:ahLst/>
              <a:cxnLst/>
              <a:rect l="l" t="t" r="r" b="b"/>
              <a:pathLst>
                <a:path w="30214" h="6710" extrusionOk="0">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6"/>
            <p:cNvSpPr/>
            <p:nvPr/>
          </p:nvSpPr>
          <p:spPr>
            <a:xfrm>
              <a:off x="3734100" y="2547675"/>
              <a:ext cx="551225" cy="2785750"/>
            </a:xfrm>
            <a:custGeom>
              <a:avLst/>
              <a:gdLst/>
              <a:ahLst/>
              <a:cxnLst/>
              <a:rect l="l" t="t" r="r" b="b"/>
              <a:pathLst>
                <a:path w="22049" h="111430" extrusionOk="0">
                  <a:moveTo>
                    <a:pt x="1" y="1"/>
                  </a:moveTo>
                  <a:lnTo>
                    <a:pt x="178" y="7460"/>
                  </a:lnTo>
                  <a:lnTo>
                    <a:pt x="2495" y="104875"/>
                  </a:lnTo>
                  <a:lnTo>
                    <a:pt x="22048" y="111430"/>
                  </a:lnTo>
                  <a:lnTo>
                    <a:pt x="19731" y="7460"/>
                  </a:lnTo>
                  <a:lnTo>
                    <a:pt x="19554" y="200"/>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6"/>
            <p:cNvSpPr/>
            <p:nvPr/>
          </p:nvSpPr>
          <p:spPr>
            <a:xfrm>
              <a:off x="3734100" y="2547675"/>
              <a:ext cx="493300" cy="186525"/>
            </a:xfrm>
            <a:custGeom>
              <a:avLst/>
              <a:gdLst/>
              <a:ahLst/>
              <a:cxnLst/>
              <a:rect l="l" t="t" r="r" b="b"/>
              <a:pathLst>
                <a:path w="19732" h="7461" extrusionOk="0">
                  <a:moveTo>
                    <a:pt x="1" y="1"/>
                  </a:moveTo>
                  <a:lnTo>
                    <a:pt x="178" y="7460"/>
                  </a:lnTo>
                  <a:lnTo>
                    <a:pt x="19731" y="7460"/>
                  </a:lnTo>
                  <a:lnTo>
                    <a:pt x="19554" y="200"/>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6"/>
            <p:cNvSpPr/>
            <p:nvPr/>
          </p:nvSpPr>
          <p:spPr>
            <a:xfrm>
              <a:off x="4570550" y="5142500"/>
              <a:ext cx="792850" cy="312325"/>
            </a:xfrm>
            <a:custGeom>
              <a:avLst/>
              <a:gdLst/>
              <a:ahLst/>
              <a:cxnLst/>
              <a:rect l="l" t="t" r="r" b="b"/>
              <a:pathLst>
                <a:path w="31714" h="12493" extrusionOk="0">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6"/>
            <p:cNvSpPr/>
            <p:nvPr/>
          </p:nvSpPr>
          <p:spPr>
            <a:xfrm>
              <a:off x="4592050" y="5287075"/>
              <a:ext cx="771350" cy="167750"/>
            </a:xfrm>
            <a:custGeom>
              <a:avLst/>
              <a:gdLst/>
              <a:ahLst/>
              <a:cxnLst/>
              <a:rect l="l" t="t" r="r" b="b"/>
              <a:pathLst>
                <a:path w="30854" h="6710" extrusionOk="0">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6"/>
            <p:cNvSpPr/>
            <p:nvPr/>
          </p:nvSpPr>
          <p:spPr>
            <a:xfrm>
              <a:off x="4257700" y="2547675"/>
              <a:ext cx="717300" cy="2785750"/>
            </a:xfrm>
            <a:custGeom>
              <a:avLst/>
              <a:gdLst/>
              <a:ahLst/>
              <a:cxnLst/>
              <a:rect l="l" t="t" r="r" b="b"/>
              <a:pathLst>
                <a:path w="28692" h="111430" extrusionOk="0">
                  <a:moveTo>
                    <a:pt x="19554" y="1"/>
                  </a:moveTo>
                  <a:lnTo>
                    <a:pt x="1" y="200"/>
                  </a:lnTo>
                  <a:lnTo>
                    <a:pt x="641" y="7460"/>
                  </a:lnTo>
                  <a:lnTo>
                    <a:pt x="9844" y="111430"/>
                  </a:lnTo>
                  <a:lnTo>
                    <a:pt x="28691" y="104875"/>
                  </a:lnTo>
                  <a:lnTo>
                    <a:pt x="20194" y="7460"/>
                  </a:lnTo>
                  <a:lnTo>
                    <a:pt x="19554"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6"/>
            <p:cNvSpPr/>
            <p:nvPr/>
          </p:nvSpPr>
          <p:spPr>
            <a:xfrm>
              <a:off x="4257700" y="2547675"/>
              <a:ext cx="504875" cy="186525"/>
            </a:xfrm>
            <a:custGeom>
              <a:avLst/>
              <a:gdLst/>
              <a:ahLst/>
              <a:cxnLst/>
              <a:rect l="l" t="t" r="r" b="b"/>
              <a:pathLst>
                <a:path w="20195" h="7461" extrusionOk="0">
                  <a:moveTo>
                    <a:pt x="19554" y="1"/>
                  </a:moveTo>
                  <a:lnTo>
                    <a:pt x="1" y="200"/>
                  </a:lnTo>
                  <a:lnTo>
                    <a:pt x="641" y="7460"/>
                  </a:lnTo>
                  <a:lnTo>
                    <a:pt x="20194" y="7460"/>
                  </a:lnTo>
                  <a:lnTo>
                    <a:pt x="19554"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6"/>
            <p:cNvSpPr/>
            <p:nvPr/>
          </p:nvSpPr>
          <p:spPr>
            <a:xfrm>
              <a:off x="3401975" y="1086600"/>
              <a:ext cx="585950" cy="820775"/>
            </a:xfrm>
            <a:custGeom>
              <a:avLst/>
              <a:gdLst/>
              <a:ahLst/>
              <a:cxnLst/>
              <a:rect l="l" t="t" r="r" b="b"/>
              <a:pathLst>
                <a:path w="23438" h="32831" extrusionOk="0">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6"/>
            <p:cNvSpPr/>
            <p:nvPr/>
          </p:nvSpPr>
          <p:spPr>
            <a:xfrm>
              <a:off x="5342925" y="1130400"/>
              <a:ext cx="157325" cy="106825"/>
            </a:xfrm>
            <a:custGeom>
              <a:avLst/>
              <a:gdLst/>
              <a:ahLst/>
              <a:cxnLst/>
              <a:rect l="l" t="t" r="r" b="b"/>
              <a:pathLst>
                <a:path w="6293" h="4273" extrusionOk="0">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6"/>
            <p:cNvSpPr/>
            <p:nvPr/>
          </p:nvSpPr>
          <p:spPr>
            <a:xfrm>
              <a:off x="5516875" y="1063900"/>
              <a:ext cx="78275" cy="169675"/>
            </a:xfrm>
            <a:custGeom>
              <a:avLst/>
              <a:gdLst/>
              <a:ahLst/>
              <a:cxnLst/>
              <a:rect l="l" t="t" r="r" b="b"/>
              <a:pathLst>
                <a:path w="3131" h="6787" extrusionOk="0">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6"/>
            <p:cNvSpPr/>
            <p:nvPr/>
          </p:nvSpPr>
          <p:spPr>
            <a:xfrm>
              <a:off x="5196775" y="1089475"/>
              <a:ext cx="458050" cy="327725"/>
            </a:xfrm>
            <a:custGeom>
              <a:avLst/>
              <a:gdLst/>
              <a:ahLst/>
              <a:cxnLst/>
              <a:rect l="l" t="t" r="r" b="b"/>
              <a:pathLst>
                <a:path w="18322" h="13109" extrusionOk="0">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6"/>
            <p:cNvSpPr/>
            <p:nvPr/>
          </p:nvSpPr>
          <p:spPr>
            <a:xfrm>
              <a:off x="4420125" y="1093700"/>
              <a:ext cx="974725" cy="754850"/>
            </a:xfrm>
            <a:custGeom>
              <a:avLst/>
              <a:gdLst/>
              <a:ahLst/>
              <a:cxnLst/>
              <a:rect l="l" t="t" r="r" b="b"/>
              <a:pathLst>
                <a:path w="38989" h="30194" extrusionOk="0">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6"/>
            <p:cNvSpPr/>
            <p:nvPr/>
          </p:nvSpPr>
          <p:spPr>
            <a:xfrm>
              <a:off x="3670650" y="1042000"/>
              <a:ext cx="1140475" cy="1548750"/>
            </a:xfrm>
            <a:custGeom>
              <a:avLst/>
              <a:gdLst/>
              <a:ahLst/>
              <a:cxnLst/>
              <a:rect l="l" t="t" r="r" b="b"/>
              <a:pathLst>
                <a:path w="45619" h="61950" extrusionOk="0">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6"/>
            <p:cNvSpPr/>
            <p:nvPr/>
          </p:nvSpPr>
          <p:spPr>
            <a:xfrm>
              <a:off x="4386825" y="2190725"/>
              <a:ext cx="231750" cy="265775"/>
            </a:xfrm>
            <a:custGeom>
              <a:avLst/>
              <a:gdLst/>
              <a:ahLst/>
              <a:cxnLst/>
              <a:rect l="l" t="t" r="r" b="b"/>
              <a:pathLst>
                <a:path w="9270" h="10631" extrusionOk="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6"/>
            <p:cNvSpPr/>
            <p:nvPr/>
          </p:nvSpPr>
          <p:spPr>
            <a:xfrm>
              <a:off x="3851075" y="2190725"/>
              <a:ext cx="231750" cy="265775"/>
            </a:xfrm>
            <a:custGeom>
              <a:avLst/>
              <a:gdLst/>
              <a:ahLst/>
              <a:cxnLst/>
              <a:rect l="l" t="t" r="r" b="b"/>
              <a:pathLst>
                <a:path w="9270" h="10631" extrusionOk="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6"/>
            <p:cNvSpPr/>
            <p:nvPr/>
          </p:nvSpPr>
          <p:spPr>
            <a:xfrm>
              <a:off x="3976325" y="1042000"/>
              <a:ext cx="466250" cy="295200"/>
            </a:xfrm>
            <a:custGeom>
              <a:avLst/>
              <a:gdLst/>
              <a:ahLst/>
              <a:cxnLst/>
              <a:rect l="l" t="t" r="r" b="b"/>
              <a:pathLst>
                <a:path w="18650" h="11808" extrusionOk="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6"/>
            <p:cNvSpPr/>
            <p:nvPr/>
          </p:nvSpPr>
          <p:spPr>
            <a:xfrm>
              <a:off x="3718675" y="2228775"/>
              <a:ext cx="232300" cy="231725"/>
            </a:xfrm>
            <a:custGeom>
              <a:avLst/>
              <a:gdLst/>
              <a:ahLst/>
              <a:cxnLst/>
              <a:rect l="l" t="t" r="r" b="b"/>
              <a:pathLst>
                <a:path w="9292" h="9269" extrusionOk="0">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6"/>
            <p:cNvSpPr/>
            <p:nvPr/>
          </p:nvSpPr>
          <p:spPr>
            <a:xfrm>
              <a:off x="3397550" y="1657575"/>
              <a:ext cx="523625" cy="762700"/>
            </a:xfrm>
            <a:custGeom>
              <a:avLst/>
              <a:gdLst/>
              <a:ahLst/>
              <a:cxnLst/>
              <a:rect l="l" t="t" r="r" b="b"/>
              <a:pathLst>
                <a:path w="20945" h="30508" extrusionOk="0">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3982400" y="2327050"/>
              <a:ext cx="158375" cy="142450"/>
            </a:xfrm>
            <a:custGeom>
              <a:avLst/>
              <a:gdLst/>
              <a:ahLst/>
              <a:cxnLst/>
              <a:rect l="l" t="t" r="r" b="b"/>
              <a:pathLst>
                <a:path w="6335" h="5698" extrusionOk="0">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a:off x="3810550" y="2318975"/>
              <a:ext cx="287175" cy="217825"/>
            </a:xfrm>
            <a:custGeom>
              <a:avLst/>
              <a:gdLst/>
              <a:ahLst/>
              <a:cxnLst/>
              <a:rect l="l" t="t" r="r" b="b"/>
              <a:pathLst>
                <a:path w="11487" h="8713" extrusionOk="0">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a:off x="3968050" y="2363950"/>
              <a:ext cx="100450" cy="142750"/>
            </a:xfrm>
            <a:custGeom>
              <a:avLst/>
              <a:gdLst/>
              <a:ahLst/>
              <a:cxnLst/>
              <a:rect l="l" t="t" r="r" b="b"/>
              <a:pathLst>
                <a:path w="4018" h="5710" extrusionOk="0">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3927225" y="2409200"/>
              <a:ext cx="91600" cy="117000"/>
            </a:xfrm>
            <a:custGeom>
              <a:avLst/>
              <a:gdLst/>
              <a:ahLst/>
              <a:cxnLst/>
              <a:rect l="l" t="t" r="r" b="b"/>
              <a:pathLst>
                <a:path w="3664" h="4680" extrusionOk="0">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a:off x="3886400" y="2457200"/>
              <a:ext cx="65125" cy="77825"/>
            </a:xfrm>
            <a:custGeom>
              <a:avLst/>
              <a:gdLst/>
              <a:ahLst/>
              <a:cxnLst/>
              <a:rect l="l" t="t" r="r" b="b"/>
              <a:pathLst>
                <a:path w="2605" h="3113" extrusionOk="0">
                  <a:moveTo>
                    <a:pt x="0" y="1"/>
                  </a:moveTo>
                  <a:lnTo>
                    <a:pt x="0" y="1"/>
                  </a:lnTo>
                  <a:cubicBezTo>
                    <a:pt x="0" y="1"/>
                    <a:pt x="905" y="2075"/>
                    <a:pt x="1788" y="3112"/>
                  </a:cubicBezTo>
                  <a:cubicBezTo>
                    <a:pt x="2075" y="3024"/>
                    <a:pt x="2362" y="2870"/>
                    <a:pt x="2604" y="2693"/>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6"/>
            <p:cNvSpPr/>
            <p:nvPr/>
          </p:nvSpPr>
          <p:spPr>
            <a:xfrm>
              <a:off x="3796450" y="238100"/>
              <a:ext cx="850250" cy="748000"/>
            </a:xfrm>
            <a:custGeom>
              <a:avLst/>
              <a:gdLst/>
              <a:ahLst/>
              <a:cxnLst/>
              <a:rect l="l" t="t" r="r" b="b"/>
              <a:pathLst>
                <a:path w="34010" h="29920" extrusionOk="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6"/>
            <p:cNvSpPr/>
            <p:nvPr/>
          </p:nvSpPr>
          <p:spPr>
            <a:xfrm>
              <a:off x="3928875" y="563025"/>
              <a:ext cx="162225" cy="162000"/>
            </a:xfrm>
            <a:custGeom>
              <a:avLst/>
              <a:gdLst/>
              <a:ahLst/>
              <a:cxnLst/>
              <a:rect l="l" t="t" r="r" b="b"/>
              <a:pathLst>
                <a:path w="6489" h="6480" extrusionOk="0">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6"/>
            <p:cNvSpPr/>
            <p:nvPr/>
          </p:nvSpPr>
          <p:spPr>
            <a:xfrm>
              <a:off x="4341575" y="574650"/>
              <a:ext cx="162225" cy="162450"/>
            </a:xfrm>
            <a:custGeom>
              <a:avLst/>
              <a:gdLst/>
              <a:ahLst/>
              <a:cxnLst/>
              <a:rect l="l" t="t" r="r" b="b"/>
              <a:pathLst>
                <a:path w="6489" h="6498" extrusionOk="0">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6"/>
            <p:cNvSpPr/>
            <p:nvPr/>
          </p:nvSpPr>
          <p:spPr>
            <a:xfrm>
              <a:off x="4018800" y="816875"/>
              <a:ext cx="385150" cy="466800"/>
            </a:xfrm>
            <a:custGeom>
              <a:avLst/>
              <a:gdLst/>
              <a:ahLst/>
              <a:cxnLst/>
              <a:rect l="l" t="t" r="r" b="b"/>
              <a:pathLst>
                <a:path w="15406" h="18672" extrusionOk="0">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6"/>
            <p:cNvSpPr/>
            <p:nvPr/>
          </p:nvSpPr>
          <p:spPr>
            <a:xfrm>
              <a:off x="4027075" y="488050"/>
              <a:ext cx="387350" cy="401150"/>
            </a:xfrm>
            <a:custGeom>
              <a:avLst/>
              <a:gdLst/>
              <a:ahLst/>
              <a:cxnLst/>
              <a:rect l="l" t="t" r="r" b="b"/>
              <a:pathLst>
                <a:path w="15494" h="16046" extrusionOk="0">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6"/>
            <p:cNvSpPr/>
            <p:nvPr/>
          </p:nvSpPr>
          <p:spPr>
            <a:xfrm>
              <a:off x="4133575" y="607775"/>
              <a:ext cx="38650" cy="38650"/>
            </a:xfrm>
            <a:custGeom>
              <a:avLst/>
              <a:gdLst/>
              <a:ahLst/>
              <a:cxnLst/>
              <a:rect l="l" t="t" r="r" b="b"/>
              <a:pathLst>
                <a:path w="1546" h="1546" extrusionOk="0">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6"/>
            <p:cNvSpPr/>
            <p:nvPr/>
          </p:nvSpPr>
          <p:spPr>
            <a:xfrm>
              <a:off x="4266525" y="609425"/>
              <a:ext cx="38100" cy="38100"/>
            </a:xfrm>
            <a:custGeom>
              <a:avLst/>
              <a:gdLst/>
              <a:ahLst/>
              <a:cxnLst/>
              <a:rect l="l" t="t" r="r" b="b"/>
              <a:pathLst>
                <a:path w="1524" h="1524" extrusionOk="0">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6"/>
            <p:cNvSpPr/>
            <p:nvPr/>
          </p:nvSpPr>
          <p:spPr>
            <a:xfrm>
              <a:off x="4177150" y="730275"/>
              <a:ext cx="111475" cy="54725"/>
            </a:xfrm>
            <a:custGeom>
              <a:avLst/>
              <a:gdLst/>
              <a:ahLst/>
              <a:cxnLst/>
              <a:rect l="l" t="t" r="r" b="b"/>
              <a:pathLst>
                <a:path w="4459" h="2189" extrusionOk="0">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6"/>
            <p:cNvSpPr/>
            <p:nvPr/>
          </p:nvSpPr>
          <p:spPr>
            <a:xfrm>
              <a:off x="4188200" y="567700"/>
              <a:ext cx="41950" cy="142850"/>
            </a:xfrm>
            <a:custGeom>
              <a:avLst/>
              <a:gdLst/>
              <a:ahLst/>
              <a:cxnLst/>
              <a:rect l="l" t="t" r="r" b="b"/>
              <a:pathLst>
                <a:path w="1678" h="5714" extrusionOk="0">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6"/>
            <p:cNvSpPr/>
            <p:nvPr/>
          </p:nvSpPr>
          <p:spPr>
            <a:xfrm>
              <a:off x="4017750" y="552600"/>
              <a:ext cx="407725" cy="146900"/>
            </a:xfrm>
            <a:custGeom>
              <a:avLst/>
              <a:gdLst/>
              <a:ahLst/>
              <a:cxnLst/>
              <a:rect l="l" t="t" r="r" b="b"/>
              <a:pathLst>
                <a:path w="16309" h="5876" extrusionOk="0">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12" name="Google Shape;412;p37"/>
          <p:cNvSpPr txBox="1">
            <a:spLocks noGrp="1"/>
          </p:cNvSpPr>
          <p:nvPr>
            <p:ph type="title" idx="2"/>
          </p:nvPr>
        </p:nvSpPr>
        <p:spPr>
          <a:xfrm>
            <a:off x="720150" y="315705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09</a:t>
            </a:r>
            <a:endParaRPr dirty="0"/>
          </a:p>
        </p:txBody>
      </p:sp>
      <p:sp>
        <p:nvSpPr>
          <p:cNvPr id="413" name="Google Shape;413;p37"/>
          <p:cNvSpPr txBox="1">
            <a:spLocks noGrp="1"/>
          </p:cNvSpPr>
          <p:nvPr>
            <p:ph type="subTitle" idx="1"/>
          </p:nvPr>
        </p:nvSpPr>
        <p:spPr>
          <a:xfrm>
            <a:off x="609600" y="3699150"/>
            <a:ext cx="18675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Alert System</a:t>
            </a:r>
            <a:endParaRPr dirty="0"/>
          </a:p>
        </p:txBody>
      </p:sp>
      <p:sp>
        <p:nvSpPr>
          <p:cNvPr id="414" name="Google Shape;414;p37"/>
          <p:cNvSpPr txBox="1">
            <a:spLocks noGrp="1"/>
          </p:cNvSpPr>
          <p:nvPr>
            <p:ph type="subTitle" idx="3"/>
          </p:nvPr>
        </p:nvSpPr>
        <p:spPr>
          <a:xfrm>
            <a:off x="574964" y="4104189"/>
            <a:ext cx="1680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Process of Alerting patient via twitter or email</a:t>
            </a:r>
            <a:endParaRPr dirty="0"/>
          </a:p>
        </p:txBody>
      </p:sp>
      <p:sp>
        <p:nvSpPr>
          <p:cNvPr id="415" name="Google Shape;415;p37"/>
          <p:cNvSpPr txBox="1">
            <a:spLocks noGrp="1"/>
          </p:cNvSpPr>
          <p:nvPr>
            <p:ph type="title" idx="4"/>
          </p:nvPr>
        </p:nvSpPr>
        <p:spPr>
          <a:xfrm>
            <a:off x="42943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08</a:t>
            </a:r>
            <a:endParaRPr dirty="0"/>
          </a:p>
        </p:txBody>
      </p:sp>
      <p:sp>
        <p:nvSpPr>
          <p:cNvPr id="416" name="Google Shape;416;p37"/>
          <p:cNvSpPr txBox="1">
            <a:spLocks noGrp="1"/>
          </p:cNvSpPr>
          <p:nvPr>
            <p:ph type="subTitle" idx="5"/>
          </p:nvPr>
        </p:nvSpPr>
        <p:spPr>
          <a:xfrm>
            <a:off x="4080162" y="1939623"/>
            <a:ext cx="2106562"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Heart Conditions</a:t>
            </a:r>
            <a:endParaRPr dirty="0"/>
          </a:p>
        </p:txBody>
      </p:sp>
      <p:sp>
        <p:nvSpPr>
          <p:cNvPr id="417" name="Google Shape;417;p37"/>
          <p:cNvSpPr txBox="1">
            <a:spLocks noGrp="1"/>
          </p:cNvSpPr>
          <p:nvPr>
            <p:ph type="subTitle" idx="6"/>
          </p:nvPr>
        </p:nvSpPr>
        <p:spPr>
          <a:xfrm>
            <a:off x="4276844" y="2406125"/>
            <a:ext cx="1680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All the conditions for which alert system works</a:t>
            </a:r>
            <a:endParaRPr dirty="0"/>
          </a:p>
        </p:txBody>
      </p:sp>
      <p:sp>
        <p:nvSpPr>
          <p:cNvPr id="418" name="Google Shape;418;p37"/>
          <p:cNvSpPr txBox="1">
            <a:spLocks noGrp="1"/>
          </p:cNvSpPr>
          <p:nvPr>
            <p:ph type="title" idx="7"/>
          </p:nvPr>
        </p:nvSpPr>
        <p:spPr>
          <a:xfrm>
            <a:off x="2473000" y="150495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07</a:t>
            </a:r>
            <a:endParaRPr dirty="0"/>
          </a:p>
        </p:txBody>
      </p:sp>
      <p:sp>
        <p:nvSpPr>
          <p:cNvPr id="419" name="Google Shape;419;p37"/>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a:t>
            </a:r>
            <a:endParaRPr dirty="0"/>
          </a:p>
        </p:txBody>
      </p:sp>
      <p:sp>
        <p:nvSpPr>
          <p:cNvPr id="420" name="Google Shape;420;p37"/>
          <p:cNvSpPr txBox="1">
            <a:spLocks noGrp="1"/>
          </p:cNvSpPr>
          <p:nvPr>
            <p:ph type="subTitle" idx="9"/>
          </p:nvPr>
        </p:nvSpPr>
        <p:spPr>
          <a:xfrm>
            <a:off x="2401030" y="2372250"/>
            <a:ext cx="1760158"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Calculation Algorithm for all the sensor parameters</a:t>
            </a:r>
            <a:endParaRPr dirty="0"/>
          </a:p>
        </p:txBody>
      </p:sp>
      <p:sp>
        <p:nvSpPr>
          <p:cNvPr id="421" name="Google Shape;421;p37"/>
          <p:cNvSpPr txBox="1">
            <a:spLocks noGrp="1"/>
          </p:cNvSpPr>
          <p:nvPr>
            <p:ph type="title" idx="13"/>
          </p:nvPr>
        </p:nvSpPr>
        <p:spPr>
          <a:xfrm>
            <a:off x="680095" y="14898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
        <p:nvSpPr>
          <p:cNvPr id="422" name="Google Shape;422;p37"/>
          <p:cNvSpPr txBox="1">
            <a:spLocks noGrp="1"/>
          </p:cNvSpPr>
          <p:nvPr>
            <p:ph type="subTitle" idx="14"/>
          </p:nvPr>
        </p:nvSpPr>
        <p:spPr>
          <a:xfrm>
            <a:off x="679945" y="1946550"/>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Review of the System</a:t>
            </a:r>
            <a:endParaRPr dirty="0"/>
          </a:p>
        </p:txBody>
      </p:sp>
      <p:sp>
        <p:nvSpPr>
          <p:cNvPr id="423" name="Google Shape;423;p37"/>
          <p:cNvSpPr txBox="1">
            <a:spLocks noGrp="1"/>
          </p:cNvSpPr>
          <p:nvPr>
            <p:ph type="subTitle" idx="15"/>
          </p:nvPr>
        </p:nvSpPr>
        <p:spPr>
          <a:xfrm>
            <a:off x="679945" y="2646750"/>
            <a:ext cx="1680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Used Components and their specifications</a:t>
            </a:r>
            <a:endParaRPr dirty="0"/>
          </a:p>
        </p:txBody>
      </p:sp>
      <p:sp>
        <p:nvSpPr>
          <p:cNvPr id="424" name="Google Shape;424;p37"/>
          <p:cNvSpPr txBox="1">
            <a:spLocks noGrp="1"/>
          </p:cNvSpPr>
          <p:nvPr>
            <p:ph type="title" idx="16"/>
          </p:nvPr>
        </p:nvSpPr>
        <p:spPr>
          <a:xfrm>
            <a:off x="2507188" y="3188664"/>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10</a:t>
            </a:r>
            <a:endParaRPr dirty="0"/>
          </a:p>
        </p:txBody>
      </p:sp>
      <p:sp>
        <p:nvSpPr>
          <p:cNvPr id="425" name="Google Shape;425;p37"/>
          <p:cNvSpPr txBox="1">
            <a:spLocks noGrp="1"/>
          </p:cNvSpPr>
          <p:nvPr>
            <p:ph type="subTitle" idx="17"/>
          </p:nvPr>
        </p:nvSpPr>
        <p:spPr>
          <a:xfrm>
            <a:off x="2507038" y="3683564"/>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Cost Breakdown</a:t>
            </a:r>
            <a:endParaRPr dirty="0"/>
          </a:p>
        </p:txBody>
      </p:sp>
      <p:sp>
        <p:nvSpPr>
          <p:cNvPr id="426" name="Google Shape;426;p37"/>
          <p:cNvSpPr txBox="1">
            <a:spLocks noGrp="1"/>
          </p:cNvSpPr>
          <p:nvPr>
            <p:ph type="subTitle" idx="18"/>
          </p:nvPr>
        </p:nvSpPr>
        <p:spPr>
          <a:xfrm>
            <a:off x="2540515" y="4095750"/>
            <a:ext cx="1680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t>
            </a:r>
            <a:r>
              <a:rPr lang="en-US" dirty="0"/>
              <a:t>h</a:t>
            </a:r>
            <a:r>
              <a:rPr lang="en" dirty="0"/>
              <a:t>e cost of each and every component of our project making it concise and compact</a:t>
            </a:r>
            <a:endParaRPr dirty="0"/>
          </a:p>
        </p:txBody>
      </p:sp>
      <p:grpSp>
        <p:nvGrpSpPr>
          <p:cNvPr id="2" name="Google Shape;2157;p68">
            <a:extLst>
              <a:ext uri="{FF2B5EF4-FFF2-40B4-BE49-F238E27FC236}">
                <a16:creationId xmlns:a16="http://schemas.microsoft.com/office/drawing/2014/main" id="{D49C0F6F-6642-BAA8-AFF5-019DD628F770}"/>
              </a:ext>
            </a:extLst>
          </p:cNvPr>
          <p:cNvGrpSpPr/>
          <p:nvPr/>
        </p:nvGrpSpPr>
        <p:grpSpPr>
          <a:xfrm>
            <a:off x="5410200" y="1297369"/>
            <a:ext cx="3257404" cy="3439111"/>
            <a:chOff x="5620603" y="1572940"/>
            <a:chExt cx="2837707" cy="2996002"/>
          </a:xfrm>
        </p:grpSpPr>
        <p:sp>
          <p:nvSpPr>
            <p:cNvPr id="3" name="Google Shape;2158;p68">
              <a:extLst>
                <a:ext uri="{FF2B5EF4-FFF2-40B4-BE49-F238E27FC236}">
                  <a16:creationId xmlns:a16="http://schemas.microsoft.com/office/drawing/2014/main" id="{A83E7CC3-9B0B-4187-44E1-9ABCC18A6EF9}"/>
                </a:ext>
              </a:extLst>
            </p:cNvPr>
            <p:cNvSpPr/>
            <p:nvPr/>
          </p:nvSpPr>
          <p:spPr>
            <a:xfrm>
              <a:off x="5726657" y="3542317"/>
              <a:ext cx="980538" cy="943264"/>
            </a:xfrm>
            <a:custGeom>
              <a:avLst/>
              <a:gdLst/>
              <a:ahLst/>
              <a:cxnLst/>
              <a:rect l="l" t="t" r="r" b="b"/>
              <a:pathLst>
                <a:path w="30594" h="29431" extrusionOk="0">
                  <a:moveTo>
                    <a:pt x="15883" y="4542"/>
                  </a:moveTo>
                  <a:cubicBezTo>
                    <a:pt x="17192" y="4542"/>
                    <a:pt x="18511" y="4795"/>
                    <a:pt x="19766" y="5314"/>
                  </a:cubicBezTo>
                  <a:cubicBezTo>
                    <a:pt x="23576" y="6902"/>
                    <a:pt x="26049" y="10611"/>
                    <a:pt x="26049" y="14721"/>
                  </a:cubicBezTo>
                  <a:cubicBezTo>
                    <a:pt x="26049" y="20335"/>
                    <a:pt x="21504" y="24880"/>
                    <a:pt x="15873" y="24880"/>
                  </a:cubicBezTo>
                  <a:cubicBezTo>
                    <a:pt x="11763" y="24880"/>
                    <a:pt x="8054" y="22407"/>
                    <a:pt x="6483" y="18614"/>
                  </a:cubicBezTo>
                  <a:cubicBezTo>
                    <a:pt x="4912" y="14805"/>
                    <a:pt x="5781" y="10427"/>
                    <a:pt x="8688" y="7520"/>
                  </a:cubicBezTo>
                  <a:cubicBezTo>
                    <a:pt x="10634" y="5575"/>
                    <a:pt x="13237" y="4542"/>
                    <a:pt x="15883" y="4542"/>
                  </a:cubicBezTo>
                  <a:close/>
                  <a:moveTo>
                    <a:pt x="15873" y="1"/>
                  </a:moveTo>
                  <a:cubicBezTo>
                    <a:pt x="9925" y="1"/>
                    <a:pt x="4561" y="3593"/>
                    <a:pt x="2289" y="9090"/>
                  </a:cubicBezTo>
                  <a:cubicBezTo>
                    <a:pt x="0" y="14588"/>
                    <a:pt x="1270" y="20903"/>
                    <a:pt x="5480" y="25114"/>
                  </a:cubicBezTo>
                  <a:cubicBezTo>
                    <a:pt x="8286" y="27930"/>
                    <a:pt x="12048" y="29431"/>
                    <a:pt x="15877" y="29431"/>
                  </a:cubicBezTo>
                  <a:cubicBezTo>
                    <a:pt x="17772" y="29431"/>
                    <a:pt x="19684" y="29063"/>
                    <a:pt x="21504" y="28305"/>
                  </a:cubicBezTo>
                  <a:cubicBezTo>
                    <a:pt x="27001" y="26033"/>
                    <a:pt x="30593" y="20669"/>
                    <a:pt x="30593" y="14721"/>
                  </a:cubicBezTo>
                  <a:cubicBezTo>
                    <a:pt x="30593" y="6584"/>
                    <a:pt x="24010" y="1"/>
                    <a:pt x="1587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59;p68">
              <a:extLst>
                <a:ext uri="{FF2B5EF4-FFF2-40B4-BE49-F238E27FC236}">
                  <a16:creationId xmlns:a16="http://schemas.microsoft.com/office/drawing/2014/main" id="{8E8F1CA9-3364-5ED7-5398-C474890C4930}"/>
                </a:ext>
              </a:extLst>
            </p:cNvPr>
            <p:cNvSpPr/>
            <p:nvPr/>
          </p:nvSpPr>
          <p:spPr>
            <a:xfrm>
              <a:off x="5726657" y="3542317"/>
              <a:ext cx="980538" cy="943264"/>
            </a:xfrm>
            <a:custGeom>
              <a:avLst/>
              <a:gdLst/>
              <a:ahLst/>
              <a:cxnLst/>
              <a:rect l="l" t="t" r="r" b="b"/>
              <a:pathLst>
                <a:path w="30594" h="29431" extrusionOk="0">
                  <a:moveTo>
                    <a:pt x="15883" y="4542"/>
                  </a:moveTo>
                  <a:cubicBezTo>
                    <a:pt x="17192" y="4542"/>
                    <a:pt x="18511" y="4795"/>
                    <a:pt x="19766" y="5314"/>
                  </a:cubicBezTo>
                  <a:cubicBezTo>
                    <a:pt x="23576" y="6902"/>
                    <a:pt x="26049" y="10611"/>
                    <a:pt x="26049" y="14721"/>
                  </a:cubicBezTo>
                  <a:cubicBezTo>
                    <a:pt x="26049" y="20335"/>
                    <a:pt x="21504" y="24880"/>
                    <a:pt x="15873" y="24880"/>
                  </a:cubicBezTo>
                  <a:cubicBezTo>
                    <a:pt x="11763" y="24880"/>
                    <a:pt x="8054" y="22407"/>
                    <a:pt x="6483" y="18614"/>
                  </a:cubicBezTo>
                  <a:cubicBezTo>
                    <a:pt x="4912" y="14805"/>
                    <a:pt x="5781" y="10427"/>
                    <a:pt x="8688" y="7520"/>
                  </a:cubicBezTo>
                  <a:cubicBezTo>
                    <a:pt x="10634" y="5575"/>
                    <a:pt x="13237" y="4542"/>
                    <a:pt x="15883" y="4542"/>
                  </a:cubicBezTo>
                  <a:close/>
                  <a:moveTo>
                    <a:pt x="15873" y="1"/>
                  </a:moveTo>
                  <a:cubicBezTo>
                    <a:pt x="9925" y="1"/>
                    <a:pt x="4561" y="3593"/>
                    <a:pt x="2289" y="9090"/>
                  </a:cubicBezTo>
                  <a:cubicBezTo>
                    <a:pt x="0" y="14588"/>
                    <a:pt x="1270" y="20903"/>
                    <a:pt x="5480" y="25114"/>
                  </a:cubicBezTo>
                  <a:cubicBezTo>
                    <a:pt x="8286" y="27930"/>
                    <a:pt x="12048" y="29431"/>
                    <a:pt x="15877" y="29431"/>
                  </a:cubicBezTo>
                  <a:cubicBezTo>
                    <a:pt x="17772" y="29431"/>
                    <a:pt x="19684" y="29063"/>
                    <a:pt x="21504" y="28305"/>
                  </a:cubicBezTo>
                  <a:cubicBezTo>
                    <a:pt x="27001" y="26033"/>
                    <a:pt x="30593" y="20669"/>
                    <a:pt x="30593" y="14721"/>
                  </a:cubicBezTo>
                  <a:cubicBezTo>
                    <a:pt x="30593" y="6584"/>
                    <a:pt x="24010" y="1"/>
                    <a:pt x="15873"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2160;p68">
              <a:extLst>
                <a:ext uri="{FF2B5EF4-FFF2-40B4-BE49-F238E27FC236}">
                  <a16:creationId xmlns:a16="http://schemas.microsoft.com/office/drawing/2014/main" id="{75906A1F-BE00-B413-9DBF-616460E9EA34}"/>
                </a:ext>
              </a:extLst>
            </p:cNvPr>
            <p:cNvSpPr/>
            <p:nvPr/>
          </p:nvSpPr>
          <p:spPr>
            <a:xfrm>
              <a:off x="5704670" y="3507126"/>
              <a:ext cx="1094091" cy="1016818"/>
            </a:xfrm>
            <a:custGeom>
              <a:avLst/>
              <a:gdLst/>
              <a:ahLst/>
              <a:cxnLst/>
              <a:rect l="l" t="t" r="r" b="b"/>
              <a:pathLst>
                <a:path w="34137" h="31726" extrusionOk="0">
                  <a:moveTo>
                    <a:pt x="16559" y="2285"/>
                  </a:moveTo>
                  <a:cubicBezTo>
                    <a:pt x="18380" y="2285"/>
                    <a:pt x="20168" y="2653"/>
                    <a:pt x="21822" y="3355"/>
                  </a:cubicBezTo>
                  <a:cubicBezTo>
                    <a:pt x="28205" y="6045"/>
                    <a:pt x="31497" y="13129"/>
                    <a:pt x="29458" y="19746"/>
                  </a:cubicBezTo>
                  <a:cubicBezTo>
                    <a:pt x="27689" y="25473"/>
                    <a:pt x="22397" y="29237"/>
                    <a:pt x="16596" y="29237"/>
                  </a:cubicBezTo>
                  <a:cubicBezTo>
                    <a:pt x="15712" y="29237"/>
                    <a:pt x="14816" y="29150"/>
                    <a:pt x="13919" y="28969"/>
                  </a:cubicBezTo>
                  <a:cubicBezTo>
                    <a:pt x="7136" y="27599"/>
                    <a:pt x="2491" y="21316"/>
                    <a:pt x="3176" y="14432"/>
                  </a:cubicBezTo>
                  <a:cubicBezTo>
                    <a:pt x="3861" y="7548"/>
                    <a:pt x="9642" y="2302"/>
                    <a:pt x="16559" y="2285"/>
                  </a:cubicBezTo>
                  <a:close/>
                  <a:moveTo>
                    <a:pt x="16592" y="0"/>
                  </a:moveTo>
                  <a:cubicBezTo>
                    <a:pt x="15555" y="0"/>
                    <a:pt x="14504" y="102"/>
                    <a:pt x="13451" y="314"/>
                  </a:cubicBezTo>
                  <a:cubicBezTo>
                    <a:pt x="5465" y="1934"/>
                    <a:pt x="1" y="9320"/>
                    <a:pt x="803" y="17423"/>
                  </a:cubicBezTo>
                  <a:cubicBezTo>
                    <a:pt x="1605" y="25527"/>
                    <a:pt x="8422" y="31709"/>
                    <a:pt x="16559" y="31726"/>
                  </a:cubicBezTo>
                  <a:cubicBezTo>
                    <a:pt x="18698" y="31726"/>
                    <a:pt x="20803" y="31308"/>
                    <a:pt x="22758" y="30473"/>
                  </a:cubicBezTo>
                  <a:cubicBezTo>
                    <a:pt x="30260" y="27298"/>
                    <a:pt x="34137" y="18960"/>
                    <a:pt x="31747" y="11174"/>
                  </a:cubicBezTo>
                  <a:cubicBezTo>
                    <a:pt x="29658" y="4429"/>
                    <a:pt x="23425" y="0"/>
                    <a:pt x="1659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61;p68">
              <a:extLst>
                <a:ext uri="{FF2B5EF4-FFF2-40B4-BE49-F238E27FC236}">
                  <a16:creationId xmlns:a16="http://schemas.microsoft.com/office/drawing/2014/main" id="{0737FD1C-71DA-FC39-8649-87A769EA066A}"/>
                </a:ext>
              </a:extLst>
            </p:cNvPr>
            <p:cNvSpPr/>
            <p:nvPr/>
          </p:nvSpPr>
          <p:spPr>
            <a:xfrm>
              <a:off x="5869087" y="3367772"/>
              <a:ext cx="732599" cy="1003550"/>
            </a:xfrm>
            <a:custGeom>
              <a:avLst/>
              <a:gdLst/>
              <a:ahLst/>
              <a:cxnLst/>
              <a:rect l="l" t="t" r="r" b="b"/>
              <a:pathLst>
                <a:path w="22858" h="31312" extrusionOk="0">
                  <a:moveTo>
                    <a:pt x="2991" y="0"/>
                  </a:moveTo>
                  <a:cubicBezTo>
                    <a:pt x="2423" y="0"/>
                    <a:pt x="1955" y="401"/>
                    <a:pt x="1855" y="952"/>
                  </a:cubicBezTo>
                  <a:lnTo>
                    <a:pt x="1237" y="4662"/>
                  </a:lnTo>
                  <a:cubicBezTo>
                    <a:pt x="418" y="9507"/>
                    <a:pt x="1" y="14436"/>
                    <a:pt x="1" y="19365"/>
                  </a:cubicBezTo>
                  <a:lnTo>
                    <a:pt x="1" y="20936"/>
                  </a:lnTo>
                  <a:cubicBezTo>
                    <a:pt x="1" y="26667"/>
                    <a:pt x="4645" y="31312"/>
                    <a:pt x="10377" y="31312"/>
                  </a:cubicBezTo>
                  <a:lnTo>
                    <a:pt x="12482" y="31312"/>
                  </a:lnTo>
                  <a:cubicBezTo>
                    <a:pt x="18213" y="31312"/>
                    <a:pt x="22858" y="26667"/>
                    <a:pt x="22858" y="20936"/>
                  </a:cubicBezTo>
                  <a:lnTo>
                    <a:pt x="22858"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62;p68">
              <a:extLst>
                <a:ext uri="{FF2B5EF4-FFF2-40B4-BE49-F238E27FC236}">
                  <a16:creationId xmlns:a16="http://schemas.microsoft.com/office/drawing/2014/main" id="{2288D574-2C66-4181-FA76-E731260095FA}"/>
                </a:ext>
              </a:extLst>
            </p:cNvPr>
            <p:cNvSpPr/>
            <p:nvPr/>
          </p:nvSpPr>
          <p:spPr>
            <a:xfrm>
              <a:off x="6972761" y="2090772"/>
              <a:ext cx="654429" cy="842723"/>
            </a:xfrm>
            <a:custGeom>
              <a:avLst/>
              <a:gdLst/>
              <a:ahLst/>
              <a:cxnLst/>
              <a:rect l="l" t="t" r="r" b="b"/>
              <a:pathLst>
                <a:path w="20419" h="26294" extrusionOk="0">
                  <a:moveTo>
                    <a:pt x="15714" y="1"/>
                  </a:moveTo>
                  <a:cubicBezTo>
                    <a:pt x="14573" y="1"/>
                    <a:pt x="14075" y="847"/>
                    <a:pt x="13351" y="2584"/>
                  </a:cubicBezTo>
                  <a:cubicBezTo>
                    <a:pt x="12633" y="4255"/>
                    <a:pt x="8589" y="14848"/>
                    <a:pt x="8589" y="14848"/>
                  </a:cubicBezTo>
                  <a:lnTo>
                    <a:pt x="1" y="24339"/>
                  </a:lnTo>
                  <a:lnTo>
                    <a:pt x="2123" y="26293"/>
                  </a:lnTo>
                  <a:cubicBezTo>
                    <a:pt x="2123" y="26293"/>
                    <a:pt x="10594" y="20963"/>
                    <a:pt x="12482" y="17672"/>
                  </a:cubicBezTo>
                  <a:cubicBezTo>
                    <a:pt x="14370" y="14380"/>
                    <a:pt x="20419" y="863"/>
                    <a:pt x="16292" y="61"/>
                  </a:cubicBezTo>
                  <a:cubicBezTo>
                    <a:pt x="16082" y="21"/>
                    <a:pt x="15890" y="1"/>
                    <a:pt x="1571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63;p68">
              <a:extLst>
                <a:ext uri="{FF2B5EF4-FFF2-40B4-BE49-F238E27FC236}">
                  <a16:creationId xmlns:a16="http://schemas.microsoft.com/office/drawing/2014/main" id="{98916865-F331-E5A9-C55E-06DE6B782AE8}"/>
                </a:ext>
              </a:extLst>
            </p:cNvPr>
            <p:cNvSpPr/>
            <p:nvPr/>
          </p:nvSpPr>
          <p:spPr>
            <a:xfrm>
              <a:off x="6893501" y="2835710"/>
              <a:ext cx="156404" cy="120796"/>
            </a:xfrm>
            <a:custGeom>
              <a:avLst/>
              <a:gdLst/>
              <a:ahLst/>
              <a:cxnLst/>
              <a:rect l="l" t="t" r="r" b="b"/>
              <a:pathLst>
                <a:path w="4880" h="3769" extrusionOk="0">
                  <a:moveTo>
                    <a:pt x="2264" y="1"/>
                  </a:moveTo>
                  <a:cubicBezTo>
                    <a:pt x="1708" y="1"/>
                    <a:pt x="1205" y="118"/>
                    <a:pt x="1037" y="461"/>
                  </a:cubicBezTo>
                  <a:cubicBezTo>
                    <a:pt x="853" y="811"/>
                    <a:pt x="903" y="1964"/>
                    <a:pt x="486" y="2148"/>
                  </a:cubicBezTo>
                  <a:cubicBezTo>
                    <a:pt x="235" y="2265"/>
                    <a:pt x="1" y="2399"/>
                    <a:pt x="18" y="2499"/>
                  </a:cubicBezTo>
                  <a:cubicBezTo>
                    <a:pt x="34" y="2700"/>
                    <a:pt x="385" y="2833"/>
                    <a:pt x="569" y="2867"/>
                  </a:cubicBezTo>
                  <a:cubicBezTo>
                    <a:pt x="595" y="2871"/>
                    <a:pt x="624" y="2873"/>
                    <a:pt x="655" y="2873"/>
                  </a:cubicBezTo>
                  <a:cubicBezTo>
                    <a:pt x="985" y="2873"/>
                    <a:pt x="1572" y="2649"/>
                    <a:pt x="1572" y="2649"/>
                  </a:cubicBezTo>
                  <a:cubicBezTo>
                    <a:pt x="1572" y="2649"/>
                    <a:pt x="2106" y="3602"/>
                    <a:pt x="2290" y="3618"/>
                  </a:cubicBezTo>
                  <a:cubicBezTo>
                    <a:pt x="2407" y="3618"/>
                    <a:pt x="2541" y="3585"/>
                    <a:pt x="2674" y="3552"/>
                  </a:cubicBezTo>
                  <a:cubicBezTo>
                    <a:pt x="2892" y="3518"/>
                    <a:pt x="3126" y="3468"/>
                    <a:pt x="3359" y="3435"/>
                  </a:cubicBezTo>
                  <a:lnTo>
                    <a:pt x="3627" y="3769"/>
                  </a:lnTo>
                  <a:cubicBezTo>
                    <a:pt x="3627" y="3769"/>
                    <a:pt x="4245" y="2783"/>
                    <a:pt x="4445" y="2432"/>
                  </a:cubicBezTo>
                  <a:cubicBezTo>
                    <a:pt x="4479" y="2382"/>
                    <a:pt x="4496" y="2332"/>
                    <a:pt x="4529" y="2265"/>
                  </a:cubicBezTo>
                  <a:cubicBezTo>
                    <a:pt x="4880" y="1630"/>
                    <a:pt x="4713" y="828"/>
                    <a:pt x="4128" y="394"/>
                  </a:cubicBezTo>
                  <a:cubicBezTo>
                    <a:pt x="3914" y="228"/>
                    <a:pt x="3038" y="1"/>
                    <a:pt x="226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64;p68">
              <a:extLst>
                <a:ext uri="{FF2B5EF4-FFF2-40B4-BE49-F238E27FC236}">
                  <a16:creationId xmlns:a16="http://schemas.microsoft.com/office/drawing/2014/main" id="{FA3640F7-B33B-4475-67B9-B0041F1E0A93}"/>
                </a:ext>
              </a:extLst>
            </p:cNvPr>
            <p:cNvSpPr/>
            <p:nvPr/>
          </p:nvSpPr>
          <p:spPr>
            <a:xfrm>
              <a:off x="7252845" y="2067888"/>
              <a:ext cx="348640" cy="467706"/>
            </a:xfrm>
            <a:custGeom>
              <a:avLst/>
              <a:gdLst/>
              <a:ahLst/>
              <a:cxnLst/>
              <a:rect l="l" t="t" r="r" b="b"/>
              <a:pathLst>
                <a:path w="10878" h="14593" extrusionOk="0">
                  <a:moveTo>
                    <a:pt x="7384" y="0"/>
                  </a:moveTo>
                  <a:cubicBezTo>
                    <a:pt x="6964" y="0"/>
                    <a:pt x="6534" y="98"/>
                    <a:pt x="6116" y="307"/>
                  </a:cubicBezTo>
                  <a:cubicBezTo>
                    <a:pt x="4428" y="1143"/>
                    <a:pt x="0" y="11134"/>
                    <a:pt x="0" y="11134"/>
                  </a:cubicBezTo>
                  <a:lnTo>
                    <a:pt x="6918" y="14593"/>
                  </a:lnTo>
                  <a:cubicBezTo>
                    <a:pt x="6918" y="14593"/>
                    <a:pt x="10878" y="4217"/>
                    <a:pt x="10260" y="2312"/>
                  </a:cubicBezTo>
                  <a:cubicBezTo>
                    <a:pt x="9808" y="884"/>
                    <a:pt x="8643" y="0"/>
                    <a:pt x="738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5;p68">
              <a:extLst>
                <a:ext uri="{FF2B5EF4-FFF2-40B4-BE49-F238E27FC236}">
                  <a16:creationId xmlns:a16="http://schemas.microsoft.com/office/drawing/2014/main" id="{F70B8804-CEF9-5465-6AE7-9F7BE4F6F7EC}"/>
                </a:ext>
              </a:extLst>
            </p:cNvPr>
            <p:cNvSpPr/>
            <p:nvPr/>
          </p:nvSpPr>
          <p:spPr>
            <a:xfrm>
              <a:off x="7094326" y="4352028"/>
              <a:ext cx="449854" cy="171916"/>
            </a:xfrm>
            <a:custGeom>
              <a:avLst/>
              <a:gdLst/>
              <a:ahLst/>
              <a:cxnLst/>
              <a:rect l="l" t="t" r="r" b="b"/>
              <a:pathLst>
                <a:path w="14036" h="5364" extrusionOk="0">
                  <a:moveTo>
                    <a:pt x="8472" y="0"/>
                  </a:moveTo>
                  <a:cubicBezTo>
                    <a:pt x="8472" y="0"/>
                    <a:pt x="8539" y="1354"/>
                    <a:pt x="5865" y="2473"/>
                  </a:cubicBezTo>
                  <a:cubicBezTo>
                    <a:pt x="4946" y="2841"/>
                    <a:pt x="4011" y="3125"/>
                    <a:pt x="3042" y="3309"/>
                  </a:cubicBezTo>
                  <a:cubicBezTo>
                    <a:pt x="803" y="3776"/>
                    <a:pt x="1" y="5364"/>
                    <a:pt x="1" y="5364"/>
                  </a:cubicBezTo>
                  <a:lnTo>
                    <a:pt x="13835" y="5364"/>
                  </a:lnTo>
                  <a:lnTo>
                    <a:pt x="13936" y="2941"/>
                  </a:lnTo>
                  <a:lnTo>
                    <a:pt x="14036" y="401"/>
                  </a:lnTo>
                  <a:lnTo>
                    <a:pt x="8472"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66;p68">
              <a:extLst>
                <a:ext uri="{FF2B5EF4-FFF2-40B4-BE49-F238E27FC236}">
                  <a16:creationId xmlns:a16="http://schemas.microsoft.com/office/drawing/2014/main" id="{003C3E38-C13E-F8C4-5660-EBB760B0FC5B}"/>
                </a:ext>
              </a:extLst>
            </p:cNvPr>
            <p:cNvSpPr/>
            <p:nvPr/>
          </p:nvSpPr>
          <p:spPr>
            <a:xfrm>
              <a:off x="7094326" y="4431288"/>
              <a:ext cx="446649" cy="92657"/>
            </a:xfrm>
            <a:custGeom>
              <a:avLst/>
              <a:gdLst/>
              <a:ahLst/>
              <a:cxnLst/>
              <a:rect l="l" t="t" r="r" b="b"/>
              <a:pathLst>
                <a:path w="13936" h="2891" extrusionOk="0">
                  <a:moveTo>
                    <a:pt x="5865" y="0"/>
                  </a:moveTo>
                  <a:cubicBezTo>
                    <a:pt x="4946" y="368"/>
                    <a:pt x="4011" y="652"/>
                    <a:pt x="3042" y="836"/>
                  </a:cubicBezTo>
                  <a:cubicBezTo>
                    <a:pt x="803" y="1303"/>
                    <a:pt x="1" y="2891"/>
                    <a:pt x="1" y="2891"/>
                  </a:cubicBezTo>
                  <a:lnTo>
                    <a:pt x="13835" y="2891"/>
                  </a:lnTo>
                  <a:lnTo>
                    <a:pt x="13936" y="468"/>
                  </a:lnTo>
                  <a:lnTo>
                    <a:pt x="13936" y="468"/>
                  </a:lnTo>
                  <a:cubicBezTo>
                    <a:pt x="12666" y="836"/>
                    <a:pt x="10728" y="1638"/>
                    <a:pt x="7436" y="1905"/>
                  </a:cubicBezTo>
                  <a:cubicBezTo>
                    <a:pt x="7102" y="1237"/>
                    <a:pt x="6467" y="552"/>
                    <a:pt x="586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67;p68">
              <a:extLst>
                <a:ext uri="{FF2B5EF4-FFF2-40B4-BE49-F238E27FC236}">
                  <a16:creationId xmlns:a16="http://schemas.microsoft.com/office/drawing/2014/main" id="{9E3EF6EA-B356-D543-3BA5-EF9F9140946C}"/>
                </a:ext>
              </a:extLst>
            </p:cNvPr>
            <p:cNvSpPr/>
            <p:nvPr/>
          </p:nvSpPr>
          <p:spPr>
            <a:xfrm>
              <a:off x="7310151" y="2876157"/>
              <a:ext cx="407003" cy="1536413"/>
            </a:xfrm>
            <a:custGeom>
              <a:avLst/>
              <a:gdLst/>
              <a:ahLst/>
              <a:cxnLst/>
              <a:rect l="l" t="t" r="r" b="b"/>
              <a:pathLst>
                <a:path w="12699" h="47938" extrusionOk="0">
                  <a:moveTo>
                    <a:pt x="12699" y="1"/>
                  </a:moveTo>
                  <a:lnTo>
                    <a:pt x="3426" y="285"/>
                  </a:lnTo>
                  <a:cubicBezTo>
                    <a:pt x="3426" y="285"/>
                    <a:pt x="3058" y="2290"/>
                    <a:pt x="2590" y="5164"/>
                  </a:cubicBezTo>
                  <a:cubicBezTo>
                    <a:pt x="2473" y="5832"/>
                    <a:pt x="2356" y="6534"/>
                    <a:pt x="2239" y="7286"/>
                  </a:cubicBezTo>
                  <a:cubicBezTo>
                    <a:pt x="1337" y="12900"/>
                    <a:pt x="217" y="20318"/>
                    <a:pt x="134" y="23359"/>
                  </a:cubicBezTo>
                  <a:cubicBezTo>
                    <a:pt x="0" y="28539"/>
                    <a:pt x="552" y="46150"/>
                    <a:pt x="552" y="46150"/>
                  </a:cubicBezTo>
                  <a:lnTo>
                    <a:pt x="8739" y="47937"/>
                  </a:lnTo>
                  <a:cubicBezTo>
                    <a:pt x="8739" y="47937"/>
                    <a:pt x="9558" y="28956"/>
                    <a:pt x="9558" y="24579"/>
                  </a:cubicBezTo>
                  <a:cubicBezTo>
                    <a:pt x="9892" y="21872"/>
                    <a:pt x="10961" y="13501"/>
                    <a:pt x="11763" y="7286"/>
                  </a:cubicBezTo>
                  <a:cubicBezTo>
                    <a:pt x="11863" y="6550"/>
                    <a:pt x="11947" y="5832"/>
                    <a:pt x="12030" y="5164"/>
                  </a:cubicBezTo>
                  <a:cubicBezTo>
                    <a:pt x="12431" y="2139"/>
                    <a:pt x="12699" y="1"/>
                    <a:pt x="1269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68;p68">
              <a:extLst>
                <a:ext uri="{FF2B5EF4-FFF2-40B4-BE49-F238E27FC236}">
                  <a16:creationId xmlns:a16="http://schemas.microsoft.com/office/drawing/2014/main" id="{117A481F-C18F-F9C7-9DA2-495C8993E018}"/>
                </a:ext>
              </a:extLst>
            </p:cNvPr>
            <p:cNvSpPr/>
            <p:nvPr/>
          </p:nvSpPr>
          <p:spPr>
            <a:xfrm>
              <a:off x="8127875" y="4137293"/>
              <a:ext cx="330435" cy="431649"/>
            </a:xfrm>
            <a:custGeom>
              <a:avLst/>
              <a:gdLst/>
              <a:ahLst/>
              <a:cxnLst/>
              <a:rect l="l" t="t" r="r" b="b"/>
              <a:pathLst>
                <a:path w="10310" h="13468" extrusionOk="0">
                  <a:moveTo>
                    <a:pt x="6918" y="0"/>
                  </a:moveTo>
                  <a:lnTo>
                    <a:pt x="2724" y="3659"/>
                  </a:lnTo>
                  <a:cubicBezTo>
                    <a:pt x="2724" y="3659"/>
                    <a:pt x="3726" y="4562"/>
                    <a:pt x="2640" y="7268"/>
                  </a:cubicBezTo>
                  <a:cubicBezTo>
                    <a:pt x="2273" y="8171"/>
                    <a:pt x="1805" y="9039"/>
                    <a:pt x="1253" y="9858"/>
                  </a:cubicBezTo>
                  <a:cubicBezTo>
                    <a:pt x="0" y="11780"/>
                    <a:pt x="568" y="13467"/>
                    <a:pt x="568" y="13467"/>
                  </a:cubicBezTo>
                  <a:lnTo>
                    <a:pt x="10309" y="3626"/>
                  </a:lnTo>
                  <a:lnTo>
                    <a:pt x="8655" y="1872"/>
                  </a:lnTo>
                  <a:lnTo>
                    <a:pt x="6918"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69;p68">
              <a:extLst>
                <a:ext uri="{FF2B5EF4-FFF2-40B4-BE49-F238E27FC236}">
                  <a16:creationId xmlns:a16="http://schemas.microsoft.com/office/drawing/2014/main" id="{09EEEC05-57C9-7308-1114-B8954087EB51}"/>
                </a:ext>
              </a:extLst>
            </p:cNvPr>
            <p:cNvSpPr/>
            <p:nvPr/>
          </p:nvSpPr>
          <p:spPr>
            <a:xfrm>
              <a:off x="8127875" y="4197258"/>
              <a:ext cx="330435" cy="371684"/>
            </a:xfrm>
            <a:custGeom>
              <a:avLst/>
              <a:gdLst/>
              <a:ahLst/>
              <a:cxnLst/>
              <a:rect l="l" t="t" r="r" b="b"/>
              <a:pathLst>
                <a:path w="10310" h="11597" extrusionOk="0">
                  <a:moveTo>
                    <a:pt x="8655" y="1"/>
                  </a:moveTo>
                  <a:lnTo>
                    <a:pt x="8666" y="12"/>
                  </a:lnTo>
                  <a:lnTo>
                    <a:pt x="8666" y="12"/>
                  </a:lnTo>
                  <a:cubicBezTo>
                    <a:pt x="8668" y="8"/>
                    <a:pt x="8670" y="4"/>
                    <a:pt x="8672" y="1"/>
                  </a:cubicBezTo>
                  <a:close/>
                  <a:moveTo>
                    <a:pt x="8666" y="12"/>
                  </a:moveTo>
                  <a:cubicBezTo>
                    <a:pt x="8015" y="1166"/>
                    <a:pt x="7212" y="3100"/>
                    <a:pt x="5096" y="5615"/>
                  </a:cubicBezTo>
                  <a:cubicBezTo>
                    <a:pt x="4549" y="5436"/>
                    <a:pt x="3886" y="5384"/>
                    <a:pt x="3239" y="5384"/>
                  </a:cubicBezTo>
                  <a:cubicBezTo>
                    <a:pt x="3036" y="5384"/>
                    <a:pt x="2835" y="5389"/>
                    <a:pt x="2640" y="5397"/>
                  </a:cubicBezTo>
                  <a:cubicBezTo>
                    <a:pt x="2273" y="6300"/>
                    <a:pt x="1805" y="7168"/>
                    <a:pt x="1253" y="7987"/>
                  </a:cubicBezTo>
                  <a:cubicBezTo>
                    <a:pt x="0" y="9909"/>
                    <a:pt x="568" y="11596"/>
                    <a:pt x="568" y="11596"/>
                  </a:cubicBezTo>
                  <a:lnTo>
                    <a:pt x="10309" y="1755"/>
                  </a:lnTo>
                  <a:lnTo>
                    <a:pt x="8666" y="12"/>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70;p68">
              <a:extLst>
                <a:ext uri="{FF2B5EF4-FFF2-40B4-BE49-F238E27FC236}">
                  <a16:creationId xmlns:a16="http://schemas.microsoft.com/office/drawing/2014/main" id="{E562B575-EC8D-070D-7DC3-74C0C90FCFAA}"/>
                </a:ext>
              </a:extLst>
            </p:cNvPr>
            <p:cNvSpPr/>
            <p:nvPr/>
          </p:nvSpPr>
          <p:spPr>
            <a:xfrm>
              <a:off x="7612703" y="2958622"/>
              <a:ext cx="792596" cy="1323280"/>
            </a:xfrm>
            <a:custGeom>
              <a:avLst/>
              <a:gdLst/>
              <a:ahLst/>
              <a:cxnLst/>
              <a:rect l="l" t="t" r="r" b="b"/>
              <a:pathLst>
                <a:path w="24730" h="41288" extrusionOk="0">
                  <a:moveTo>
                    <a:pt x="1" y="1"/>
                  </a:moveTo>
                  <a:cubicBezTo>
                    <a:pt x="1" y="1"/>
                    <a:pt x="168" y="1939"/>
                    <a:pt x="418" y="4713"/>
                  </a:cubicBezTo>
                  <a:cubicBezTo>
                    <a:pt x="970" y="10794"/>
                    <a:pt x="1989" y="20803"/>
                    <a:pt x="2891" y="22774"/>
                  </a:cubicBezTo>
                  <a:cubicBezTo>
                    <a:pt x="3944" y="25147"/>
                    <a:pt x="18046" y="41287"/>
                    <a:pt x="18046" y="41287"/>
                  </a:cubicBezTo>
                  <a:lnTo>
                    <a:pt x="24729" y="38648"/>
                  </a:lnTo>
                  <a:lnTo>
                    <a:pt x="12098" y="20452"/>
                  </a:lnTo>
                  <a:lnTo>
                    <a:pt x="10443" y="4713"/>
                  </a:lnTo>
                  <a:lnTo>
                    <a:pt x="9959"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71;p68">
              <a:extLst>
                <a:ext uri="{FF2B5EF4-FFF2-40B4-BE49-F238E27FC236}">
                  <a16:creationId xmlns:a16="http://schemas.microsoft.com/office/drawing/2014/main" id="{0BEB63B3-DC6E-8912-2427-9C5EC5A6AA3E}"/>
                </a:ext>
              </a:extLst>
            </p:cNvPr>
            <p:cNvSpPr/>
            <p:nvPr/>
          </p:nvSpPr>
          <p:spPr>
            <a:xfrm>
              <a:off x="7612703" y="2958622"/>
              <a:ext cx="334730" cy="151468"/>
            </a:xfrm>
            <a:custGeom>
              <a:avLst/>
              <a:gdLst/>
              <a:ahLst/>
              <a:cxnLst/>
              <a:rect l="l" t="t" r="r" b="b"/>
              <a:pathLst>
                <a:path w="10444" h="4726" extrusionOk="0">
                  <a:moveTo>
                    <a:pt x="1" y="1"/>
                  </a:moveTo>
                  <a:cubicBezTo>
                    <a:pt x="1" y="1"/>
                    <a:pt x="151" y="1939"/>
                    <a:pt x="418" y="4713"/>
                  </a:cubicBezTo>
                  <a:cubicBezTo>
                    <a:pt x="1964" y="4721"/>
                    <a:pt x="3580" y="4725"/>
                    <a:pt x="5255" y="4725"/>
                  </a:cubicBezTo>
                  <a:cubicBezTo>
                    <a:pt x="6930" y="4725"/>
                    <a:pt x="8664" y="4721"/>
                    <a:pt x="10443" y="4713"/>
                  </a:cubicBezTo>
                  <a:lnTo>
                    <a:pt x="995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72;p68">
              <a:extLst>
                <a:ext uri="{FF2B5EF4-FFF2-40B4-BE49-F238E27FC236}">
                  <a16:creationId xmlns:a16="http://schemas.microsoft.com/office/drawing/2014/main" id="{68D50A1A-2189-DF77-3D39-E2F93B93FD79}"/>
                </a:ext>
              </a:extLst>
            </p:cNvPr>
            <p:cNvSpPr/>
            <p:nvPr/>
          </p:nvSpPr>
          <p:spPr>
            <a:xfrm>
              <a:off x="7302106" y="2043434"/>
              <a:ext cx="734233" cy="974128"/>
            </a:xfrm>
            <a:custGeom>
              <a:avLst/>
              <a:gdLst/>
              <a:ahLst/>
              <a:cxnLst/>
              <a:rect l="l" t="t" r="r" b="b"/>
              <a:pathLst>
                <a:path w="22909" h="30394" extrusionOk="0">
                  <a:moveTo>
                    <a:pt x="15172" y="1"/>
                  </a:moveTo>
                  <a:cubicBezTo>
                    <a:pt x="12833" y="1"/>
                    <a:pt x="8037" y="118"/>
                    <a:pt x="7904" y="118"/>
                  </a:cubicBezTo>
                  <a:cubicBezTo>
                    <a:pt x="7904" y="118"/>
                    <a:pt x="7486" y="168"/>
                    <a:pt x="6935" y="268"/>
                  </a:cubicBezTo>
                  <a:cubicBezTo>
                    <a:pt x="6083" y="452"/>
                    <a:pt x="4880" y="786"/>
                    <a:pt x="4362" y="1388"/>
                  </a:cubicBezTo>
                  <a:cubicBezTo>
                    <a:pt x="3526" y="2373"/>
                    <a:pt x="4144" y="16626"/>
                    <a:pt x="4144" y="16626"/>
                  </a:cubicBezTo>
                  <a:cubicBezTo>
                    <a:pt x="4128" y="16693"/>
                    <a:pt x="1020" y="25799"/>
                    <a:pt x="1" y="30394"/>
                  </a:cubicBezTo>
                  <a:lnTo>
                    <a:pt x="22407" y="30394"/>
                  </a:lnTo>
                  <a:cubicBezTo>
                    <a:pt x="22407" y="30394"/>
                    <a:pt x="21688" y="25765"/>
                    <a:pt x="20987" y="22223"/>
                  </a:cubicBezTo>
                  <a:cubicBezTo>
                    <a:pt x="20469" y="19683"/>
                    <a:pt x="20485" y="17060"/>
                    <a:pt x="21020" y="14521"/>
                  </a:cubicBezTo>
                  <a:cubicBezTo>
                    <a:pt x="21972" y="9976"/>
                    <a:pt x="22908" y="4612"/>
                    <a:pt x="21822" y="2774"/>
                  </a:cubicBezTo>
                  <a:cubicBezTo>
                    <a:pt x="20552" y="602"/>
                    <a:pt x="18163" y="536"/>
                    <a:pt x="16058" y="185"/>
                  </a:cubicBezTo>
                  <a:cubicBezTo>
                    <a:pt x="15757" y="135"/>
                    <a:pt x="15456" y="68"/>
                    <a:pt x="1517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73;p68">
              <a:extLst>
                <a:ext uri="{FF2B5EF4-FFF2-40B4-BE49-F238E27FC236}">
                  <a16:creationId xmlns:a16="http://schemas.microsoft.com/office/drawing/2014/main" id="{C450726D-E462-D94D-47D6-C21439FEDED5}"/>
                </a:ext>
              </a:extLst>
            </p:cNvPr>
            <p:cNvSpPr/>
            <p:nvPr/>
          </p:nvSpPr>
          <p:spPr>
            <a:xfrm>
              <a:off x="7747665" y="2758886"/>
              <a:ext cx="139802" cy="160699"/>
            </a:xfrm>
            <a:custGeom>
              <a:avLst/>
              <a:gdLst/>
              <a:ahLst/>
              <a:cxnLst/>
              <a:rect l="l" t="t" r="r" b="b"/>
              <a:pathLst>
                <a:path w="4362" h="5014" extrusionOk="0">
                  <a:moveTo>
                    <a:pt x="0" y="0"/>
                  </a:moveTo>
                  <a:lnTo>
                    <a:pt x="0" y="3493"/>
                  </a:lnTo>
                  <a:cubicBezTo>
                    <a:pt x="0" y="3493"/>
                    <a:pt x="100" y="4512"/>
                    <a:pt x="1454" y="4896"/>
                  </a:cubicBezTo>
                  <a:cubicBezTo>
                    <a:pt x="1729" y="4977"/>
                    <a:pt x="2000" y="5013"/>
                    <a:pt x="2259" y="5013"/>
                  </a:cubicBezTo>
                  <a:cubicBezTo>
                    <a:pt x="3276" y="5013"/>
                    <a:pt x="4104" y="4460"/>
                    <a:pt x="4211" y="3927"/>
                  </a:cubicBezTo>
                  <a:cubicBezTo>
                    <a:pt x="4361" y="3208"/>
                    <a:pt x="4278" y="168"/>
                    <a:pt x="4261" y="101"/>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74;p68">
              <a:extLst>
                <a:ext uri="{FF2B5EF4-FFF2-40B4-BE49-F238E27FC236}">
                  <a16:creationId xmlns:a16="http://schemas.microsoft.com/office/drawing/2014/main" id="{C16F28B8-2B42-79CA-6610-155DA91AA59E}"/>
                </a:ext>
              </a:extLst>
            </p:cNvPr>
            <p:cNvSpPr/>
            <p:nvPr/>
          </p:nvSpPr>
          <p:spPr>
            <a:xfrm>
              <a:off x="7424217" y="2758886"/>
              <a:ext cx="139802" cy="160699"/>
            </a:xfrm>
            <a:custGeom>
              <a:avLst/>
              <a:gdLst/>
              <a:ahLst/>
              <a:cxnLst/>
              <a:rect l="l" t="t" r="r" b="b"/>
              <a:pathLst>
                <a:path w="4362" h="5014" extrusionOk="0">
                  <a:moveTo>
                    <a:pt x="0" y="0"/>
                  </a:moveTo>
                  <a:lnTo>
                    <a:pt x="0" y="3493"/>
                  </a:lnTo>
                  <a:cubicBezTo>
                    <a:pt x="0" y="3493"/>
                    <a:pt x="84" y="4512"/>
                    <a:pt x="1454" y="4896"/>
                  </a:cubicBezTo>
                  <a:cubicBezTo>
                    <a:pt x="1729" y="4977"/>
                    <a:pt x="2000" y="5013"/>
                    <a:pt x="2259" y="5013"/>
                  </a:cubicBezTo>
                  <a:cubicBezTo>
                    <a:pt x="3276" y="5013"/>
                    <a:pt x="4104" y="4460"/>
                    <a:pt x="4211" y="3927"/>
                  </a:cubicBezTo>
                  <a:cubicBezTo>
                    <a:pt x="4361" y="3208"/>
                    <a:pt x="4278" y="168"/>
                    <a:pt x="4261" y="101"/>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75;p68">
              <a:extLst>
                <a:ext uri="{FF2B5EF4-FFF2-40B4-BE49-F238E27FC236}">
                  <a16:creationId xmlns:a16="http://schemas.microsoft.com/office/drawing/2014/main" id="{C72AAECD-3889-2975-9378-AB0AF502418C}"/>
                </a:ext>
              </a:extLst>
            </p:cNvPr>
            <p:cNvSpPr/>
            <p:nvPr/>
          </p:nvSpPr>
          <p:spPr>
            <a:xfrm>
              <a:off x="7524341" y="2043434"/>
              <a:ext cx="292424" cy="207812"/>
            </a:xfrm>
            <a:custGeom>
              <a:avLst/>
              <a:gdLst/>
              <a:ahLst/>
              <a:cxnLst/>
              <a:rect l="l" t="t" r="r" b="b"/>
              <a:pathLst>
                <a:path w="9124" h="6484" extrusionOk="0">
                  <a:moveTo>
                    <a:pt x="8238" y="1"/>
                  </a:moveTo>
                  <a:cubicBezTo>
                    <a:pt x="5899" y="1"/>
                    <a:pt x="1103" y="118"/>
                    <a:pt x="970" y="118"/>
                  </a:cubicBezTo>
                  <a:cubicBezTo>
                    <a:pt x="970" y="118"/>
                    <a:pt x="552" y="168"/>
                    <a:pt x="1" y="268"/>
                  </a:cubicBezTo>
                  <a:cubicBezTo>
                    <a:pt x="519" y="2190"/>
                    <a:pt x="1638" y="5982"/>
                    <a:pt x="2774" y="6484"/>
                  </a:cubicBezTo>
                  <a:cubicBezTo>
                    <a:pt x="4629" y="6283"/>
                    <a:pt x="7887" y="2691"/>
                    <a:pt x="9124" y="185"/>
                  </a:cubicBezTo>
                  <a:cubicBezTo>
                    <a:pt x="8823" y="135"/>
                    <a:pt x="8522" y="68"/>
                    <a:pt x="823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76;p68">
              <a:extLst>
                <a:ext uri="{FF2B5EF4-FFF2-40B4-BE49-F238E27FC236}">
                  <a16:creationId xmlns:a16="http://schemas.microsoft.com/office/drawing/2014/main" id="{171267D9-E9DD-398C-42AC-2D4CA03C41AE}"/>
                </a:ext>
              </a:extLst>
            </p:cNvPr>
            <p:cNvSpPr/>
            <p:nvPr/>
          </p:nvSpPr>
          <p:spPr>
            <a:xfrm>
              <a:off x="7451523" y="1572940"/>
              <a:ext cx="424695" cy="431457"/>
            </a:xfrm>
            <a:custGeom>
              <a:avLst/>
              <a:gdLst/>
              <a:ahLst/>
              <a:cxnLst/>
              <a:rect l="l" t="t" r="r" b="b"/>
              <a:pathLst>
                <a:path w="13251" h="13462" extrusionOk="0">
                  <a:moveTo>
                    <a:pt x="5495" y="0"/>
                  </a:moveTo>
                  <a:cubicBezTo>
                    <a:pt x="3163" y="0"/>
                    <a:pt x="950" y="1046"/>
                    <a:pt x="301" y="3603"/>
                  </a:cubicBezTo>
                  <a:cubicBezTo>
                    <a:pt x="0" y="4773"/>
                    <a:pt x="84" y="6009"/>
                    <a:pt x="167" y="7212"/>
                  </a:cubicBezTo>
                  <a:cubicBezTo>
                    <a:pt x="268" y="8833"/>
                    <a:pt x="435" y="10571"/>
                    <a:pt x="1487" y="11807"/>
                  </a:cubicBezTo>
                  <a:cubicBezTo>
                    <a:pt x="2599" y="13082"/>
                    <a:pt x="4415" y="13462"/>
                    <a:pt x="6105" y="13462"/>
                  </a:cubicBezTo>
                  <a:cubicBezTo>
                    <a:pt x="6142" y="13462"/>
                    <a:pt x="6179" y="13461"/>
                    <a:pt x="6216" y="13461"/>
                  </a:cubicBezTo>
                  <a:cubicBezTo>
                    <a:pt x="7502" y="13444"/>
                    <a:pt x="8822" y="13244"/>
                    <a:pt x="9959" y="12642"/>
                  </a:cubicBezTo>
                  <a:cubicBezTo>
                    <a:pt x="11980" y="11590"/>
                    <a:pt x="13250" y="9284"/>
                    <a:pt x="13200" y="6995"/>
                  </a:cubicBezTo>
                  <a:cubicBezTo>
                    <a:pt x="13133" y="4723"/>
                    <a:pt x="11830" y="2534"/>
                    <a:pt x="9925" y="1281"/>
                  </a:cubicBezTo>
                  <a:cubicBezTo>
                    <a:pt x="8688" y="474"/>
                    <a:pt x="7065" y="0"/>
                    <a:pt x="5495"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77;p68">
              <a:extLst>
                <a:ext uri="{FF2B5EF4-FFF2-40B4-BE49-F238E27FC236}">
                  <a16:creationId xmlns:a16="http://schemas.microsoft.com/office/drawing/2014/main" id="{C3E59C4E-3C8A-2FEB-108F-E61DBC5AD15B}"/>
                </a:ext>
              </a:extLst>
            </p:cNvPr>
            <p:cNvSpPr/>
            <p:nvPr/>
          </p:nvSpPr>
          <p:spPr>
            <a:xfrm>
              <a:off x="7500175" y="1755625"/>
              <a:ext cx="286591" cy="228420"/>
            </a:xfrm>
            <a:custGeom>
              <a:avLst/>
              <a:gdLst/>
              <a:ahLst/>
              <a:cxnLst/>
              <a:rect l="l" t="t" r="r" b="b"/>
              <a:pathLst>
                <a:path w="8942" h="7127" extrusionOk="0">
                  <a:moveTo>
                    <a:pt x="4286" y="1"/>
                  </a:moveTo>
                  <a:cubicBezTo>
                    <a:pt x="1835" y="1"/>
                    <a:pt x="0" y="1783"/>
                    <a:pt x="136" y="3768"/>
                  </a:cubicBezTo>
                  <a:cubicBezTo>
                    <a:pt x="320" y="6441"/>
                    <a:pt x="2609" y="7093"/>
                    <a:pt x="4915" y="7126"/>
                  </a:cubicBezTo>
                  <a:cubicBezTo>
                    <a:pt x="4928" y="7126"/>
                    <a:pt x="4941" y="7126"/>
                    <a:pt x="4954" y="7126"/>
                  </a:cubicBezTo>
                  <a:cubicBezTo>
                    <a:pt x="7257" y="7126"/>
                    <a:pt x="8941" y="5662"/>
                    <a:pt x="8808" y="3851"/>
                  </a:cubicBezTo>
                  <a:cubicBezTo>
                    <a:pt x="8675" y="2013"/>
                    <a:pt x="7004" y="710"/>
                    <a:pt x="7004" y="710"/>
                  </a:cubicBezTo>
                  <a:cubicBezTo>
                    <a:pt x="6061" y="215"/>
                    <a:pt x="5137" y="1"/>
                    <a:pt x="4286"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2178;p68">
              <a:extLst>
                <a:ext uri="{FF2B5EF4-FFF2-40B4-BE49-F238E27FC236}">
                  <a16:creationId xmlns:a16="http://schemas.microsoft.com/office/drawing/2014/main" id="{36F51579-28C0-27B1-5E88-B1704D3758B6}"/>
                </a:ext>
              </a:extLst>
            </p:cNvPr>
            <p:cNvSpPr/>
            <p:nvPr/>
          </p:nvSpPr>
          <p:spPr>
            <a:xfrm>
              <a:off x="7486875" y="1710210"/>
              <a:ext cx="308481" cy="507319"/>
            </a:xfrm>
            <a:custGeom>
              <a:avLst/>
              <a:gdLst/>
              <a:ahLst/>
              <a:cxnLst/>
              <a:rect l="l" t="t" r="r" b="b"/>
              <a:pathLst>
                <a:path w="9625" h="15829" extrusionOk="0">
                  <a:moveTo>
                    <a:pt x="2710" y="0"/>
                  </a:moveTo>
                  <a:cubicBezTo>
                    <a:pt x="2301" y="0"/>
                    <a:pt x="1900" y="85"/>
                    <a:pt x="1537" y="289"/>
                  </a:cubicBezTo>
                  <a:cubicBezTo>
                    <a:pt x="1370" y="373"/>
                    <a:pt x="1237" y="490"/>
                    <a:pt x="1103" y="623"/>
                  </a:cubicBezTo>
                  <a:cubicBezTo>
                    <a:pt x="401" y="1375"/>
                    <a:pt x="886" y="2361"/>
                    <a:pt x="501" y="3230"/>
                  </a:cubicBezTo>
                  <a:cubicBezTo>
                    <a:pt x="384" y="3481"/>
                    <a:pt x="0" y="3648"/>
                    <a:pt x="0" y="3915"/>
                  </a:cubicBezTo>
                  <a:cubicBezTo>
                    <a:pt x="17" y="4132"/>
                    <a:pt x="585" y="4182"/>
                    <a:pt x="602" y="4800"/>
                  </a:cubicBezTo>
                  <a:cubicBezTo>
                    <a:pt x="618" y="5452"/>
                    <a:pt x="719" y="6438"/>
                    <a:pt x="952" y="6622"/>
                  </a:cubicBezTo>
                  <a:cubicBezTo>
                    <a:pt x="1167" y="6815"/>
                    <a:pt x="1541" y="6912"/>
                    <a:pt x="2029" y="6912"/>
                  </a:cubicBezTo>
                  <a:cubicBezTo>
                    <a:pt x="2300" y="6912"/>
                    <a:pt x="2607" y="6882"/>
                    <a:pt x="2941" y="6822"/>
                  </a:cubicBezTo>
                  <a:cubicBezTo>
                    <a:pt x="3041" y="6806"/>
                    <a:pt x="3125" y="6789"/>
                    <a:pt x="3208" y="6789"/>
                  </a:cubicBezTo>
                  <a:cubicBezTo>
                    <a:pt x="3219" y="6788"/>
                    <a:pt x="3230" y="6788"/>
                    <a:pt x="3241" y="6788"/>
                  </a:cubicBezTo>
                  <a:cubicBezTo>
                    <a:pt x="3878" y="6788"/>
                    <a:pt x="3927" y="8213"/>
                    <a:pt x="3943" y="8460"/>
                  </a:cubicBezTo>
                  <a:cubicBezTo>
                    <a:pt x="3993" y="9011"/>
                    <a:pt x="3810" y="9562"/>
                    <a:pt x="3442" y="9980"/>
                  </a:cubicBezTo>
                  <a:cubicBezTo>
                    <a:pt x="3091" y="10364"/>
                    <a:pt x="2139" y="10515"/>
                    <a:pt x="2139" y="10515"/>
                  </a:cubicBezTo>
                  <a:cubicBezTo>
                    <a:pt x="2139" y="10515"/>
                    <a:pt x="3225" y="15577"/>
                    <a:pt x="4244" y="15828"/>
                  </a:cubicBezTo>
                  <a:cubicBezTo>
                    <a:pt x="5631" y="15260"/>
                    <a:pt x="8705" y="12169"/>
                    <a:pt x="9624" y="10465"/>
                  </a:cubicBezTo>
                  <a:cubicBezTo>
                    <a:pt x="8588" y="10131"/>
                    <a:pt x="7569" y="9562"/>
                    <a:pt x="7218" y="8577"/>
                  </a:cubicBezTo>
                  <a:cubicBezTo>
                    <a:pt x="6884" y="7591"/>
                    <a:pt x="7168" y="3915"/>
                    <a:pt x="7168" y="3915"/>
                  </a:cubicBezTo>
                  <a:lnTo>
                    <a:pt x="7168" y="3915"/>
                  </a:lnTo>
                  <a:cubicBezTo>
                    <a:pt x="7168" y="3915"/>
                    <a:pt x="7248" y="3960"/>
                    <a:pt x="7396" y="3960"/>
                  </a:cubicBezTo>
                  <a:cubicBezTo>
                    <a:pt x="7519" y="3960"/>
                    <a:pt x="7691" y="3929"/>
                    <a:pt x="7903" y="3815"/>
                  </a:cubicBezTo>
                  <a:cubicBezTo>
                    <a:pt x="8371" y="3581"/>
                    <a:pt x="8755" y="1409"/>
                    <a:pt x="8004" y="1225"/>
                  </a:cubicBezTo>
                  <a:cubicBezTo>
                    <a:pt x="7927" y="1204"/>
                    <a:pt x="7850" y="1194"/>
                    <a:pt x="7773" y="1194"/>
                  </a:cubicBezTo>
                  <a:cubicBezTo>
                    <a:pt x="7478" y="1194"/>
                    <a:pt x="7190" y="1341"/>
                    <a:pt x="7018" y="1592"/>
                  </a:cubicBezTo>
                  <a:cubicBezTo>
                    <a:pt x="6951" y="1726"/>
                    <a:pt x="6834" y="1826"/>
                    <a:pt x="6784" y="1960"/>
                  </a:cubicBezTo>
                  <a:cubicBezTo>
                    <a:pt x="6700" y="2144"/>
                    <a:pt x="6633" y="2328"/>
                    <a:pt x="6583" y="2511"/>
                  </a:cubicBezTo>
                  <a:cubicBezTo>
                    <a:pt x="6132" y="1643"/>
                    <a:pt x="5414" y="924"/>
                    <a:pt x="4528" y="473"/>
                  </a:cubicBezTo>
                  <a:cubicBezTo>
                    <a:pt x="3982" y="200"/>
                    <a:pt x="3337" y="0"/>
                    <a:pt x="271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79;p68">
              <a:extLst>
                <a:ext uri="{FF2B5EF4-FFF2-40B4-BE49-F238E27FC236}">
                  <a16:creationId xmlns:a16="http://schemas.microsoft.com/office/drawing/2014/main" id="{985841F2-D444-0C43-99B0-B002DD432099}"/>
                </a:ext>
              </a:extLst>
            </p:cNvPr>
            <p:cNvSpPr/>
            <p:nvPr/>
          </p:nvSpPr>
          <p:spPr>
            <a:xfrm>
              <a:off x="7555397" y="1814790"/>
              <a:ext cx="239958" cy="402740"/>
            </a:xfrm>
            <a:custGeom>
              <a:avLst/>
              <a:gdLst/>
              <a:ahLst/>
              <a:cxnLst/>
              <a:rect l="l" t="t" r="r" b="b"/>
              <a:pathLst>
                <a:path w="7487" h="12566" extrusionOk="0">
                  <a:moveTo>
                    <a:pt x="4579" y="0"/>
                  </a:moveTo>
                  <a:cubicBezTo>
                    <a:pt x="4512" y="318"/>
                    <a:pt x="4445" y="535"/>
                    <a:pt x="4412" y="685"/>
                  </a:cubicBezTo>
                  <a:cubicBezTo>
                    <a:pt x="3727" y="2857"/>
                    <a:pt x="1789" y="3392"/>
                    <a:pt x="1070" y="3526"/>
                  </a:cubicBezTo>
                  <a:cubicBezTo>
                    <a:pt x="1081" y="3525"/>
                    <a:pt x="1092" y="3525"/>
                    <a:pt x="1103" y="3525"/>
                  </a:cubicBezTo>
                  <a:cubicBezTo>
                    <a:pt x="1740" y="3525"/>
                    <a:pt x="1789" y="4950"/>
                    <a:pt x="1805" y="5197"/>
                  </a:cubicBezTo>
                  <a:cubicBezTo>
                    <a:pt x="1855" y="5748"/>
                    <a:pt x="1672" y="6299"/>
                    <a:pt x="1304" y="6717"/>
                  </a:cubicBezTo>
                  <a:cubicBezTo>
                    <a:pt x="953" y="7101"/>
                    <a:pt x="1" y="7252"/>
                    <a:pt x="1" y="7252"/>
                  </a:cubicBezTo>
                  <a:cubicBezTo>
                    <a:pt x="1" y="7252"/>
                    <a:pt x="1087" y="12314"/>
                    <a:pt x="2106" y="12565"/>
                  </a:cubicBezTo>
                  <a:cubicBezTo>
                    <a:pt x="3493" y="11997"/>
                    <a:pt x="6567" y="8906"/>
                    <a:pt x="7486" y="7202"/>
                  </a:cubicBezTo>
                  <a:cubicBezTo>
                    <a:pt x="6450" y="6868"/>
                    <a:pt x="5431" y="6299"/>
                    <a:pt x="5080" y="5314"/>
                  </a:cubicBezTo>
                  <a:cubicBezTo>
                    <a:pt x="4746" y="4311"/>
                    <a:pt x="5030" y="652"/>
                    <a:pt x="5030" y="652"/>
                  </a:cubicBezTo>
                  <a:cubicBezTo>
                    <a:pt x="5030" y="652"/>
                    <a:pt x="4679" y="552"/>
                    <a:pt x="457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0;p68">
              <a:extLst>
                <a:ext uri="{FF2B5EF4-FFF2-40B4-BE49-F238E27FC236}">
                  <a16:creationId xmlns:a16="http://schemas.microsoft.com/office/drawing/2014/main" id="{F32CFBA7-30D9-2AF2-9203-449B49BC659A}"/>
                </a:ext>
              </a:extLst>
            </p:cNvPr>
            <p:cNvSpPr/>
            <p:nvPr/>
          </p:nvSpPr>
          <p:spPr>
            <a:xfrm>
              <a:off x="7709622" y="1763798"/>
              <a:ext cx="33236" cy="54773"/>
            </a:xfrm>
            <a:custGeom>
              <a:avLst/>
              <a:gdLst/>
              <a:ahLst/>
              <a:cxnLst/>
              <a:rect l="l" t="t" r="r" b="b"/>
              <a:pathLst>
                <a:path w="1037" h="1709" extrusionOk="0">
                  <a:moveTo>
                    <a:pt x="819" y="0"/>
                  </a:moveTo>
                  <a:cubicBezTo>
                    <a:pt x="736" y="0"/>
                    <a:pt x="630" y="29"/>
                    <a:pt x="502" y="121"/>
                  </a:cubicBezTo>
                  <a:cubicBezTo>
                    <a:pt x="68" y="438"/>
                    <a:pt x="1" y="1708"/>
                    <a:pt x="469" y="1708"/>
                  </a:cubicBezTo>
                  <a:cubicBezTo>
                    <a:pt x="937" y="1708"/>
                    <a:pt x="953" y="923"/>
                    <a:pt x="636" y="839"/>
                  </a:cubicBezTo>
                  <a:cubicBezTo>
                    <a:pt x="569" y="823"/>
                    <a:pt x="502" y="806"/>
                    <a:pt x="435" y="806"/>
                  </a:cubicBezTo>
                  <a:cubicBezTo>
                    <a:pt x="435" y="806"/>
                    <a:pt x="501" y="87"/>
                    <a:pt x="1019" y="87"/>
                  </a:cubicBezTo>
                  <a:cubicBezTo>
                    <a:pt x="1025" y="87"/>
                    <a:pt x="1031" y="87"/>
                    <a:pt x="1037" y="88"/>
                  </a:cubicBezTo>
                  <a:cubicBezTo>
                    <a:pt x="1037" y="88"/>
                    <a:pt x="963" y="0"/>
                    <a:pt x="81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81;p68">
              <a:extLst>
                <a:ext uri="{FF2B5EF4-FFF2-40B4-BE49-F238E27FC236}">
                  <a16:creationId xmlns:a16="http://schemas.microsoft.com/office/drawing/2014/main" id="{22201822-B7B5-E586-0651-EE54D984CBC3}"/>
                </a:ext>
              </a:extLst>
            </p:cNvPr>
            <p:cNvSpPr/>
            <p:nvPr/>
          </p:nvSpPr>
          <p:spPr>
            <a:xfrm>
              <a:off x="7529693" y="1749440"/>
              <a:ext cx="41280" cy="20384"/>
            </a:xfrm>
            <a:custGeom>
              <a:avLst/>
              <a:gdLst/>
              <a:ahLst/>
              <a:cxnLst/>
              <a:rect l="l" t="t" r="r" b="b"/>
              <a:pathLst>
                <a:path w="1288" h="636" extrusionOk="0">
                  <a:moveTo>
                    <a:pt x="657" y="1"/>
                  </a:moveTo>
                  <a:cubicBezTo>
                    <a:pt x="385" y="1"/>
                    <a:pt x="109" y="176"/>
                    <a:pt x="1" y="419"/>
                  </a:cubicBezTo>
                  <a:cubicBezTo>
                    <a:pt x="112" y="397"/>
                    <a:pt x="226" y="387"/>
                    <a:pt x="340" y="387"/>
                  </a:cubicBezTo>
                  <a:cubicBezTo>
                    <a:pt x="670" y="387"/>
                    <a:pt x="1002" y="474"/>
                    <a:pt x="1287" y="636"/>
                  </a:cubicBezTo>
                  <a:cubicBezTo>
                    <a:pt x="1195" y="176"/>
                    <a:pt x="928" y="1"/>
                    <a:pt x="657"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82;p68">
              <a:extLst>
                <a:ext uri="{FF2B5EF4-FFF2-40B4-BE49-F238E27FC236}">
                  <a16:creationId xmlns:a16="http://schemas.microsoft.com/office/drawing/2014/main" id="{2C60BEDA-07E9-D2F6-ECE8-D1B7EC77E1CC}"/>
                </a:ext>
              </a:extLst>
            </p:cNvPr>
            <p:cNvSpPr/>
            <p:nvPr/>
          </p:nvSpPr>
          <p:spPr>
            <a:xfrm>
              <a:off x="7536135" y="1782964"/>
              <a:ext cx="24134" cy="24358"/>
            </a:xfrm>
            <a:custGeom>
              <a:avLst/>
              <a:gdLst/>
              <a:ahLst/>
              <a:cxnLst/>
              <a:rect l="l" t="t" r="r" b="b"/>
              <a:pathLst>
                <a:path w="753" h="760" extrusionOk="0">
                  <a:moveTo>
                    <a:pt x="328" y="1"/>
                  </a:moveTo>
                  <a:cubicBezTo>
                    <a:pt x="292" y="1"/>
                    <a:pt x="259" y="16"/>
                    <a:pt x="234" y="41"/>
                  </a:cubicBezTo>
                  <a:cubicBezTo>
                    <a:pt x="184" y="58"/>
                    <a:pt x="134" y="74"/>
                    <a:pt x="101" y="124"/>
                  </a:cubicBezTo>
                  <a:cubicBezTo>
                    <a:pt x="67" y="158"/>
                    <a:pt x="50" y="191"/>
                    <a:pt x="34" y="241"/>
                  </a:cubicBezTo>
                  <a:cubicBezTo>
                    <a:pt x="17" y="292"/>
                    <a:pt x="0" y="342"/>
                    <a:pt x="0" y="392"/>
                  </a:cubicBezTo>
                  <a:cubicBezTo>
                    <a:pt x="0" y="409"/>
                    <a:pt x="17" y="442"/>
                    <a:pt x="17" y="475"/>
                  </a:cubicBezTo>
                  <a:cubicBezTo>
                    <a:pt x="34" y="542"/>
                    <a:pt x="67" y="609"/>
                    <a:pt x="117" y="642"/>
                  </a:cubicBezTo>
                  <a:lnTo>
                    <a:pt x="201" y="709"/>
                  </a:lnTo>
                  <a:cubicBezTo>
                    <a:pt x="251" y="743"/>
                    <a:pt x="318" y="759"/>
                    <a:pt x="385" y="759"/>
                  </a:cubicBezTo>
                  <a:cubicBezTo>
                    <a:pt x="485" y="743"/>
                    <a:pt x="585" y="709"/>
                    <a:pt x="652" y="642"/>
                  </a:cubicBezTo>
                  <a:cubicBezTo>
                    <a:pt x="685" y="609"/>
                    <a:pt x="719" y="559"/>
                    <a:pt x="735" y="509"/>
                  </a:cubicBezTo>
                  <a:cubicBezTo>
                    <a:pt x="752" y="459"/>
                    <a:pt x="752" y="425"/>
                    <a:pt x="752" y="375"/>
                  </a:cubicBezTo>
                  <a:lnTo>
                    <a:pt x="735" y="275"/>
                  </a:lnTo>
                  <a:cubicBezTo>
                    <a:pt x="719" y="208"/>
                    <a:pt x="685" y="158"/>
                    <a:pt x="635" y="108"/>
                  </a:cubicBezTo>
                  <a:cubicBezTo>
                    <a:pt x="619" y="91"/>
                    <a:pt x="585" y="58"/>
                    <a:pt x="552" y="41"/>
                  </a:cubicBezTo>
                  <a:cubicBezTo>
                    <a:pt x="515" y="16"/>
                    <a:pt x="469" y="1"/>
                    <a:pt x="421" y="1"/>
                  </a:cubicBezTo>
                  <a:cubicBezTo>
                    <a:pt x="404" y="1"/>
                    <a:pt x="386" y="3"/>
                    <a:pt x="368" y="7"/>
                  </a:cubicBezTo>
                  <a:cubicBezTo>
                    <a:pt x="354" y="3"/>
                    <a:pt x="341" y="1"/>
                    <a:pt x="32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83;p68">
              <a:extLst>
                <a:ext uri="{FF2B5EF4-FFF2-40B4-BE49-F238E27FC236}">
                  <a16:creationId xmlns:a16="http://schemas.microsoft.com/office/drawing/2014/main" id="{C61C78F7-5D93-2200-E15A-19D9A60CC227}"/>
                </a:ext>
              </a:extLst>
            </p:cNvPr>
            <p:cNvSpPr/>
            <p:nvPr/>
          </p:nvSpPr>
          <p:spPr>
            <a:xfrm>
              <a:off x="7486875" y="1835654"/>
              <a:ext cx="171916" cy="107912"/>
            </a:xfrm>
            <a:custGeom>
              <a:avLst/>
              <a:gdLst/>
              <a:ahLst/>
              <a:cxnLst/>
              <a:rect l="l" t="t" r="r" b="b"/>
              <a:pathLst>
                <a:path w="5364" h="3367" extrusionOk="0">
                  <a:moveTo>
                    <a:pt x="0" y="1"/>
                  </a:moveTo>
                  <a:cubicBezTo>
                    <a:pt x="0" y="1"/>
                    <a:pt x="318" y="2691"/>
                    <a:pt x="936" y="3109"/>
                  </a:cubicBezTo>
                  <a:cubicBezTo>
                    <a:pt x="1219" y="3295"/>
                    <a:pt x="1613" y="3367"/>
                    <a:pt x="2045" y="3367"/>
                  </a:cubicBezTo>
                  <a:cubicBezTo>
                    <a:pt x="3244" y="3367"/>
                    <a:pt x="4738" y="2812"/>
                    <a:pt x="4996" y="2591"/>
                  </a:cubicBezTo>
                  <a:cubicBezTo>
                    <a:pt x="5364" y="2290"/>
                    <a:pt x="5313" y="870"/>
                    <a:pt x="5146" y="502"/>
                  </a:cubicBezTo>
                  <a:cubicBezTo>
                    <a:pt x="4996" y="151"/>
                    <a:pt x="1"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84;p68">
              <a:extLst>
                <a:ext uri="{FF2B5EF4-FFF2-40B4-BE49-F238E27FC236}">
                  <a16:creationId xmlns:a16="http://schemas.microsoft.com/office/drawing/2014/main" id="{8973D111-5689-75D0-BF9E-A539A4334B87}"/>
                </a:ext>
              </a:extLst>
            </p:cNvPr>
            <p:cNvSpPr/>
            <p:nvPr/>
          </p:nvSpPr>
          <p:spPr>
            <a:xfrm>
              <a:off x="7502387" y="1705499"/>
              <a:ext cx="205665" cy="85221"/>
            </a:xfrm>
            <a:custGeom>
              <a:avLst/>
              <a:gdLst/>
              <a:ahLst/>
              <a:cxnLst/>
              <a:rect l="l" t="t" r="r" b="b"/>
              <a:pathLst>
                <a:path w="6417" h="2659" extrusionOk="0">
                  <a:moveTo>
                    <a:pt x="2488" y="1"/>
                  </a:moveTo>
                  <a:cubicBezTo>
                    <a:pt x="1462" y="1"/>
                    <a:pt x="823" y="243"/>
                    <a:pt x="435" y="470"/>
                  </a:cubicBezTo>
                  <a:cubicBezTo>
                    <a:pt x="101" y="670"/>
                    <a:pt x="1" y="1088"/>
                    <a:pt x="218" y="1422"/>
                  </a:cubicBezTo>
                  <a:cubicBezTo>
                    <a:pt x="218" y="1422"/>
                    <a:pt x="664" y="752"/>
                    <a:pt x="1931" y="752"/>
                  </a:cubicBezTo>
                  <a:cubicBezTo>
                    <a:pt x="1961" y="752"/>
                    <a:pt x="1991" y="753"/>
                    <a:pt x="2022" y="754"/>
                  </a:cubicBezTo>
                  <a:cubicBezTo>
                    <a:pt x="3359" y="787"/>
                    <a:pt x="4846" y="1422"/>
                    <a:pt x="6099" y="2658"/>
                  </a:cubicBezTo>
                  <a:cubicBezTo>
                    <a:pt x="6250" y="2424"/>
                    <a:pt x="6367" y="2157"/>
                    <a:pt x="6417" y="1873"/>
                  </a:cubicBezTo>
                  <a:cubicBezTo>
                    <a:pt x="6417" y="1873"/>
                    <a:pt x="4746" y="52"/>
                    <a:pt x="2590" y="2"/>
                  </a:cubicBezTo>
                  <a:cubicBezTo>
                    <a:pt x="2556" y="1"/>
                    <a:pt x="2522" y="1"/>
                    <a:pt x="2488" y="1"/>
                  </a:cubicBezTo>
                  <a:close/>
                </a:path>
              </a:pathLst>
            </a:custGeom>
            <a:solidFill>
              <a:srgbClr val="EAF1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85;p68">
              <a:extLst>
                <a:ext uri="{FF2B5EF4-FFF2-40B4-BE49-F238E27FC236}">
                  <a16:creationId xmlns:a16="http://schemas.microsoft.com/office/drawing/2014/main" id="{69E1B975-1D0B-FFC5-EAAF-B1266633E4A6}"/>
                </a:ext>
              </a:extLst>
            </p:cNvPr>
            <p:cNvSpPr/>
            <p:nvPr/>
          </p:nvSpPr>
          <p:spPr>
            <a:xfrm>
              <a:off x="6637005" y="2859011"/>
              <a:ext cx="462706" cy="1007332"/>
            </a:xfrm>
            <a:custGeom>
              <a:avLst/>
              <a:gdLst/>
              <a:ahLst/>
              <a:cxnLst/>
              <a:rect l="l" t="t" r="r" b="b"/>
              <a:pathLst>
                <a:path w="14437" h="31430" extrusionOk="0">
                  <a:moveTo>
                    <a:pt x="2774" y="1"/>
                  </a:moveTo>
                  <a:cubicBezTo>
                    <a:pt x="1237" y="1"/>
                    <a:pt x="1" y="1237"/>
                    <a:pt x="1" y="2758"/>
                  </a:cubicBezTo>
                  <a:lnTo>
                    <a:pt x="1" y="31430"/>
                  </a:lnTo>
                  <a:lnTo>
                    <a:pt x="1839" y="31430"/>
                  </a:lnTo>
                  <a:lnTo>
                    <a:pt x="1839" y="2340"/>
                  </a:lnTo>
                  <a:cubicBezTo>
                    <a:pt x="1839" y="2056"/>
                    <a:pt x="2056" y="1822"/>
                    <a:pt x="2340" y="1822"/>
                  </a:cubicBezTo>
                  <a:lnTo>
                    <a:pt x="13234" y="1822"/>
                  </a:lnTo>
                  <a:cubicBezTo>
                    <a:pt x="14437" y="1805"/>
                    <a:pt x="14437" y="18"/>
                    <a:pt x="132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86;p68">
              <a:extLst>
                <a:ext uri="{FF2B5EF4-FFF2-40B4-BE49-F238E27FC236}">
                  <a16:creationId xmlns:a16="http://schemas.microsoft.com/office/drawing/2014/main" id="{1A0F263A-E696-F865-F917-FFBBF22AAB47}"/>
                </a:ext>
              </a:extLst>
            </p:cNvPr>
            <p:cNvSpPr/>
            <p:nvPr/>
          </p:nvSpPr>
          <p:spPr>
            <a:xfrm>
              <a:off x="7131825" y="2859011"/>
              <a:ext cx="462706" cy="1007332"/>
            </a:xfrm>
            <a:custGeom>
              <a:avLst/>
              <a:gdLst/>
              <a:ahLst/>
              <a:cxnLst/>
              <a:rect l="l" t="t" r="r" b="b"/>
              <a:pathLst>
                <a:path w="14437" h="31430" extrusionOk="0">
                  <a:moveTo>
                    <a:pt x="2774" y="1"/>
                  </a:moveTo>
                  <a:cubicBezTo>
                    <a:pt x="1237" y="1"/>
                    <a:pt x="0" y="1237"/>
                    <a:pt x="0" y="2758"/>
                  </a:cubicBezTo>
                  <a:lnTo>
                    <a:pt x="0" y="31430"/>
                  </a:lnTo>
                  <a:lnTo>
                    <a:pt x="1838" y="31430"/>
                  </a:lnTo>
                  <a:lnTo>
                    <a:pt x="1838" y="2340"/>
                  </a:lnTo>
                  <a:cubicBezTo>
                    <a:pt x="1838" y="2056"/>
                    <a:pt x="2055" y="1822"/>
                    <a:pt x="2340" y="1822"/>
                  </a:cubicBezTo>
                  <a:lnTo>
                    <a:pt x="13234" y="1822"/>
                  </a:lnTo>
                  <a:cubicBezTo>
                    <a:pt x="14437" y="1805"/>
                    <a:pt x="14437" y="18"/>
                    <a:pt x="132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87;p68">
              <a:extLst>
                <a:ext uri="{FF2B5EF4-FFF2-40B4-BE49-F238E27FC236}">
                  <a16:creationId xmlns:a16="http://schemas.microsoft.com/office/drawing/2014/main" id="{C39C2411-5010-F1FF-35C7-97DCD605B6CF}"/>
                </a:ext>
              </a:extLst>
            </p:cNvPr>
            <p:cNvSpPr/>
            <p:nvPr/>
          </p:nvSpPr>
          <p:spPr>
            <a:xfrm>
              <a:off x="6446371" y="3026632"/>
              <a:ext cx="698882" cy="762598"/>
            </a:xfrm>
            <a:custGeom>
              <a:avLst/>
              <a:gdLst/>
              <a:ahLst/>
              <a:cxnLst/>
              <a:rect l="l" t="t" r="r" b="b"/>
              <a:pathLst>
                <a:path w="21806" h="23794" extrusionOk="0">
                  <a:moveTo>
                    <a:pt x="20218" y="1"/>
                  </a:moveTo>
                  <a:lnTo>
                    <a:pt x="17193" y="17"/>
                  </a:lnTo>
                  <a:lnTo>
                    <a:pt x="3242" y="101"/>
                  </a:lnTo>
                  <a:cubicBezTo>
                    <a:pt x="1437" y="118"/>
                    <a:pt x="0" y="1588"/>
                    <a:pt x="17" y="3376"/>
                  </a:cubicBezTo>
                  <a:lnTo>
                    <a:pt x="218" y="23794"/>
                  </a:lnTo>
                  <a:lnTo>
                    <a:pt x="21805" y="23660"/>
                  </a:lnTo>
                  <a:lnTo>
                    <a:pt x="21772" y="18280"/>
                  </a:lnTo>
                  <a:lnTo>
                    <a:pt x="21588" y="2707"/>
                  </a:lnTo>
                  <a:cubicBezTo>
                    <a:pt x="21571" y="418"/>
                    <a:pt x="20368" y="1"/>
                    <a:pt x="2021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88;p68">
              <a:extLst>
                <a:ext uri="{FF2B5EF4-FFF2-40B4-BE49-F238E27FC236}">
                  <a16:creationId xmlns:a16="http://schemas.microsoft.com/office/drawing/2014/main" id="{30EB1FE2-F471-9801-C88D-F0952B71FC79}"/>
                </a:ext>
              </a:extLst>
            </p:cNvPr>
            <p:cNvSpPr/>
            <p:nvPr/>
          </p:nvSpPr>
          <p:spPr>
            <a:xfrm>
              <a:off x="5917290" y="3877015"/>
              <a:ext cx="67497" cy="551613"/>
            </a:xfrm>
            <a:custGeom>
              <a:avLst/>
              <a:gdLst/>
              <a:ahLst/>
              <a:cxnLst/>
              <a:rect l="l" t="t" r="r" b="b"/>
              <a:pathLst>
                <a:path w="2106" h="17211" extrusionOk="0">
                  <a:moveTo>
                    <a:pt x="1053" y="1"/>
                  </a:moveTo>
                  <a:cubicBezTo>
                    <a:pt x="527" y="1"/>
                    <a:pt x="0" y="352"/>
                    <a:pt x="0" y="1053"/>
                  </a:cubicBezTo>
                  <a:lnTo>
                    <a:pt x="0" y="16158"/>
                  </a:lnTo>
                  <a:cubicBezTo>
                    <a:pt x="0" y="16743"/>
                    <a:pt x="468" y="17211"/>
                    <a:pt x="1053" y="17211"/>
                  </a:cubicBezTo>
                  <a:cubicBezTo>
                    <a:pt x="1638" y="17211"/>
                    <a:pt x="2106" y="16743"/>
                    <a:pt x="2106" y="16158"/>
                  </a:cubicBezTo>
                  <a:lnTo>
                    <a:pt x="2106" y="1053"/>
                  </a:lnTo>
                  <a:cubicBezTo>
                    <a:pt x="2106" y="352"/>
                    <a:pt x="1579" y="1"/>
                    <a:pt x="10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89;p68">
              <a:extLst>
                <a:ext uri="{FF2B5EF4-FFF2-40B4-BE49-F238E27FC236}">
                  <a16:creationId xmlns:a16="http://schemas.microsoft.com/office/drawing/2014/main" id="{69F81A95-5F8D-F3C6-ACC2-3FBBD144DC34}"/>
                </a:ext>
              </a:extLst>
            </p:cNvPr>
            <p:cNvSpPr/>
            <p:nvPr/>
          </p:nvSpPr>
          <p:spPr>
            <a:xfrm>
              <a:off x="5620603" y="4264724"/>
              <a:ext cx="306366" cy="262489"/>
            </a:xfrm>
            <a:custGeom>
              <a:avLst/>
              <a:gdLst/>
              <a:ahLst/>
              <a:cxnLst/>
              <a:rect l="l" t="t" r="r" b="b"/>
              <a:pathLst>
                <a:path w="9559" h="8190" extrusionOk="0">
                  <a:moveTo>
                    <a:pt x="4094" y="1"/>
                  </a:moveTo>
                  <a:cubicBezTo>
                    <a:pt x="1822" y="1"/>
                    <a:pt x="1" y="1822"/>
                    <a:pt x="1" y="4094"/>
                  </a:cubicBezTo>
                  <a:cubicBezTo>
                    <a:pt x="1" y="6559"/>
                    <a:pt x="2012" y="8190"/>
                    <a:pt x="4116" y="8190"/>
                  </a:cubicBezTo>
                  <a:cubicBezTo>
                    <a:pt x="5121" y="8190"/>
                    <a:pt x="6147" y="7817"/>
                    <a:pt x="6985" y="6985"/>
                  </a:cubicBezTo>
                  <a:cubicBezTo>
                    <a:pt x="9558" y="4395"/>
                    <a:pt x="7737" y="1"/>
                    <a:pt x="409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90;p68">
              <a:extLst>
                <a:ext uri="{FF2B5EF4-FFF2-40B4-BE49-F238E27FC236}">
                  <a16:creationId xmlns:a16="http://schemas.microsoft.com/office/drawing/2014/main" id="{0BDBE32F-CCB5-2258-F584-4A881E976612}"/>
                </a:ext>
              </a:extLst>
            </p:cNvPr>
            <p:cNvSpPr/>
            <p:nvPr/>
          </p:nvSpPr>
          <p:spPr>
            <a:xfrm>
              <a:off x="5695568" y="4339689"/>
              <a:ext cx="130700" cy="111919"/>
            </a:xfrm>
            <a:custGeom>
              <a:avLst/>
              <a:gdLst/>
              <a:ahLst/>
              <a:cxnLst/>
              <a:rect l="l" t="t" r="r" b="b"/>
              <a:pathLst>
                <a:path w="4078" h="3492" extrusionOk="0">
                  <a:moveTo>
                    <a:pt x="1755" y="1"/>
                  </a:moveTo>
                  <a:cubicBezTo>
                    <a:pt x="786" y="1"/>
                    <a:pt x="1" y="786"/>
                    <a:pt x="1" y="1755"/>
                  </a:cubicBezTo>
                  <a:cubicBezTo>
                    <a:pt x="1" y="2795"/>
                    <a:pt x="865" y="3491"/>
                    <a:pt x="1760" y="3491"/>
                  </a:cubicBezTo>
                  <a:cubicBezTo>
                    <a:pt x="2188" y="3491"/>
                    <a:pt x="2624" y="3332"/>
                    <a:pt x="2975" y="2975"/>
                  </a:cubicBezTo>
                  <a:cubicBezTo>
                    <a:pt x="4078" y="1889"/>
                    <a:pt x="3293" y="1"/>
                    <a:pt x="1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91;p68">
              <a:extLst>
                <a:ext uri="{FF2B5EF4-FFF2-40B4-BE49-F238E27FC236}">
                  <a16:creationId xmlns:a16="http://schemas.microsoft.com/office/drawing/2014/main" id="{D0EC10FD-2914-C66E-DC3E-BA971165F133}"/>
                </a:ext>
              </a:extLst>
            </p:cNvPr>
            <p:cNvSpPr/>
            <p:nvPr/>
          </p:nvSpPr>
          <p:spPr>
            <a:xfrm>
              <a:off x="5706305" y="4360585"/>
              <a:ext cx="278482" cy="67497"/>
            </a:xfrm>
            <a:custGeom>
              <a:avLst/>
              <a:gdLst/>
              <a:ahLst/>
              <a:cxnLst/>
              <a:rect l="l" t="t" r="r" b="b"/>
              <a:pathLst>
                <a:path w="8689" h="2106" extrusionOk="0">
                  <a:moveTo>
                    <a:pt x="1420" y="1"/>
                  </a:moveTo>
                  <a:cubicBezTo>
                    <a:pt x="0" y="1"/>
                    <a:pt x="0" y="2106"/>
                    <a:pt x="1420" y="2106"/>
                  </a:cubicBezTo>
                  <a:lnTo>
                    <a:pt x="7636" y="2106"/>
                  </a:lnTo>
                  <a:cubicBezTo>
                    <a:pt x="8221" y="2106"/>
                    <a:pt x="8689" y="1638"/>
                    <a:pt x="8689" y="1053"/>
                  </a:cubicBezTo>
                  <a:cubicBezTo>
                    <a:pt x="8689" y="468"/>
                    <a:pt x="8221" y="1"/>
                    <a:pt x="7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92;p68">
              <a:extLst>
                <a:ext uri="{FF2B5EF4-FFF2-40B4-BE49-F238E27FC236}">
                  <a16:creationId xmlns:a16="http://schemas.microsoft.com/office/drawing/2014/main" id="{51420360-CB23-1212-96BC-3AD781CB286A}"/>
                </a:ext>
              </a:extLst>
            </p:cNvPr>
            <p:cNvSpPr/>
            <p:nvPr/>
          </p:nvSpPr>
          <p:spPr>
            <a:xfrm>
              <a:off x="6315703" y="3877015"/>
              <a:ext cx="67497" cy="551613"/>
            </a:xfrm>
            <a:custGeom>
              <a:avLst/>
              <a:gdLst/>
              <a:ahLst/>
              <a:cxnLst/>
              <a:rect l="l" t="t" r="r" b="b"/>
              <a:pathLst>
                <a:path w="2106" h="17211" extrusionOk="0">
                  <a:moveTo>
                    <a:pt x="1053" y="1"/>
                  </a:moveTo>
                  <a:cubicBezTo>
                    <a:pt x="527" y="1"/>
                    <a:pt x="0" y="352"/>
                    <a:pt x="0" y="1053"/>
                  </a:cubicBezTo>
                  <a:lnTo>
                    <a:pt x="0" y="16158"/>
                  </a:lnTo>
                  <a:cubicBezTo>
                    <a:pt x="0" y="16743"/>
                    <a:pt x="468" y="17211"/>
                    <a:pt x="1053" y="17211"/>
                  </a:cubicBezTo>
                  <a:cubicBezTo>
                    <a:pt x="1638" y="17211"/>
                    <a:pt x="2106" y="16743"/>
                    <a:pt x="2106" y="16158"/>
                  </a:cubicBezTo>
                  <a:lnTo>
                    <a:pt x="2106" y="1053"/>
                  </a:lnTo>
                  <a:cubicBezTo>
                    <a:pt x="2106" y="352"/>
                    <a:pt x="1579" y="1"/>
                    <a:pt x="10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3;p68">
              <a:extLst>
                <a:ext uri="{FF2B5EF4-FFF2-40B4-BE49-F238E27FC236}">
                  <a16:creationId xmlns:a16="http://schemas.microsoft.com/office/drawing/2014/main" id="{72577F88-7A55-07FC-1C94-882D5D58C19D}"/>
                </a:ext>
              </a:extLst>
            </p:cNvPr>
            <p:cNvSpPr/>
            <p:nvPr/>
          </p:nvSpPr>
          <p:spPr>
            <a:xfrm>
              <a:off x="6019017" y="4264724"/>
              <a:ext cx="306366" cy="262489"/>
            </a:xfrm>
            <a:custGeom>
              <a:avLst/>
              <a:gdLst/>
              <a:ahLst/>
              <a:cxnLst/>
              <a:rect l="l" t="t" r="r" b="b"/>
              <a:pathLst>
                <a:path w="9559" h="8190" extrusionOk="0">
                  <a:moveTo>
                    <a:pt x="4095" y="1"/>
                  </a:moveTo>
                  <a:cubicBezTo>
                    <a:pt x="1839" y="1"/>
                    <a:pt x="1" y="1822"/>
                    <a:pt x="1" y="4094"/>
                  </a:cubicBezTo>
                  <a:cubicBezTo>
                    <a:pt x="1" y="6559"/>
                    <a:pt x="2020" y="8190"/>
                    <a:pt x="4123" y="8190"/>
                  </a:cubicBezTo>
                  <a:cubicBezTo>
                    <a:pt x="5129" y="8190"/>
                    <a:pt x="6153" y="7817"/>
                    <a:pt x="6985" y="6985"/>
                  </a:cubicBezTo>
                  <a:cubicBezTo>
                    <a:pt x="9558" y="4395"/>
                    <a:pt x="7737" y="1"/>
                    <a:pt x="409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94;p68">
              <a:extLst>
                <a:ext uri="{FF2B5EF4-FFF2-40B4-BE49-F238E27FC236}">
                  <a16:creationId xmlns:a16="http://schemas.microsoft.com/office/drawing/2014/main" id="{F2945863-E24D-8B57-BE1A-0B2ADC563462}"/>
                </a:ext>
              </a:extLst>
            </p:cNvPr>
            <p:cNvSpPr/>
            <p:nvPr/>
          </p:nvSpPr>
          <p:spPr>
            <a:xfrm>
              <a:off x="6094526" y="4339689"/>
              <a:ext cx="130155" cy="111919"/>
            </a:xfrm>
            <a:custGeom>
              <a:avLst/>
              <a:gdLst/>
              <a:ahLst/>
              <a:cxnLst/>
              <a:rect l="l" t="t" r="r" b="b"/>
              <a:pathLst>
                <a:path w="4061" h="3492" extrusionOk="0">
                  <a:moveTo>
                    <a:pt x="1739" y="1"/>
                  </a:moveTo>
                  <a:cubicBezTo>
                    <a:pt x="769" y="1"/>
                    <a:pt x="1" y="786"/>
                    <a:pt x="1" y="1755"/>
                  </a:cubicBezTo>
                  <a:cubicBezTo>
                    <a:pt x="1" y="2795"/>
                    <a:pt x="857" y="3491"/>
                    <a:pt x="1747" y="3491"/>
                  </a:cubicBezTo>
                  <a:cubicBezTo>
                    <a:pt x="2173" y="3491"/>
                    <a:pt x="2607" y="3332"/>
                    <a:pt x="2958" y="2975"/>
                  </a:cubicBezTo>
                  <a:cubicBezTo>
                    <a:pt x="4061" y="1889"/>
                    <a:pt x="3292" y="1"/>
                    <a:pt x="1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95;p68">
              <a:extLst>
                <a:ext uri="{FF2B5EF4-FFF2-40B4-BE49-F238E27FC236}">
                  <a16:creationId xmlns:a16="http://schemas.microsoft.com/office/drawing/2014/main" id="{69AD4106-0BD4-A641-6626-163A20E1BFCF}"/>
                </a:ext>
              </a:extLst>
            </p:cNvPr>
            <p:cNvSpPr/>
            <p:nvPr/>
          </p:nvSpPr>
          <p:spPr>
            <a:xfrm>
              <a:off x="6105231" y="4360585"/>
              <a:ext cx="277970" cy="67497"/>
            </a:xfrm>
            <a:custGeom>
              <a:avLst/>
              <a:gdLst/>
              <a:ahLst/>
              <a:cxnLst/>
              <a:rect l="l" t="t" r="r" b="b"/>
              <a:pathLst>
                <a:path w="8673" h="2106" extrusionOk="0">
                  <a:moveTo>
                    <a:pt x="1405" y="1"/>
                  </a:moveTo>
                  <a:cubicBezTo>
                    <a:pt x="1" y="1"/>
                    <a:pt x="1" y="2106"/>
                    <a:pt x="1405" y="2106"/>
                  </a:cubicBezTo>
                  <a:lnTo>
                    <a:pt x="7620" y="2106"/>
                  </a:lnTo>
                  <a:cubicBezTo>
                    <a:pt x="8205" y="2106"/>
                    <a:pt x="8673" y="1638"/>
                    <a:pt x="8673" y="1053"/>
                  </a:cubicBezTo>
                  <a:cubicBezTo>
                    <a:pt x="8673" y="468"/>
                    <a:pt x="8205" y="1"/>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6;p68">
              <a:extLst>
                <a:ext uri="{FF2B5EF4-FFF2-40B4-BE49-F238E27FC236}">
                  <a16:creationId xmlns:a16="http://schemas.microsoft.com/office/drawing/2014/main" id="{3C678E39-FE90-F592-308E-C50ABD7FEE34}"/>
                </a:ext>
              </a:extLst>
            </p:cNvPr>
            <p:cNvSpPr/>
            <p:nvPr/>
          </p:nvSpPr>
          <p:spPr>
            <a:xfrm>
              <a:off x="5816621" y="3853458"/>
              <a:ext cx="1401450" cy="136052"/>
            </a:xfrm>
            <a:custGeom>
              <a:avLst/>
              <a:gdLst/>
              <a:ahLst/>
              <a:cxnLst/>
              <a:rect l="l" t="t" r="r" b="b"/>
              <a:pathLst>
                <a:path w="43727" h="4245" extrusionOk="0">
                  <a:moveTo>
                    <a:pt x="1370" y="1"/>
                  </a:moveTo>
                  <a:cubicBezTo>
                    <a:pt x="551" y="1"/>
                    <a:pt x="0" y="819"/>
                    <a:pt x="301" y="1588"/>
                  </a:cubicBezTo>
                  <a:cubicBezTo>
                    <a:pt x="952" y="3192"/>
                    <a:pt x="2506" y="4245"/>
                    <a:pt x="4244" y="4245"/>
                  </a:cubicBezTo>
                  <a:lnTo>
                    <a:pt x="39482" y="4245"/>
                  </a:lnTo>
                  <a:cubicBezTo>
                    <a:pt x="41220" y="4245"/>
                    <a:pt x="42774" y="3192"/>
                    <a:pt x="43426" y="1588"/>
                  </a:cubicBezTo>
                  <a:cubicBezTo>
                    <a:pt x="43726" y="819"/>
                    <a:pt x="43175" y="1"/>
                    <a:pt x="4235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97;p68">
              <a:extLst>
                <a:ext uri="{FF2B5EF4-FFF2-40B4-BE49-F238E27FC236}">
                  <a16:creationId xmlns:a16="http://schemas.microsoft.com/office/drawing/2014/main" id="{9EF1A0E6-92A0-F64A-750B-042F74F33AB9}"/>
                </a:ext>
              </a:extLst>
            </p:cNvPr>
            <p:cNvSpPr/>
            <p:nvPr/>
          </p:nvSpPr>
          <p:spPr>
            <a:xfrm>
              <a:off x="7094326" y="3026632"/>
              <a:ext cx="98041" cy="768238"/>
            </a:xfrm>
            <a:custGeom>
              <a:avLst/>
              <a:gdLst/>
              <a:ahLst/>
              <a:cxnLst/>
              <a:rect l="l" t="t" r="r" b="b"/>
              <a:pathLst>
                <a:path w="3059" h="23970" extrusionOk="0">
                  <a:moveTo>
                    <a:pt x="1" y="1"/>
                  </a:moveTo>
                  <a:lnTo>
                    <a:pt x="218" y="22557"/>
                  </a:lnTo>
                  <a:cubicBezTo>
                    <a:pt x="226" y="23583"/>
                    <a:pt x="892" y="23970"/>
                    <a:pt x="1572" y="23970"/>
                  </a:cubicBezTo>
                  <a:cubicBezTo>
                    <a:pt x="2287" y="23970"/>
                    <a:pt x="3017" y="23541"/>
                    <a:pt x="3008" y="22975"/>
                  </a:cubicBezTo>
                  <a:cubicBezTo>
                    <a:pt x="3008" y="21855"/>
                    <a:pt x="3058" y="3810"/>
                    <a:pt x="2791" y="2022"/>
                  </a:cubicBezTo>
                  <a:cubicBezTo>
                    <a:pt x="2557" y="418"/>
                    <a:pt x="1204" y="51"/>
                    <a:pt x="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8;p68">
              <a:extLst>
                <a:ext uri="{FF2B5EF4-FFF2-40B4-BE49-F238E27FC236}">
                  <a16:creationId xmlns:a16="http://schemas.microsoft.com/office/drawing/2014/main" id="{60831E92-3F9F-20FD-B41D-7C988F468BD7}"/>
                </a:ext>
              </a:extLst>
            </p:cNvPr>
            <p:cNvSpPr/>
            <p:nvPr/>
          </p:nvSpPr>
          <p:spPr>
            <a:xfrm>
              <a:off x="6916000" y="2866735"/>
              <a:ext cx="143552" cy="99515"/>
            </a:xfrm>
            <a:custGeom>
              <a:avLst/>
              <a:gdLst/>
              <a:ahLst/>
              <a:cxnLst/>
              <a:rect l="l" t="t" r="r" b="b"/>
              <a:pathLst>
                <a:path w="4479" h="3105" extrusionOk="0">
                  <a:moveTo>
                    <a:pt x="1418" y="0"/>
                  </a:moveTo>
                  <a:cubicBezTo>
                    <a:pt x="1297" y="0"/>
                    <a:pt x="1176" y="38"/>
                    <a:pt x="1070" y="111"/>
                  </a:cubicBezTo>
                  <a:cubicBezTo>
                    <a:pt x="903" y="261"/>
                    <a:pt x="1" y="2534"/>
                    <a:pt x="51" y="2584"/>
                  </a:cubicBezTo>
                  <a:cubicBezTo>
                    <a:pt x="167" y="2731"/>
                    <a:pt x="427" y="2770"/>
                    <a:pt x="672" y="2770"/>
                  </a:cubicBezTo>
                  <a:cubicBezTo>
                    <a:pt x="956" y="2770"/>
                    <a:pt x="1220" y="2717"/>
                    <a:pt x="1220" y="2717"/>
                  </a:cubicBezTo>
                  <a:cubicBezTo>
                    <a:pt x="1220" y="2717"/>
                    <a:pt x="1638" y="2985"/>
                    <a:pt x="1839" y="3085"/>
                  </a:cubicBezTo>
                  <a:cubicBezTo>
                    <a:pt x="1866" y="3099"/>
                    <a:pt x="1895" y="3104"/>
                    <a:pt x="1924" y="3104"/>
                  </a:cubicBezTo>
                  <a:cubicBezTo>
                    <a:pt x="2111" y="3104"/>
                    <a:pt x="2323" y="2868"/>
                    <a:pt x="2323" y="2868"/>
                  </a:cubicBezTo>
                  <a:cubicBezTo>
                    <a:pt x="2540" y="2935"/>
                    <a:pt x="2741" y="2985"/>
                    <a:pt x="2958" y="3001"/>
                  </a:cubicBezTo>
                  <a:cubicBezTo>
                    <a:pt x="3075" y="2985"/>
                    <a:pt x="3242" y="2650"/>
                    <a:pt x="3242" y="2650"/>
                  </a:cubicBezTo>
                  <a:lnTo>
                    <a:pt x="3526" y="2701"/>
                  </a:lnTo>
                  <a:lnTo>
                    <a:pt x="3977" y="2784"/>
                  </a:lnTo>
                  <a:cubicBezTo>
                    <a:pt x="4094" y="2584"/>
                    <a:pt x="4195" y="2366"/>
                    <a:pt x="4261" y="2149"/>
                  </a:cubicBezTo>
                  <a:cubicBezTo>
                    <a:pt x="4312" y="1915"/>
                    <a:pt x="4479" y="846"/>
                    <a:pt x="4362" y="662"/>
                  </a:cubicBezTo>
                  <a:cubicBezTo>
                    <a:pt x="4289" y="589"/>
                    <a:pt x="4178" y="542"/>
                    <a:pt x="4074" y="542"/>
                  </a:cubicBezTo>
                  <a:cubicBezTo>
                    <a:pt x="4058" y="542"/>
                    <a:pt x="4043" y="543"/>
                    <a:pt x="4028" y="545"/>
                  </a:cubicBezTo>
                  <a:cubicBezTo>
                    <a:pt x="4007" y="542"/>
                    <a:pt x="3986" y="541"/>
                    <a:pt x="3964" y="541"/>
                  </a:cubicBezTo>
                  <a:cubicBezTo>
                    <a:pt x="3864" y="541"/>
                    <a:pt x="3756" y="571"/>
                    <a:pt x="3660" y="612"/>
                  </a:cubicBezTo>
                  <a:cubicBezTo>
                    <a:pt x="3593" y="696"/>
                    <a:pt x="3576" y="1331"/>
                    <a:pt x="3576" y="1397"/>
                  </a:cubicBezTo>
                  <a:cubicBezTo>
                    <a:pt x="3576" y="1397"/>
                    <a:pt x="3476" y="1197"/>
                    <a:pt x="3393" y="1046"/>
                  </a:cubicBezTo>
                  <a:cubicBezTo>
                    <a:pt x="3292" y="913"/>
                    <a:pt x="3142" y="829"/>
                    <a:pt x="2975" y="829"/>
                  </a:cubicBezTo>
                  <a:cubicBezTo>
                    <a:pt x="2908" y="813"/>
                    <a:pt x="2841" y="796"/>
                    <a:pt x="2774" y="796"/>
                  </a:cubicBezTo>
                  <a:cubicBezTo>
                    <a:pt x="2708" y="645"/>
                    <a:pt x="1872" y="645"/>
                    <a:pt x="1872" y="645"/>
                  </a:cubicBezTo>
                  <a:cubicBezTo>
                    <a:pt x="1889" y="495"/>
                    <a:pt x="1872" y="345"/>
                    <a:pt x="1822" y="194"/>
                  </a:cubicBezTo>
                  <a:cubicBezTo>
                    <a:pt x="1805" y="178"/>
                    <a:pt x="1789" y="144"/>
                    <a:pt x="1772" y="128"/>
                  </a:cubicBezTo>
                  <a:cubicBezTo>
                    <a:pt x="1669" y="42"/>
                    <a:pt x="1544" y="0"/>
                    <a:pt x="14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9;p68">
              <a:extLst>
                <a:ext uri="{FF2B5EF4-FFF2-40B4-BE49-F238E27FC236}">
                  <a16:creationId xmlns:a16="http://schemas.microsoft.com/office/drawing/2014/main" id="{B9208539-E5E2-1D59-F3CB-617F8F540EF0}"/>
                </a:ext>
              </a:extLst>
            </p:cNvPr>
            <p:cNvSpPr/>
            <p:nvPr/>
          </p:nvSpPr>
          <p:spPr>
            <a:xfrm>
              <a:off x="6958306" y="2872952"/>
              <a:ext cx="18236" cy="59998"/>
            </a:xfrm>
            <a:custGeom>
              <a:avLst/>
              <a:gdLst/>
              <a:ahLst/>
              <a:cxnLst/>
              <a:rect l="l" t="t" r="r" b="b"/>
              <a:pathLst>
                <a:path w="569" h="1872" extrusionOk="0">
                  <a:moveTo>
                    <a:pt x="502" y="0"/>
                  </a:moveTo>
                  <a:cubicBezTo>
                    <a:pt x="435" y="201"/>
                    <a:pt x="268" y="451"/>
                    <a:pt x="168" y="802"/>
                  </a:cubicBezTo>
                  <a:cubicBezTo>
                    <a:pt x="34" y="1153"/>
                    <a:pt x="1" y="1521"/>
                    <a:pt x="68" y="1872"/>
                  </a:cubicBezTo>
                  <a:lnTo>
                    <a:pt x="552" y="451"/>
                  </a:lnTo>
                  <a:cubicBezTo>
                    <a:pt x="569" y="301"/>
                    <a:pt x="552" y="151"/>
                    <a:pt x="5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00;p68">
              <a:extLst>
                <a:ext uri="{FF2B5EF4-FFF2-40B4-BE49-F238E27FC236}">
                  <a16:creationId xmlns:a16="http://schemas.microsoft.com/office/drawing/2014/main" id="{8AACC2DF-95F5-54F2-2DCC-14479F1EDC3D}"/>
                </a:ext>
              </a:extLst>
            </p:cNvPr>
            <p:cNvSpPr/>
            <p:nvPr/>
          </p:nvSpPr>
          <p:spPr>
            <a:xfrm>
              <a:off x="6993657" y="2892214"/>
              <a:ext cx="21986" cy="49325"/>
            </a:xfrm>
            <a:custGeom>
              <a:avLst/>
              <a:gdLst/>
              <a:ahLst/>
              <a:cxnLst/>
              <a:rect l="l" t="t" r="r" b="b"/>
              <a:pathLst>
                <a:path w="686" h="1539" extrusionOk="0">
                  <a:moveTo>
                    <a:pt x="351" y="1"/>
                  </a:moveTo>
                  <a:cubicBezTo>
                    <a:pt x="351" y="1"/>
                    <a:pt x="151" y="1003"/>
                    <a:pt x="1" y="1538"/>
                  </a:cubicBezTo>
                  <a:cubicBezTo>
                    <a:pt x="335" y="1087"/>
                    <a:pt x="686" y="853"/>
                    <a:pt x="552" y="34"/>
                  </a:cubicBezTo>
                  <a:cubicBezTo>
                    <a:pt x="485" y="18"/>
                    <a:pt x="418" y="1"/>
                    <a:pt x="3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01;p68">
              <a:extLst>
                <a:ext uri="{FF2B5EF4-FFF2-40B4-BE49-F238E27FC236}">
                  <a16:creationId xmlns:a16="http://schemas.microsoft.com/office/drawing/2014/main" id="{6A6B9C89-4F96-07DF-5B6F-B9B98034FA93}"/>
                </a:ext>
              </a:extLst>
            </p:cNvPr>
            <p:cNvSpPr/>
            <p:nvPr/>
          </p:nvSpPr>
          <p:spPr>
            <a:xfrm>
              <a:off x="7019906" y="2886317"/>
              <a:ext cx="23012" cy="66985"/>
            </a:xfrm>
            <a:custGeom>
              <a:avLst/>
              <a:gdLst/>
              <a:ahLst/>
              <a:cxnLst/>
              <a:rect l="l" t="t" r="r" b="b"/>
              <a:pathLst>
                <a:path w="718" h="2090" extrusionOk="0">
                  <a:moveTo>
                    <a:pt x="420" y="0"/>
                  </a:moveTo>
                  <a:cubicBezTo>
                    <a:pt x="419" y="0"/>
                    <a:pt x="419" y="1"/>
                    <a:pt x="418" y="1"/>
                  </a:cubicBezTo>
                  <a:cubicBezTo>
                    <a:pt x="351" y="85"/>
                    <a:pt x="334" y="720"/>
                    <a:pt x="334" y="770"/>
                  </a:cubicBezTo>
                  <a:lnTo>
                    <a:pt x="334" y="786"/>
                  </a:lnTo>
                  <a:cubicBezTo>
                    <a:pt x="368" y="937"/>
                    <a:pt x="385" y="1087"/>
                    <a:pt x="385" y="1254"/>
                  </a:cubicBezTo>
                  <a:cubicBezTo>
                    <a:pt x="368" y="1505"/>
                    <a:pt x="0" y="2039"/>
                    <a:pt x="0" y="2039"/>
                  </a:cubicBezTo>
                  <a:lnTo>
                    <a:pt x="284" y="2090"/>
                  </a:lnTo>
                  <a:cubicBezTo>
                    <a:pt x="435" y="1889"/>
                    <a:pt x="552" y="1689"/>
                    <a:pt x="652" y="1471"/>
                  </a:cubicBezTo>
                  <a:cubicBezTo>
                    <a:pt x="718" y="1339"/>
                    <a:pt x="474" y="0"/>
                    <a:pt x="42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02;p68">
              <a:extLst>
                <a:ext uri="{FF2B5EF4-FFF2-40B4-BE49-F238E27FC236}">
                  <a16:creationId xmlns:a16="http://schemas.microsoft.com/office/drawing/2014/main" id="{00725D28-EB1A-F513-1ED4-6C8449846FB4}"/>
                </a:ext>
              </a:extLst>
            </p:cNvPr>
            <p:cNvSpPr/>
            <p:nvPr/>
          </p:nvSpPr>
          <p:spPr>
            <a:xfrm>
              <a:off x="7450979" y="2445085"/>
              <a:ext cx="615328" cy="490557"/>
            </a:xfrm>
            <a:custGeom>
              <a:avLst/>
              <a:gdLst/>
              <a:ahLst/>
              <a:cxnLst/>
              <a:rect l="l" t="t" r="r" b="b"/>
              <a:pathLst>
                <a:path w="19199" h="15306" extrusionOk="0">
                  <a:moveTo>
                    <a:pt x="12916" y="0"/>
                  </a:moveTo>
                  <a:lnTo>
                    <a:pt x="12365" y="6283"/>
                  </a:lnTo>
                  <a:cubicBezTo>
                    <a:pt x="12365" y="6283"/>
                    <a:pt x="6517" y="10226"/>
                    <a:pt x="4646" y="11345"/>
                  </a:cubicBezTo>
                  <a:cubicBezTo>
                    <a:pt x="4423" y="11470"/>
                    <a:pt x="4190" y="11538"/>
                    <a:pt x="3945" y="11538"/>
                  </a:cubicBezTo>
                  <a:cubicBezTo>
                    <a:pt x="3895" y="11538"/>
                    <a:pt x="3844" y="11535"/>
                    <a:pt x="3793" y="11529"/>
                  </a:cubicBezTo>
                  <a:cubicBezTo>
                    <a:pt x="3175" y="11503"/>
                    <a:pt x="2669" y="11439"/>
                    <a:pt x="2257" y="11439"/>
                  </a:cubicBezTo>
                  <a:cubicBezTo>
                    <a:pt x="1891" y="11439"/>
                    <a:pt x="1599" y="11490"/>
                    <a:pt x="1371" y="11663"/>
                  </a:cubicBezTo>
                  <a:cubicBezTo>
                    <a:pt x="986" y="11980"/>
                    <a:pt x="652" y="12381"/>
                    <a:pt x="385" y="12799"/>
                  </a:cubicBezTo>
                  <a:cubicBezTo>
                    <a:pt x="1" y="13317"/>
                    <a:pt x="67" y="13952"/>
                    <a:pt x="17" y="14553"/>
                  </a:cubicBezTo>
                  <a:cubicBezTo>
                    <a:pt x="1" y="14804"/>
                    <a:pt x="17" y="15238"/>
                    <a:pt x="352" y="15238"/>
                  </a:cubicBezTo>
                  <a:cubicBezTo>
                    <a:pt x="385" y="15238"/>
                    <a:pt x="402" y="15222"/>
                    <a:pt x="435" y="15222"/>
                  </a:cubicBezTo>
                  <a:cubicBezTo>
                    <a:pt x="636" y="15155"/>
                    <a:pt x="719" y="14837"/>
                    <a:pt x="786" y="14654"/>
                  </a:cubicBezTo>
                  <a:cubicBezTo>
                    <a:pt x="903" y="14888"/>
                    <a:pt x="1103" y="15222"/>
                    <a:pt x="1371" y="15289"/>
                  </a:cubicBezTo>
                  <a:cubicBezTo>
                    <a:pt x="1438" y="15305"/>
                    <a:pt x="1504" y="15305"/>
                    <a:pt x="1555" y="15305"/>
                  </a:cubicBezTo>
                  <a:cubicBezTo>
                    <a:pt x="1671" y="15289"/>
                    <a:pt x="1788" y="15238"/>
                    <a:pt x="1855" y="15172"/>
                  </a:cubicBezTo>
                  <a:cubicBezTo>
                    <a:pt x="1956" y="15205"/>
                    <a:pt x="2056" y="15238"/>
                    <a:pt x="2139" y="15272"/>
                  </a:cubicBezTo>
                  <a:lnTo>
                    <a:pt x="2290" y="15272"/>
                  </a:lnTo>
                  <a:cubicBezTo>
                    <a:pt x="2457" y="15238"/>
                    <a:pt x="2473" y="15038"/>
                    <a:pt x="2473" y="15021"/>
                  </a:cubicBezTo>
                  <a:cubicBezTo>
                    <a:pt x="2624" y="15038"/>
                    <a:pt x="2758" y="15038"/>
                    <a:pt x="2908" y="15038"/>
                  </a:cubicBezTo>
                  <a:cubicBezTo>
                    <a:pt x="3025" y="15038"/>
                    <a:pt x="3159" y="15004"/>
                    <a:pt x="3259" y="14938"/>
                  </a:cubicBezTo>
                  <a:cubicBezTo>
                    <a:pt x="3409" y="14804"/>
                    <a:pt x="3877" y="14002"/>
                    <a:pt x="3827" y="13785"/>
                  </a:cubicBezTo>
                  <a:lnTo>
                    <a:pt x="3827" y="13785"/>
                  </a:lnTo>
                  <a:cubicBezTo>
                    <a:pt x="3827" y="13785"/>
                    <a:pt x="4147" y="13896"/>
                    <a:pt x="4864" y="13896"/>
                  </a:cubicBezTo>
                  <a:cubicBezTo>
                    <a:pt x="6557" y="13896"/>
                    <a:pt x="10464" y="13278"/>
                    <a:pt x="17611" y="9123"/>
                  </a:cubicBezTo>
                  <a:cubicBezTo>
                    <a:pt x="19199" y="8588"/>
                    <a:pt x="18530" y="284"/>
                    <a:pt x="18530" y="284"/>
                  </a:cubicBezTo>
                  <a:lnTo>
                    <a:pt x="12916"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03;p68">
              <a:extLst>
                <a:ext uri="{FF2B5EF4-FFF2-40B4-BE49-F238E27FC236}">
                  <a16:creationId xmlns:a16="http://schemas.microsoft.com/office/drawing/2014/main" id="{145D13C1-D089-1E2E-3C76-CB621B41E051}"/>
                </a:ext>
              </a:extLst>
            </p:cNvPr>
            <p:cNvSpPr/>
            <p:nvPr/>
          </p:nvSpPr>
          <p:spPr>
            <a:xfrm>
              <a:off x="7483670" y="2876702"/>
              <a:ext cx="27307" cy="57145"/>
            </a:xfrm>
            <a:custGeom>
              <a:avLst/>
              <a:gdLst/>
              <a:ahLst/>
              <a:cxnLst/>
              <a:rect l="l" t="t" r="r" b="b"/>
              <a:pathLst>
                <a:path w="852" h="1783" extrusionOk="0">
                  <a:moveTo>
                    <a:pt x="317" y="0"/>
                  </a:moveTo>
                  <a:cubicBezTo>
                    <a:pt x="317" y="1"/>
                    <a:pt x="317" y="1"/>
                    <a:pt x="317" y="1"/>
                  </a:cubicBezTo>
                  <a:lnTo>
                    <a:pt x="317" y="1"/>
                  </a:lnTo>
                  <a:cubicBezTo>
                    <a:pt x="317" y="1"/>
                    <a:pt x="317" y="0"/>
                    <a:pt x="317" y="0"/>
                  </a:cubicBezTo>
                  <a:close/>
                  <a:moveTo>
                    <a:pt x="317" y="1"/>
                  </a:moveTo>
                  <a:lnTo>
                    <a:pt x="317" y="1"/>
                  </a:lnTo>
                  <a:cubicBezTo>
                    <a:pt x="311" y="29"/>
                    <a:pt x="0" y="622"/>
                    <a:pt x="50" y="969"/>
                  </a:cubicBezTo>
                  <a:cubicBezTo>
                    <a:pt x="117" y="1237"/>
                    <a:pt x="234" y="1471"/>
                    <a:pt x="401" y="1671"/>
                  </a:cubicBezTo>
                  <a:cubicBezTo>
                    <a:pt x="456" y="1745"/>
                    <a:pt x="541" y="1783"/>
                    <a:pt x="629" y="1783"/>
                  </a:cubicBezTo>
                  <a:cubicBezTo>
                    <a:pt x="701" y="1783"/>
                    <a:pt x="775" y="1757"/>
                    <a:pt x="835" y="1705"/>
                  </a:cubicBezTo>
                  <a:lnTo>
                    <a:pt x="852" y="1705"/>
                  </a:lnTo>
                  <a:cubicBezTo>
                    <a:pt x="618" y="1521"/>
                    <a:pt x="451" y="1304"/>
                    <a:pt x="351" y="1036"/>
                  </a:cubicBezTo>
                  <a:cubicBezTo>
                    <a:pt x="284" y="702"/>
                    <a:pt x="267" y="352"/>
                    <a:pt x="31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04;p68">
              <a:extLst>
                <a:ext uri="{FF2B5EF4-FFF2-40B4-BE49-F238E27FC236}">
                  <a16:creationId xmlns:a16="http://schemas.microsoft.com/office/drawing/2014/main" id="{ED3E8F9A-7948-61E4-A78B-2486C1F49F1A}"/>
                </a:ext>
              </a:extLst>
            </p:cNvPr>
            <p:cNvSpPr/>
            <p:nvPr/>
          </p:nvSpPr>
          <p:spPr>
            <a:xfrm>
              <a:off x="7544148" y="2870805"/>
              <a:ext cx="31088" cy="56248"/>
            </a:xfrm>
            <a:custGeom>
              <a:avLst/>
              <a:gdLst/>
              <a:ahLst/>
              <a:cxnLst/>
              <a:rect l="l" t="t" r="r" b="b"/>
              <a:pathLst>
                <a:path w="970" h="1755" extrusionOk="0">
                  <a:moveTo>
                    <a:pt x="636" y="1"/>
                  </a:moveTo>
                  <a:lnTo>
                    <a:pt x="385" y="335"/>
                  </a:lnTo>
                  <a:cubicBezTo>
                    <a:pt x="151" y="619"/>
                    <a:pt x="18" y="986"/>
                    <a:pt x="1" y="1354"/>
                  </a:cubicBezTo>
                  <a:cubicBezTo>
                    <a:pt x="1" y="1488"/>
                    <a:pt x="1" y="1638"/>
                    <a:pt x="1" y="1755"/>
                  </a:cubicBezTo>
                  <a:cubicBezTo>
                    <a:pt x="118" y="1755"/>
                    <a:pt x="252" y="1721"/>
                    <a:pt x="352" y="1655"/>
                  </a:cubicBezTo>
                  <a:cubicBezTo>
                    <a:pt x="502" y="1521"/>
                    <a:pt x="970" y="719"/>
                    <a:pt x="920" y="502"/>
                  </a:cubicBezTo>
                  <a:cubicBezTo>
                    <a:pt x="853" y="318"/>
                    <a:pt x="753" y="151"/>
                    <a:pt x="63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05;p68">
              <a:extLst>
                <a:ext uri="{FF2B5EF4-FFF2-40B4-BE49-F238E27FC236}">
                  <a16:creationId xmlns:a16="http://schemas.microsoft.com/office/drawing/2014/main" id="{BF806768-9B83-9698-1E74-670CA91FC938}"/>
                </a:ext>
              </a:extLst>
            </p:cNvPr>
            <p:cNvSpPr/>
            <p:nvPr/>
          </p:nvSpPr>
          <p:spPr>
            <a:xfrm>
              <a:off x="7462773" y="2868658"/>
              <a:ext cx="14487" cy="64292"/>
            </a:xfrm>
            <a:custGeom>
              <a:avLst/>
              <a:gdLst/>
              <a:ahLst/>
              <a:cxnLst/>
              <a:rect l="l" t="t" r="r" b="b"/>
              <a:pathLst>
                <a:path w="452" h="2006" extrusionOk="0">
                  <a:moveTo>
                    <a:pt x="451" y="1"/>
                  </a:moveTo>
                  <a:cubicBezTo>
                    <a:pt x="451" y="1"/>
                    <a:pt x="50" y="569"/>
                    <a:pt x="34" y="736"/>
                  </a:cubicBezTo>
                  <a:cubicBezTo>
                    <a:pt x="0" y="1037"/>
                    <a:pt x="17" y="1337"/>
                    <a:pt x="50" y="1621"/>
                  </a:cubicBezTo>
                  <a:cubicBezTo>
                    <a:pt x="67" y="1755"/>
                    <a:pt x="67" y="1872"/>
                    <a:pt x="67" y="2006"/>
                  </a:cubicBezTo>
                  <a:cubicBezTo>
                    <a:pt x="268" y="1939"/>
                    <a:pt x="351" y="1621"/>
                    <a:pt x="418" y="1438"/>
                  </a:cubicBezTo>
                  <a:cubicBezTo>
                    <a:pt x="418" y="1438"/>
                    <a:pt x="201" y="803"/>
                    <a:pt x="234" y="585"/>
                  </a:cubicBezTo>
                  <a:cubicBezTo>
                    <a:pt x="284" y="385"/>
                    <a:pt x="368" y="184"/>
                    <a:pt x="4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06;p68">
              <a:extLst>
                <a:ext uri="{FF2B5EF4-FFF2-40B4-BE49-F238E27FC236}">
                  <a16:creationId xmlns:a16="http://schemas.microsoft.com/office/drawing/2014/main" id="{7BBF7223-92FA-8007-C89F-514658D15675}"/>
                </a:ext>
              </a:extLst>
            </p:cNvPr>
            <p:cNvSpPr/>
            <p:nvPr/>
          </p:nvSpPr>
          <p:spPr>
            <a:xfrm>
              <a:off x="7510431" y="2878850"/>
              <a:ext cx="19839" cy="55703"/>
            </a:xfrm>
            <a:custGeom>
              <a:avLst/>
              <a:gdLst/>
              <a:ahLst/>
              <a:cxnLst/>
              <a:rect l="l" t="t" r="r" b="b"/>
              <a:pathLst>
                <a:path w="619" h="1738" extrusionOk="0">
                  <a:moveTo>
                    <a:pt x="535" y="0"/>
                  </a:moveTo>
                  <a:lnTo>
                    <a:pt x="535" y="0"/>
                  </a:lnTo>
                  <a:cubicBezTo>
                    <a:pt x="84" y="468"/>
                    <a:pt x="0" y="1170"/>
                    <a:pt x="284" y="1738"/>
                  </a:cubicBezTo>
                  <a:lnTo>
                    <a:pt x="435" y="1738"/>
                  </a:lnTo>
                  <a:cubicBezTo>
                    <a:pt x="602" y="1704"/>
                    <a:pt x="618" y="1504"/>
                    <a:pt x="618" y="1487"/>
                  </a:cubicBezTo>
                  <a:cubicBezTo>
                    <a:pt x="435" y="1019"/>
                    <a:pt x="418" y="501"/>
                    <a:pt x="53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07;p68">
              <a:extLst>
                <a:ext uri="{FF2B5EF4-FFF2-40B4-BE49-F238E27FC236}">
                  <a16:creationId xmlns:a16="http://schemas.microsoft.com/office/drawing/2014/main" id="{6F3D93D7-E6D6-5AD5-EDF7-707BF0071C9E}"/>
                </a:ext>
              </a:extLst>
            </p:cNvPr>
            <p:cNvSpPr/>
            <p:nvPr/>
          </p:nvSpPr>
          <p:spPr>
            <a:xfrm>
              <a:off x="7811381" y="2082343"/>
              <a:ext cx="264989" cy="380433"/>
            </a:xfrm>
            <a:custGeom>
              <a:avLst/>
              <a:gdLst/>
              <a:ahLst/>
              <a:cxnLst/>
              <a:rect l="l" t="t" r="r" b="b"/>
              <a:pathLst>
                <a:path w="8268" h="11870" extrusionOk="0">
                  <a:moveTo>
                    <a:pt x="3708" y="1"/>
                  </a:moveTo>
                  <a:cubicBezTo>
                    <a:pt x="3653" y="1"/>
                    <a:pt x="3598" y="3"/>
                    <a:pt x="3543" y="7"/>
                  </a:cubicBezTo>
                  <a:cubicBezTo>
                    <a:pt x="0" y="240"/>
                    <a:pt x="719" y="11435"/>
                    <a:pt x="736" y="11669"/>
                  </a:cubicBezTo>
                  <a:lnTo>
                    <a:pt x="8104" y="11870"/>
                  </a:lnTo>
                  <a:cubicBezTo>
                    <a:pt x="8267" y="3557"/>
                    <a:pt x="6100" y="1"/>
                    <a:pt x="370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08;p68">
              <a:extLst>
                <a:ext uri="{FF2B5EF4-FFF2-40B4-BE49-F238E27FC236}">
                  <a16:creationId xmlns:a16="http://schemas.microsoft.com/office/drawing/2014/main" id="{1F30F49D-CBCC-F1D9-C396-CFEB563758E0}"/>
                </a:ext>
              </a:extLst>
            </p:cNvPr>
            <p:cNvSpPr/>
            <p:nvPr/>
          </p:nvSpPr>
          <p:spPr>
            <a:xfrm>
              <a:off x="6446371" y="3026632"/>
              <a:ext cx="698882" cy="762598"/>
            </a:xfrm>
            <a:custGeom>
              <a:avLst/>
              <a:gdLst/>
              <a:ahLst/>
              <a:cxnLst/>
              <a:rect l="l" t="t" r="r" b="b"/>
              <a:pathLst>
                <a:path w="21806" h="23794" extrusionOk="0">
                  <a:moveTo>
                    <a:pt x="20218" y="1"/>
                  </a:moveTo>
                  <a:lnTo>
                    <a:pt x="17193" y="17"/>
                  </a:lnTo>
                  <a:lnTo>
                    <a:pt x="3242" y="101"/>
                  </a:lnTo>
                  <a:cubicBezTo>
                    <a:pt x="1437" y="118"/>
                    <a:pt x="0" y="1588"/>
                    <a:pt x="17" y="3376"/>
                  </a:cubicBezTo>
                  <a:lnTo>
                    <a:pt x="218" y="23794"/>
                  </a:lnTo>
                  <a:lnTo>
                    <a:pt x="21805" y="23660"/>
                  </a:lnTo>
                  <a:lnTo>
                    <a:pt x="21772" y="18280"/>
                  </a:lnTo>
                  <a:lnTo>
                    <a:pt x="21588" y="2707"/>
                  </a:lnTo>
                  <a:cubicBezTo>
                    <a:pt x="21571" y="418"/>
                    <a:pt x="20368" y="1"/>
                    <a:pt x="20218"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2209;p68">
              <a:extLst>
                <a:ext uri="{FF2B5EF4-FFF2-40B4-BE49-F238E27FC236}">
                  <a16:creationId xmlns:a16="http://schemas.microsoft.com/office/drawing/2014/main" id="{6344DD91-1BEE-CB29-1F9A-C5AFEB0814B4}"/>
                </a:ext>
              </a:extLst>
            </p:cNvPr>
            <p:cNvSpPr/>
            <p:nvPr/>
          </p:nvSpPr>
          <p:spPr>
            <a:xfrm>
              <a:off x="5816621" y="3853458"/>
              <a:ext cx="1401450" cy="136052"/>
            </a:xfrm>
            <a:custGeom>
              <a:avLst/>
              <a:gdLst/>
              <a:ahLst/>
              <a:cxnLst/>
              <a:rect l="l" t="t" r="r" b="b"/>
              <a:pathLst>
                <a:path w="43727" h="4245" extrusionOk="0">
                  <a:moveTo>
                    <a:pt x="1370" y="1"/>
                  </a:moveTo>
                  <a:cubicBezTo>
                    <a:pt x="551" y="1"/>
                    <a:pt x="0" y="819"/>
                    <a:pt x="301" y="1588"/>
                  </a:cubicBezTo>
                  <a:cubicBezTo>
                    <a:pt x="952" y="3192"/>
                    <a:pt x="2506" y="4245"/>
                    <a:pt x="4244" y="4245"/>
                  </a:cubicBezTo>
                  <a:lnTo>
                    <a:pt x="39482" y="4245"/>
                  </a:lnTo>
                  <a:cubicBezTo>
                    <a:pt x="41220" y="4245"/>
                    <a:pt x="42774" y="3192"/>
                    <a:pt x="43426" y="1588"/>
                  </a:cubicBezTo>
                  <a:cubicBezTo>
                    <a:pt x="43726" y="819"/>
                    <a:pt x="43175" y="1"/>
                    <a:pt x="42356"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2210;p68">
              <a:extLst>
                <a:ext uri="{FF2B5EF4-FFF2-40B4-BE49-F238E27FC236}">
                  <a16:creationId xmlns:a16="http://schemas.microsoft.com/office/drawing/2014/main" id="{AC5EA0EA-7DA0-1F2B-A97E-741DD0B395B5}"/>
                </a:ext>
              </a:extLst>
            </p:cNvPr>
            <p:cNvSpPr/>
            <p:nvPr/>
          </p:nvSpPr>
          <p:spPr>
            <a:xfrm>
              <a:off x="6531528" y="3367772"/>
              <a:ext cx="732599" cy="1003550"/>
            </a:xfrm>
            <a:custGeom>
              <a:avLst/>
              <a:gdLst/>
              <a:ahLst/>
              <a:cxnLst/>
              <a:rect l="l" t="t" r="r" b="b"/>
              <a:pathLst>
                <a:path w="22858" h="31312" extrusionOk="0">
                  <a:moveTo>
                    <a:pt x="2974" y="0"/>
                  </a:moveTo>
                  <a:cubicBezTo>
                    <a:pt x="2423" y="0"/>
                    <a:pt x="1955" y="401"/>
                    <a:pt x="1855" y="952"/>
                  </a:cubicBezTo>
                  <a:lnTo>
                    <a:pt x="1236" y="4662"/>
                  </a:lnTo>
                  <a:cubicBezTo>
                    <a:pt x="401" y="9507"/>
                    <a:pt x="0" y="14436"/>
                    <a:pt x="0" y="19365"/>
                  </a:cubicBezTo>
                  <a:lnTo>
                    <a:pt x="0" y="20936"/>
                  </a:lnTo>
                  <a:cubicBezTo>
                    <a:pt x="0" y="26667"/>
                    <a:pt x="4645" y="31312"/>
                    <a:pt x="10359" y="31312"/>
                  </a:cubicBezTo>
                  <a:lnTo>
                    <a:pt x="12481" y="31312"/>
                  </a:lnTo>
                  <a:cubicBezTo>
                    <a:pt x="18212" y="31312"/>
                    <a:pt x="22857" y="26667"/>
                    <a:pt x="22857" y="20936"/>
                  </a:cubicBezTo>
                  <a:lnTo>
                    <a:pt x="22857" y="2556"/>
                  </a:lnTo>
                  <a:cubicBezTo>
                    <a:pt x="22857" y="1136"/>
                    <a:pt x="21704" y="0"/>
                    <a:pt x="2028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11;p68">
              <a:extLst>
                <a:ext uri="{FF2B5EF4-FFF2-40B4-BE49-F238E27FC236}">
                  <a16:creationId xmlns:a16="http://schemas.microsoft.com/office/drawing/2014/main" id="{1E055934-5933-64EF-47CF-AEF9854E3DF9}"/>
                </a:ext>
              </a:extLst>
            </p:cNvPr>
            <p:cNvSpPr/>
            <p:nvPr/>
          </p:nvSpPr>
          <p:spPr>
            <a:xfrm>
              <a:off x="6868342" y="3519850"/>
              <a:ext cx="48235" cy="988037"/>
            </a:xfrm>
            <a:custGeom>
              <a:avLst/>
              <a:gdLst/>
              <a:ahLst/>
              <a:cxnLst/>
              <a:rect l="l" t="t" r="r" b="b"/>
              <a:pathLst>
                <a:path w="1505" h="30828" extrusionOk="0">
                  <a:moveTo>
                    <a:pt x="686" y="0"/>
                  </a:moveTo>
                  <a:cubicBezTo>
                    <a:pt x="301" y="0"/>
                    <a:pt x="1" y="318"/>
                    <a:pt x="1" y="702"/>
                  </a:cubicBezTo>
                  <a:lnTo>
                    <a:pt x="101" y="30142"/>
                  </a:lnTo>
                  <a:cubicBezTo>
                    <a:pt x="101" y="30527"/>
                    <a:pt x="418" y="30827"/>
                    <a:pt x="803" y="30827"/>
                  </a:cubicBezTo>
                  <a:cubicBezTo>
                    <a:pt x="1187" y="30827"/>
                    <a:pt x="1504" y="30510"/>
                    <a:pt x="1504" y="30126"/>
                  </a:cubicBezTo>
                  <a:lnTo>
                    <a:pt x="1388" y="702"/>
                  </a:lnTo>
                  <a:cubicBezTo>
                    <a:pt x="1388" y="318"/>
                    <a:pt x="1070" y="0"/>
                    <a:pt x="6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12;p68">
              <a:extLst>
                <a:ext uri="{FF2B5EF4-FFF2-40B4-BE49-F238E27FC236}">
                  <a16:creationId xmlns:a16="http://schemas.microsoft.com/office/drawing/2014/main" id="{D77FA817-19A0-B911-4BCE-7F78877EC706}"/>
                </a:ext>
              </a:extLst>
            </p:cNvPr>
            <p:cNvSpPr/>
            <p:nvPr/>
          </p:nvSpPr>
          <p:spPr>
            <a:xfrm>
              <a:off x="6530438" y="3656511"/>
              <a:ext cx="726189" cy="714811"/>
            </a:xfrm>
            <a:custGeom>
              <a:avLst/>
              <a:gdLst/>
              <a:ahLst/>
              <a:cxnLst/>
              <a:rect l="l" t="t" r="r" b="b"/>
              <a:pathLst>
                <a:path w="22658" h="22303" extrusionOk="0">
                  <a:moveTo>
                    <a:pt x="21644" y="0"/>
                  </a:moveTo>
                  <a:cubicBezTo>
                    <a:pt x="21480" y="0"/>
                    <a:pt x="21308" y="63"/>
                    <a:pt x="21154" y="214"/>
                  </a:cubicBezTo>
                  <a:lnTo>
                    <a:pt x="435" y="21100"/>
                  </a:lnTo>
                  <a:cubicBezTo>
                    <a:pt x="1" y="21551"/>
                    <a:pt x="301" y="22303"/>
                    <a:pt x="920" y="22303"/>
                  </a:cubicBezTo>
                  <a:cubicBezTo>
                    <a:pt x="1120" y="22303"/>
                    <a:pt x="1287" y="22219"/>
                    <a:pt x="1421" y="22086"/>
                  </a:cubicBezTo>
                  <a:lnTo>
                    <a:pt x="22156" y="1200"/>
                  </a:lnTo>
                  <a:cubicBezTo>
                    <a:pt x="22657" y="699"/>
                    <a:pt x="22190" y="0"/>
                    <a:pt x="2164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13;p68">
              <a:extLst>
                <a:ext uri="{FF2B5EF4-FFF2-40B4-BE49-F238E27FC236}">
                  <a16:creationId xmlns:a16="http://schemas.microsoft.com/office/drawing/2014/main" id="{11BA002E-0372-FFE9-FFE6-8571F34E44A9}"/>
                </a:ext>
              </a:extLst>
            </p:cNvPr>
            <p:cNvSpPr/>
            <p:nvPr/>
          </p:nvSpPr>
          <p:spPr>
            <a:xfrm>
              <a:off x="6390668" y="3990023"/>
              <a:ext cx="1003037" cy="48235"/>
            </a:xfrm>
            <a:custGeom>
              <a:avLst/>
              <a:gdLst/>
              <a:ahLst/>
              <a:cxnLst/>
              <a:rect l="l" t="t" r="r" b="b"/>
              <a:pathLst>
                <a:path w="31296" h="1505" extrusionOk="0">
                  <a:moveTo>
                    <a:pt x="30360" y="0"/>
                  </a:moveTo>
                  <a:lnTo>
                    <a:pt x="936" y="101"/>
                  </a:lnTo>
                  <a:cubicBezTo>
                    <a:pt x="1" y="101"/>
                    <a:pt x="1" y="1504"/>
                    <a:pt x="936" y="1504"/>
                  </a:cubicBezTo>
                  <a:lnTo>
                    <a:pt x="30377" y="1387"/>
                  </a:lnTo>
                  <a:cubicBezTo>
                    <a:pt x="31296" y="1387"/>
                    <a:pt x="31296" y="0"/>
                    <a:pt x="3036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14;p68">
              <a:extLst>
                <a:ext uri="{FF2B5EF4-FFF2-40B4-BE49-F238E27FC236}">
                  <a16:creationId xmlns:a16="http://schemas.microsoft.com/office/drawing/2014/main" id="{5195F11F-9A69-EE57-0E20-D18946E0EAB9}"/>
                </a:ext>
              </a:extLst>
            </p:cNvPr>
            <p:cNvSpPr/>
            <p:nvPr/>
          </p:nvSpPr>
          <p:spPr>
            <a:xfrm>
              <a:off x="6524125" y="3658306"/>
              <a:ext cx="733048" cy="710356"/>
            </a:xfrm>
            <a:custGeom>
              <a:avLst/>
              <a:gdLst/>
              <a:ahLst/>
              <a:cxnLst/>
              <a:rect l="l" t="t" r="r" b="b"/>
              <a:pathLst>
                <a:path w="22872" h="22164" extrusionOk="0">
                  <a:moveTo>
                    <a:pt x="1031" y="0"/>
                  </a:moveTo>
                  <a:cubicBezTo>
                    <a:pt x="483" y="0"/>
                    <a:pt x="1" y="731"/>
                    <a:pt x="548" y="1227"/>
                  </a:cubicBezTo>
                  <a:lnTo>
                    <a:pt x="21434" y="21963"/>
                  </a:lnTo>
                  <a:cubicBezTo>
                    <a:pt x="21568" y="22096"/>
                    <a:pt x="21752" y="22163"/>
                    <a:pt x="21935" y="22163"/>
                  </a:cubicBezTo>
                  <a:cubicBezTo>
                    <a:pt x="22554" y="22163"/>
                    <a:pt x="22871" y="21411"/>
                    <a:pt x="22420" y="20977"/>
                  </a:cubicBezTo>
                  <a:lnTo>
                    <a:pt x="1534" y="242"/>
                  </a:lnTo>
                  <a:cubicBezTo>
                    <a:pt x="1380" y="71"/>
                    <a:pt x="1202" y="0"/>
                    <a:pt x="103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15;p68">
              <a:extLst>
                <a:ext uri="{FF2B5EF4-FFF2-40B4-BE49-F238E27FC236}">
                  <a16:creationId xmlns:a16="http://schemas.microsoft.com/office/drawing/2014/main" id="{AE76EA3C-C049-D14D-A991-99BBA94C9AB9}"/>
                </a:ext>
              </a:extLst>
            </p:cNvPr>
            <p:cNvSpPr/>
            <p:nvPr/>
          </p:nvSpPr>
          <p:spPr>
            <a:xfrm>
              <a:off x="6383714" y="3542317"/>
              <a:ext cx="980025" cy="943264"/>
            </a:xfrm>
            <a:custGeom>
              <a:avLst/>
              <a:gdLst/>
              <a:ahLst/>
              <a:cxnLst/>
              <a:rect l="l" t="t" r="r" b="b"/>
              <a:pathLst>
                <a:path w="30578" h="29431" extrusionOk="0">
                  <a:moveTo>
                    <a:pt x="15872" y="4542"/>
                  </a:moveTo>
                  <a:cubicBezTo>
                    <a:pt x="17183" y="4542"/>
                    <a:pt x="18506" y="4795"/>
                    <a:pt x="19767" y="5314"/>
                  </a:cubicBezTo>
                  <a:cubicBezTo>
                    <a:pt x="23560" y="6902"/>
                    <a:pt x="26032" y="10594"/>
                    <a:pt x="26032" y="14721"/>
                  </a:cubicBezTo>
                  <a:cubicBezTo>
                    <a:pt x="26032" y="20335"/>
                    <a:pt x="21488" y="24880"/>
                    <a:pt x="15874" y="24880"/>
                  </a:cubicBezTo>
                  <a:cubicBezTo>
                    <a:pt x="11747" y="24880"/>
                    <a:pt x="8054" y="22407"/>
                    <a:pt x="6467" y="18614"/>
                  </a:cubicBezTo>
                  <a:cubicBezTo>
                    <a:pt x="4896" y="14805"/>
                    <a:pt x="5765" y="10427"/>
                    <a:pt x="8672" y="7520"/>
                  </a:cubicBezTo>
                  <a:cubicBezTo>
                    <a:pt x="10617" y="5575"/>
                    <a:pt x="13221" y="4542"/>
                    <a:pt x="15872" y="4542"/>
                  </a:cubicBezTo>
                  <a:close/>
                  <a:moveTo>
                    <a:pt x="15874" y="1"/>
                  </a:moveTo>
                  <a:cubicBezTo>
                    <a:pt x="9909" y="1"/>
                    <a:pt x="4545" y="3593"/>
                    <a:pt x="2273" y="9090"/>
                  </a:cubicBezTo>
                  <a:cubicBezTo>
                    <a:pt x="0" y="14588"/>
                    <a:pt x="1254" y="20920"/>
                    <a:pt x="5464" y="25114"/>
                  </a:cubicBezTo>
                  <a:cubicBezTo>
                    <a:pt x="8281" y="27930"/>
                    <a:pt x="12046" y="29431"/>
                    <a:pt x="15876" y="29431"/>
                  </a:cubicBezTo>
                  <a:cubicBezTo>
                    <a:pt x="17772" y="29431"/>
                    <a:pt x="19684" y="29063"/>
                    <a:pt x="21504" y="28305"/>
                  </a:cubicBezTo>
                  <a:cubicBezTo>
                    <a:pt x="27001" y="26033"/>
                    <a:pt x="30577" y="20669"/>
                    <a:pt x="30577" y="14721"/>
                  </a:cubicBezTo>
                  <a:cubicBezTo>
                    <a:pt x="30577" y="6584"/>
                    <a:pt x="23994" y="1"/>
                    <a:pt x="1587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16;p68">
              <a:extLst>
                <a:ext uri="{FF2B5EF4-FFF2-40B4-BE49-F238E27FC236}">
                  <a16:creationId xmlns:a16="http://schemas.microsoft.com/office/drawing/2014/main" id="{E61D5AA3-23DE-83C4-2F18-232D70DEBEE7}"/>
                </a:ext>
              </a:extLst>
            </p:cNvPr>
            <p:cNvSpPr/>
            <p:nvPr/>
          </p:nvSpPr>
          <p:spPr>
            <a:xfrm>
              <a:off x="6739821" y="3899514"/>
              <a:ext cx="266720" cy="229061"/>
            </a:xfrm>
            <a:custGeom>
              <a:avLst/>
              <a:gdLst/>
              <a:ahLst/>
              <a:cxnLst/>
              <a:rect l="l" t="t" r="r" b="b"/>
              <a:pathLst>
                <a:path w="8322" h="7147" extrusionOk="0">
                  <a:moveTo>
                    <a:pt x="4763" y="1"/>
                  </a:moveTo>
                  <a:cubicBezTo>
                    <a:pt x="1588" y="1"/>
                    <a:pt x="1" y="3844"/>
                    <a:pt x="2240" y="6099"/>
                  </a:cubicBezTo>
                  <a:cubicBezTo>
                    <a:pt x="2963" y="6823"/>
                    <a:pt x="3854" y="7147"/>
                    <a:pt x="4729" y="7147"/>
                  </a:cubicBezTo>
                  <a:cubicBezTo>
                    <a:pt x="6561" y="7147"/>
                    <a:pt x="8322" y="5725"/>
                    <a:pt x="8322" y="3576"/>
                  </a:cubicBezTo>
                  <a:cubicBezTo>
                    <a:pt x="8322" y="1605"/>
                    <a:pt x="6717" y="1"/>
                    <a:pt x="476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17;p68">
              <a:extLst>
                <a:ext uri="{FF2B5EF4-FFF2-40B4-BE49-F238E27FC236}">
                  <a16:creationId xmlns:a16="http://schemas.microsoft.com/office/drawing/2014/main" id="{6FDBA191-1D05-DD11-F5B9-4FB5B7642FD8}"/>
                </a:ext>
              </a:extLst>
            </p:cNvPr>
            <p:cNvSpPr/>
            <p:nvPr/>
          </p:nvSpPr>
          <p:spPr>
            <a:xfrm>
              <a:off x="6820683" y="3960569"/>
              <a:ext cx="124803" cy="106951"/>
            </a:xfrm>
            <a:custGeom>
              <a:avLst/>
              <a:gdLst/>
              <a:ahLst/>
              <a:cxnLst/>
              <a:rect l="l" t="t" r="r" b="b"/>
              <a:pathLst>
                <a:path w="3894" h="3337" extrusionOk="0">
                  <a:moveTo>
                    <a:pt x="2240" y="0"/>
                  </a:moveTo>
                  <a:cubicBezTo>
                    <a:pt x="753" y="0"/>
                    <a:pt x="1" y="1788"/>
                    <a:pt x="1053" y="2841"/>
                  </a:cubicBezTo>
                  <a:cubicBezTo>
                    <a:pt x="1395" y="3183"/>
                    <a:pt x="1815" y="3336"/>
                    <a:pt x="2226" y="3336"/>
                  </a:cubicBezTo>
                  <a:cubicBezTo>
                    <a:pt x="3079" y="3336"/>
                    <a:pt x="3894" y="2675"/>
                    <a:pt x="3894" y="1671"/>
                  </a:cubicBezTo>
                  <a:cubicBezTo>
                    <a:pt x="3894" y="752"/>
                    <a:pt x="3159" y="0"/>
                    <a:pt x="2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18;p68">
              <a:extLst>
                <a:ext uri="{FF2B5EF4-FFF2-40B4-BE49-F238E27FC236}">
                  <a16:creationId xmlns:a16="http://schemas.microsoft.com/office/drawing/2014/main" id="{1F091D6A-5EE1-A11D-9D5A-92706CDDA6C1}"/>
                </a:ext>
              </a:extLst>
            </p:cNvPr>
            <p:cNvSpPr/>
            <p:nvPr/>
          </p:nvSpPr>
          <p:spPr>
            <a:xfrm>
              <a:off x="6383714" y="3542317"/>
              <a:ext cx="980025" cy="943264"/>
            </a:xfrm>
            <a:custGeom>
              <a:avLst/>
              <a:gdLst/>
              <a:ahLst/>
              <a:cxnLst/>
              <a:rect l="l" t="t" r="r" b="b"/>
              <a:pathLst>
                <a:path w="30578" h="29431" extrusionOk="0">
                  <a:moveTo>
                    <a:pt x="15872" y="4542"/>
                  </a:moveTo>
                  <a:cubicBezTo>
                    <a:pt x="17183" y="4542"/>
                    <a:pt x="18506" y="4795"/>
                    <a:pt x="19767" y="5314"/>
                  </a:cubicBezTo>
                  <a:cubicBezTo>
                    <a:pt x="23560" y="6902"/>
                    <a:pt x="26032" y="10594"/>
                    <a:pt x="26032" y="14721"/>
                  </a:cubicBezTo>
                  <a:cubicBezTo>
                    <a:pt x="26032" y="20335"/>
                    <a:pt x="21488" y="24880"/>
                    <a:pt x="15874" y="24880"/>
                  </a:cubicBezTo>
                  <a:cubicBezTo>
                    <a:pt x="11747" y="24880"/>
                    <a:pt x="8054" y="22407"/>
                    <a:pt x="6467" y="18614"/>
                  </a:cubicBezTo>
                  <a:cubicBezTo>
                    <a:pt x="4896" y="14805"/>
                    <a:pt x="5765" y="10427"/>
                    <a:pt x="8672" y="7520"/>
                  </a:cubicBezTo>
                  <a:cubicBezTo>
                    <a:pt x="10617" y="5575"/>
                    <a:pt x="13221" y="4542"/>
                    <a:pt x="15872" y="4542"/>
                  </a:cubicBezTo>
                  <a:close/>
                  <a:moveTo>
                    <a:pt x="15874" y="1"/>
                  </a:moveTo>
                  <a:cubicBezTo>
                    <a:pt x="9909" y="1"/>
                    <a:pt x="4545" y="3593"/>
                    <a:pt x="2273" y="9090"/>
                  </a:cubicBezTo>
                  <a:cubicBezTo>
                    <a:pt x="0" y="14588"/>
                    <a:pt x="1254" y="20920"/>
                    <a:pt x="5464" y="25114"/>
                  </a:cubicBezTo>
                  <a:cubicBezTo>
                    <a:pt x="8281" y="27930"/>
                    <a:pt x="12046" y="29431"/>
                    <a:pt x="15876" y="29431"/>
                  </a:cubicBezTo>
                  <a:cubicBezTo>
                    <a:pt x="17772" y="29431"/>
                    <a:pt x="19684" y="29063"/>
                    <a:pt x="21504" y="28305"/>
                  </a:cubicBezTo>
                  <a:cubicBezTo>
                    <a:pt x="27001" y="26033"/>
                    <a:pt x="30577" y="20669"/>
                    <a:pt x="30577" y="14721"/>
                  </a:cubicBezTo>
                  <a:cubicBezTo>
                    <a:pt x="30577" y="6584"/>
                    <a:pt x="23994" y="1"/>
                    <a:pt x="15874"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4" name="Google Shape;2219;p68">
              <a:extLst>
                <a:ext uri="{FF2B5EF4-FFF2-40B4-BE49-F238E27FC236}">
                  <a16:creationId xmlns:a16="http://schemas.microsoft.com/office/drawing/2014/main" id="{BA39D31F-722A-B4BD-E0C6-AF24003B0010}"/>
                </a:ext>
              </a:extLst>
            </p:cNvPr>
            <p:cNvSpPr/>
            <p:nvPr/>
          </p:nvSpPr>
          <p:spPr>
            <a:xfrm>
              <a:off x="6361214" y="3507478"/>
              <a:ext cx="1094604" cy="1016466"/>
            </a:xfrm>
            <a:custGeom>
              <a:avLst/>
              <a:gdLst/>
              <a:ahLst/>
              <a:cxnLst/>
              <a:rect l="l" t="t" r="r" b="b"/>
              <a:pathLst>
                <a:path w="34153" h="31715" extrusionOk="0">
                  <a:moveTo>
                    <a:pt x="16576" y="2274"/>
                  </a:moveTo>
                  <a:cubicBezTo>
                    <a:pt x="18380" y="2274"/>
                    <a:pt x="20168" y="2642"/>
                    <a:pt x="21839" y="3344"/>
                  </a:cubicBezTo>
                  <a:cubicBezTo>
                    <a:pt x="28205" y="6034"/>
                    <a:pt x="31496" y="13118"/>
                    <a:pt x="29458" y="19718"/>
                  </a:cubicBezTo>
                  <a:cubicBezTo>
                    <a:pt x="27687" y="25466"/>
                    <a:pt x="22386" y="29221"/>
                    <a:pt x="16588" y="29221"/>
                  </a:cubicBezTo>
                  <a:cubicBezTo>
                    <a:pt x="15712" y="29221"/>
                    <a:pt x="14824" y="29136"/>
                    <a:pt x="13936" y="28958"/>
                  </a:cubicBezTo>
                  <a:cubicBezTo>
                    <a:pt x="7152" y="27588"/>
                    <a:pt x="2507" y="21305"/>
                    <a:pt x="3192" y="14421"/>
                  </a:cubicBezTo>
                  <a:cubicBezTo>
                    <a:pt x="3860" y="7537"/>
                    <a:pt x="9658" y="2291"/>
                    <a:pt x="16576" y="2274"/>
                  </a:cubicBezTo>
                  <a:close/>
                  <a:moveTo>
                    <a:pt x="16616" y="0"/>
                  </a:moveTo>
                  <a:cubicBezTo>
                    <a:pt x="15571" y="0"/>
                    <a:pt x="14512" y="104"/>
                    <a:pt x="13451" y="319"/>
                  </a:cubicBezTo>
                  <a:cubicBezTo>
                    <a:pt x="5464" y="1923"/>
                    <a:pt x="1" y="9325"/>
                    <a:pt x="803" y="17412"/>
                  </a:cubicBezTo>
                  <a:cubicBezTo>
                    <a:pt x="1605" y="25516"/>
                    <a:pt x="8422" y="31698"/>
                    <a:pt x="16576" y="31715"/>
                  </a:cubicBezTo>
                  <a:cubicBezTo>
                    <a:pt x="18698" y="31715"/>
                    <a:pt x="20803" y="31297"/>
                    <a:pt x="22758" y="30462"/>
                  </a:cubicBezTo>
                  <a:cubicBezTo>
                    <a:pt x="30260" y="27287"/>
                    <a:pt x="34153" y="18949"/>
                    <a:pt x="31747" y="11180"/>
                  </a:cubicBezTo>
                  <a:cubicBezTo>
                    <a:pt x="29660" y="4428"/>
                    <a:pt x="23440" y="0"/>
                    <a:pt x="1661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864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3733800" y="1352550"/>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About the Presenters</a:t>
            </a:r>
            <a:br>
              <a:rPr lang="en" dirty="0"/>
            </a:br>
            <a:endParaRPr/>
          </a:p>
        </p:txBody>
      </p:sp>
      <p:grpSp>
        <p:nvGrpSpPr>
          <p:cNvPr id="536" name="Google Shape;536;p39"/>
          <p:cNvGrpSpPr/>
          <p:nvPr/>
        </p:nvGrpSpPr>
        <p:grpSpPr>
          <a:xfrm>
            <a:off x="7315200" y="209550"/>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0" y="1428750"/>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sp>
        <p:nvSpPr>
          <p:cNvPr id="39" name="Subtitle 38"/>
          <p:cNvSpPr>
            <a:spLocks noGrp="1"/>
          </p:cNvSpPr>
          <p:nvPr>
            <p:ph type="subTitle" idx="1"/>
          </p:nvPr>
        </p:nvSpPr>
        <p:spPr>
          <a:xfrm>
            <a:off x="3931200" y="2043462"/>
            <a:ext cx="3993600" cy="2814288"/>
          </a:xfrm>
        </p:spPr>
        <p:txBody>
          <a:bodyPr/>
          <a:lstStyle/>
          <a:p>
            <a:pPr marL="571500" indent="-457200"/>
            <a:r>
              <a:rPr lang="en" sz="2000" b="1" dirty="0">
                <a:solidFill>
                  <a:schemeClr val="tx1"/>
                </a:solidFill>
                <a:latin typeface="Pompiere" charset="0"/>
              </a:rPr>
              <a:t>1. Mahfuzul – 1706045</a:t>
            </a:r>
          </a:p>
          <a:p>
            <a:pPr marL="571500" indent="-457200"/>
            <a:r>
              <a:rPr lang="en" sz="2000" b="1" dirty="0">
                <a:solidFill>
                  <a:schemeClr val="tx1"/>
                </a:solidFill>
                <a:latin typeface="Pompiere" charset="0"/>
              </a:rPr>
              <a:t>2. Awsaf – 1706066</a:t>
            </a:r>
          </a:p>
          <a:p>
            <a:pPr marL="571500" indent="-457200"/>
            <a:r>
              <a:rPr lang="en" sz="2000" b="1" dirty="0">
                <a:solidFill>
                  <a:schemeClr val="tx1"/>
                </a:solidFill>
                <a:latin typeface="Pompiere" charset="0"/>
              </a:rPr>
              <a:t>3. Azfer – 1706070</a:t>
            </a:r>
          </a:p>
          <a:p>
            <a:pPr marL="571500" indent="-457200"/>
            <a:r>
              <a:rPr lang="en" sz="2000" b="1" dirty="0">
                <a:solidFill>
                  <a:schemeClr val="tx1"/>
                </a:solidFill>
                <a:latin typeface="Pompiere" charset="0"/>
              </a:rPr>
              <a:t>4. Hridoy – 1706081</a:t>
            </a:r>
          </a:p>
          <a:p>
            <a:pPr marL="571500" indent="-457200"/>
            <a:r>
              <a:rPr lang="en" sz="2000" b="1" dirty="0">
                <a:solidFill>
                  <a:schemeClr val="tx1"/>
                </a:solidFill>
                <a:latin typeface="Pompiere" charset="0"/>
              </a:rPr>
              <a:t>5. Tahsin – 1706095</a:t>
            </a:r>
          </a:p>
          <a:p>
            <a:pPr marL="571500" indent="-457200"/>
            <a:r>
              <a:rPr lang="en" sz="2000" b="1" dirty="0">
                <a:solidFill>
                  <a:schemeClr val="tx1"/>
                </a:solidFill>
                <a:latin typeface="Pompiere" charset="0"/>
              </a:rPr>
              <a:t>6. Sayonto – 1706103</a:t>
            </a:r>
          </a:p>
          <a:p>
            <a:pPr marL="571500" indent="-457200"/>
            <a:r>
              <a:rPr lang="en" sz="2000" b="1" dirty="0">
                <a:solidFill>
                  <a:schemeClr val="tx1"/>
                </a:solidFill>
                <a:latin typeface="Pompiere" charset="0"/>
              </a:rPr>
              <a:t>7. Moin - 1706105</a:t>
            </a:r>
            <a:endParaRPr lang="en-US" sz="2000" b="1" dirty="0">
              <a:solidFill>
                <a:schemeClr val="tx1"/>
              </a:solidFill>
              <a:latin typeface="Pompiere" charset="0"/>
            </a:endParaRPr>
          </a:p>
        </p:txBody>
      </p:sp>
      <p:sp>
        <p:nvSpPr>
          <p:cNvPr id="81" name="Google Shape;1165;p48"/>
          <p:cNvSpPr txBox="1">
            <a:spLocks noGrp="1"/>
          </p:cNvSpPr>
          <p:nvPr>
            <p:ph type="title" idx="2"/>
          </p:nvPr>
        </p:nvSpPr>
        <p:spPr>
          <a:xfrm>
            <a:off x="2819400" y="361950"/>
            <a:ext cx="3124200" cy="9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2895600" y="396587"/>
            <a:ext cx="3893582" cy="4990859"/>
            <a:chOff x="2772125" y="289957"/>
            <a:chExt cx="3893582" cy="4990859"/>
          </a:xfrm>
        </p:grpSpPr>
        <p:grpSp>
          <p:nvGrpSpPr>
            <p:cNvPr id="1781" name="Google Shape;1781;p63"/>
            <p:cNvGrpSpPr/>
            <p:nvPr/>
          </p:nvGrpSpPr>
          <p:grpSpPr>
            <a:xfrm>
              <a:off x="2772125" y="289957"/>
              <a:ext cx="3489773" cy="4321192"/>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3"/>
                <p:cNvSpPr/>
                <p:nvPr/>
              </p:nvSpPr>
              <p:spPr>
                <a:xfrm>
                  <a:off x="3042180" y="914319"/>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4612307" y="3076644"/>
              <a:ext cx="2053401" cy="2204172"/>
              <a:chOff x="4612307" y="3076644"/>
              <a:chExt cx="2053401" cy="2204172"/>
            </a:xfrm>
          </p:grpSpPr>
          <p:sp>
            <p:nvSpPr>
              <p:cNvPr id="1787" name="Google Shape;1787;p63"/>
              <p:cNvSpPr/>
              <p:nvPr/>
            </p:nvSpPr>
            <p:spPr>
              <a:xfrm rot="1751529">
                <a:off x="5034588" y="3186841"/>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6020815" y="3222050"/>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3"/>
            <p:cNvSpPr/>
            <p:nvPr/>
          </p:nvSpPr>
          <p:spPr>
            <a:xfrm>
              <a:off x="5050407" y="1130631"/>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0" name="Google Shape;1790;p63"/>
          <p:cNvSpPr txBox="1">
            <a:spLocks noGrp="1"/>
          </p:cNvSpPr>
          <p:nvPr>
            <p:ph type="title"/>
          </p:nvPr>
        </p:nvSpPr>
        <p:spPr>
          <a:xfrm>
            <a:off x="3305489" y="1286901"/>
            <a:ext cx="2649300" cy="81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Social</a:t>
            </a:r>
            <a:br>
              <a:rPr lang="en" sz="2800" dirty="0"/>
            </a:br>
            <a:r>
              <a:rPr lang="en" sz="2800" dirty="0"/>
              <a:t> Impact</a:t>
            </a:r>
            <a:endParaRPr sz="2800" dirty="0"/>
          </a:p>
        </p:txBody>
      </p:sp>
      <p:sp>
        <p:nvSpPr>
          <p:cNvPr id="1791" name="Google Shape;1791;p63"/>
          <p:cNvSpPr txBox="1">
            <a:spLocks noGrp="1"/>
          </p:cNvSpPr>
          <p:nvPr>
            <p:ph type="subTitle" idx="1"/>
          </p:nvPr>
        </p:nvSpPr>
        <p:spPr>
          <a:xfrm>
            <a:off x="3175456" y="2189325"/>
            <a:ext cx="2949638" cy="2211225"/>
          </a:xfrm>
          <a:prstGeom prst="rect">
            <a:avLst/>
          </a:prstGeom>
        </p:spPr>
        <p:txBody>
          <a:bodyPr spcFirstLastPara="1" wrap="square" lIns="91425" tIns="91425" rIns="91425" bIns="91425" anchor="t" anchorCtr="0">
            <a:noAutofit/>
          </a:bodyPr>
          <a:lstStyle/>
          <a:p>
            <a:pPr marL="228600" lvl="0" indent="-228600" algn="ctr" rtl="0">
              <a:spcBef>
                <a:spcPts val="0"/>
              </a:spcBef>
              <a:spcAft>
                <a:spcPts val="1600"/>
              </a:spcAft>
              <a:buAutoNum type="arabicPeriod"/>
            </a:pPr>
            <a:r>
              <a:rPr lang="en-US" dirty="0"/>
              <a:t>The health monitoring system can help people to keep track of their health condition in real time.</a:t>
            </a:r>
          </a:p>
          <a:p>
            <a:pPr marL="228600" lvl="0" indent="-228600" algn="ctr" rtl="0">
              <a:spcBef>
                <a:spcPts val="0"/>
              </a:spcBef>
              <a:spcAft>
                <a:spcPts val="1600"/>
              </a:spcAft>
              <a:buAutoNum type="arabicPeriod"/>
            </a:pPr>
            <a:r>
              <a:rPr lang="en-US" dirty="0"/>
              <a:t> The </a:t>
            </a:r>
            <a:r>
              <a:rPr lang="en-US" dirty="0" err="1"/>
              <a:t>iot</a:t>
            </a:r>
            <a:r>
              <a:rPr lang="en-US" dirty="0"/>
              <a:t> based system can upload health data so that doctors can treat patients without even meeting them even from overseas.</a:t>
            </a:r>
          </a:p>
        </p:txBody>
      </p:sp>
      <p:sp>
        <p:nvSpPr>
          <p:cNvPr id="2" name="Google Shape;1165;p48">
            <a:extLst>
              <a:ext uri="{FF2B5EF4-FFF2-40B4-BE49-F238E27FC236}">
                <a16:creationId xmlns:a16="http://schemas.microsoft.com/office/drawing/2014/main" id="{AC687FF9-BE1B-56C1-DF8A-871931DE4F90}"/>
              </a:ext>
            </a:extLst>
          </p:cNvPr>
          <p:cNvSpPr txBox="1">
            <a:spLocks/>
          </p:cNvSpPr>
          <p:nvPr/>
        </p:nvSpPr>
        <p:spPr>
          <a:xfrm>
            <a:off x="2154381" y="1017204"/>
            <a:ext cx="3124200" cy="958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600" dirty="0">
                <a:solidFill>
                  <a:schemeClr val="accent1"/>
                </a:solidFill>
                <a:latin typeface="Pompiere" panose="020B0604020202020204" charset="0"/>
              </a:rPr>
              <a:t>02</a:t>
            </a:r>
            <a:endParaRPr lang="en" sz="1600" dirty="0">
              <a:solidFill>
                <a:schemeClr val="accent1"/>
              </a:solidFill>
              <a:latin typeface="Pompiere"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2895600" y="375805"/>
            <a:ext cx="3893582" cy="4990859"/>
            <a:chOff x="2772125" y="289957"/>
            <a:chExt cx="3893582" cy="4990859"/>
          </a:xfrm>
        </p:grpSpPr>
        <p:grpSp>
          <p:nvGrpSpPr>
            <p:cNvPr id="1781" name="Google Shape;1781;p63"/>
            <p:cNvGrpSpPr/>
            <p:nvPr/>
          </p:nvGrpSpPr>
          <p:grpSpPr>
            <a:xfrm>
              <a:off x="2772125" y="289957"/>
              <a:ext cx="3489773" cy="4321192"/>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3"/>
                <p:cNvSpPr/>
                <p:nvPr/>
              </p:nvSpPr>
              <p:spPr>
                <a:xfrm>
                  <a:off x="3042180" y="914319"/>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4612307" y="3076644"/>
              <a:ext cx="2053401" cy="2204172"/>
              <a:chOff x="4612307" y="3076644"/>
              <a:chExt cx="2053401" cy="2204172"/>
            </a:xfrm>
          </p:grpSpPr>
          <p:sp>
            <p:nvSpPr>
              <p:cNvPr id="1787" name="Google Shape;1787;p63"/>
              <p:cNvSpPr/>
              <p:nvPr/>
            </p:nvSpPr>
            <p:spPr>
              <a:xfrm rot="1751529">
                <a:off x="5034588" y="3186841"/>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6020815" y="3222050"/>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3"/>
            <p:cNvSpPr/>
            <p:nvPr/>
          </p:nvSpPr>
          <p:spPr>
            <a:xfrm>
              <a:off x="5050407" y="1130631"/>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0" name="Google Shape;1790;p63"/>
          <p:cNvSpPr txBox="1">
            <a:spLocks noGrp="1"/>
          </p:cNvSpPr>
          <p:nvPr>
            <p:ph type="title"/>
          </p:nvPr>
        </p:nvSpPr>
        <p:spPr>
          <a:xfrm>
            <a:off x="3370500" y="1303650"/>
            <a:ext cx="2649300" cy="81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Social</a:t>
            </a:r>
            <a:br>
              <a:rPr lang="en" sz="2800" dirty="0"/>
            </a:br>
            <a:r>
              <a:rPr lang="en" sz="2800" dirty="0"/>
              <a:t> Impact</a:t>
            </a:r>
            <a:endParaRPr sz="2800" dirty="0"/>
          </a:p>
        </p:txBody>
      </p:sp>
      <p:sp>
        <p:nvSpPr>
          <p:cNvPr id="1791" name="Google Shape;1791;p63"/>
          <p:cNvSpPr txBox="1">
            <a:spLocks noGrp="1"/>
          </p:cNvSpPr>
          <p:nvPr>
            <p:ph type="subTitle" idx="1"/>
          </p:nvPr>
        </p:nvSpPr>
        <p:spPr>
          <a:xfrm>
            <a:off x="3294300" y="2294850"/>
            <a:ext cx="2649300" cy="202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pPr>
            <a:r>
              <a:rPr lang="en-US" dirty="0"/>
              <a:t>3.  The alert system can notify users of any kind of abnormalities. This can help prevent fatal consequences.4. Old generation people who need constant monitoring can use this device to keep track of their health and notify their family of it as well.</a:t>
            </a:r>
            <a:endParaRPr dirty="0"/>
          </a:p>
        </p:txBody>
      </p:sp>
      <p:sp>
        <p:nvSpPr>
          <p:cNvPr id="2" name="Google Shape;1165;p48">
            <a:extLst>
              <a:ext uri="{FF2B5EF4-FFF2-40B4-BE49-F238E27FC236}">
                <a16:creationId xmlns:a16="http://schemas.microsoft.com/office/drawing/2014/main" id="{C52B43E5-FD7E-A74B-F5EE-BB6F01540158}"/>
              </a:ext>
            </a:extLst>
          </p:cNvPr>
          <p:cNvSpPr txBox="1">
            <a:spLocks/>
          </p:cNvSpPr>
          <p:nvPr/>
        </p:nvSpPr>
        <p:spPr>
          <a:xfrm>
            <a:off x="2286000" y="1047750"/>
            <a:ext cx="3124200" cy="958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600" dirty="0">
                <a:solidFill>
                  <a:schemeClr val="accent1"/>
                </a:solidFill>
                <a:latin typeface="Pompiere" panose="020B0604020202020204" charset="0"/>
              </a:rPr>
              <a:t>02</a:t>
            </a:r>
            <a:endParaRPr lang="en" sz="1600" dirty="0">
              <a:solidFill>
                <a:schemeClr val="accent1"/>
              </a:solidFill>
              <a:latin typeface="Pompiere" panose="020B0604020202020204" charset="0"/>
            </a:endParaRPr>
          </a:p>
        </p:txBody>
      </p:sp>
    </p:spTree>
    <p:extLst>
      <p:ext uri="{BB962C8B-B14F-4D97-AF65-F5344CB8AC3E}">
        <p14:creationId xmlns:p14="http://schemas.microsoft.com/office/powerpoint/2010/main" val="112628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body" idx="1"/>
          </p:nvPr>
        </p:nvSpPr>
        <p:spPr>
          <a:xfrm>
            <a:off x="762000" y="895350"/>
            <a:ext cx="5874600" cy="3740400"/>
          </a:xfrm>
          <a:prstGeom prst="rect">
            <a:avLst/>
          </a:prstGeom>
        </p:spPr>
        <p:txBody>
          <a:bodyPr spcFirstLastPara="1" wrap="square" lIns="91425" tIns="91425" rIns="91425" bIns="91425" anchor="b" anchorCtr="0">
            <a:noAutofit/>
          </a:bodyPr>
          <a:lstStyle/>
          <a:p>
            <a:pPr marL="0" indent="0">
              <a:lnSpc>
                <a:spcPct val="115000"/>
              </a:lnSpc>
            </a:pPr>
            <a:r>
              <a:rPr lang="en-GB" sz="1400" dirty="0">
                <a:solidFill>
                  <a:schemeClr val="bg2">
                    <a:lumMod val="50000"/>
                  </a:schemeClr>
                </a:solidFill>
                <a:latin typeface="Hind" charset="0"/>
                <a:cs typeface="Hind" charset="0"/>
              </a:rPr>
              <a:t>  </a:t>
            </a:r>
            <a:r>
              <a:rPr lang="en-GB" sz="1600" dirty="0">
                <a:solidFill>
                  <a:schemeClr val="tx1"/>
                </a:solidFill>
                <a:latin typeface="Hind" charset="0"/>
                <a:cs typeface="Hind" charset="0"/>
              </a:rPr>
              <a:t>Health monitoring and its related technologies is an attractive research area. </a:t>
            </a:r>
          </a:p>
          <a:p>
            <a:pPr marL="0" indent="0">
              <a:lnSpc>
                <a:spcPct val="115000"/>
              </a:lnSpc>
            </a:pPr>
            <a:endParaRPr lang="en-GB" dirty="0">
              <a:solidFill>
                <a:schemeClr val="tx1"/>
              </a:solidFill>
              <a:latin typeface="Hind" charset="0"/>
              <a:cs typeface="Hind" charset="0"/>
            </a:endParaRPr>
          </a:p>
          <a:p>
            <a:pPr marL="0" indent="0">
              <a:lnSpc>
                <a:spcPct val="115000"/>
              </a:lnSpc>
            </a:pPr>
            <a:r>
              <a:rPr lang="en-GB" dirty="0">
                <a:solidFill>
                  <a:schemeClr val="tx1"/>
                </a:solidFill>
                <a:latin typeface="Hind" charset="0"/>
                <a:cs typeface="Hind" charset="0"/>
              </a:rPr>
              <a:t> </a:t>
            </a:r>
            <a:r>
              <a:rPr lang="en-GB" sz="1600" dirty="0">
                <a:solidFill>
                  <a:schemeClr val="tx1"/>
                </a:solidFill>
                <a:latin typeface="Hind" charset="0"/>
                <a:cs typeface="Hind" charset="0"/>
              </a:rPr>
              <a:t>The </a:t>
            </a:r>
            <a:r>
              <a:rPr lang="en-GB" sz="1600" dirty="0" err="1">
                <a:solidFill>
                  <a:schemeClr val="tx1"/>
                </a:solidFill>
                <a:latin typeface="Hind" charset="0"/>
                <a:cs typeface="Hind" charset="0"/>
              </a:rPr>
              <a:t>Photoplethysmogram</a:t>
            </a:r>
            <a:r>
              <a:rPr lang="en-GB" sz="1600" dirty="0">
                <a:solidFill>
                  <a:schemeClr val="tx1"/>
                </a:solidFill>
                <a:latin typeface="Hind" charset="0"/>
                <a:cs typeface="Hind" charset="0"/>
              </a:rPr>
              <a:t> (PPG) and electrocardiogram (ECG) has always been a popular measurement scheme to assess and monitor blood volume changes in the micro vascular bed of tissue, measures heart rate and its variability for clinical diagnosis of cardiac illness and oxygen saturation level in blood and cardiovascular activity (CVDs). </a:t>
            </a:r>
            <a:endParaRPr lang="en-GB" dirty="0">
              <a:solidFill>
                <a:schemeClr val="tx1"/>
              </a:solidFill>
              <a:latin typeface="Hind" charset="0"/>
              <a:cs typeface="Hind" charset="0"/>
            </a:endParaRPr>
          </a:p>
        </p:txBody>
      </p:sp>
      <p:sp>
        <p:nvSpPr>
          <p:cNvPr id="398" name="Google Shape;398;p36"/>
          <p:cNvSpPr txBox="1">
            <a:spLocks noGrp="1"/>
          </p:cNvSpPr>
          <p:nvPr>
            <p:ph type="title"/>
          </p:nvPr>
        </p:nvSpPr>
        <p:spPr>
          <a:xfrm>
            <a:off x="609600" y="150495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b="1" dirty="0"/>
              <a:t>Motivation</a:t>
            </a:r>
            <a:endParaRPr sz="4400" b="1" dirty="0"/>
          </a:p>
        </p:txBody>
      </p:sp>
      <p:grpSp>
        <p:nvGrpSpPr>
          <p:cNvPr id="399" name="Google Shape;399;p36"/>
          <p:cNvGrpSpPr/>
          <p:nvPr/>
        </p:nvGrpSpPr>
        <p:grpSpPr>
          <a:xfrm rot="-804741">
            <a:off x="6704545" y="3498930"/>
            <a:ext cx="2187672" cy="905145"/>
            <a:chOff x="238125" y="1360700"/>
            <a:chExt cx="7117075" cy="2944675"/>
          </a:xfrm>
        </p:grpSpPr>
        <p:sp>
          <p:nvSpPr>
            <p:cNvPr id="400" name="Google Shape;400;p36"/>
            <p:cNvSpPr/>
            <p:nvPr/>
          </p:nvSpPr>
          <p:spPr>
            <a:xfrm>
              <a:off x="238125" y="1728775"/>
              <a:ext cx="1226600" cy="2208525"/>
            </a:xfrm>
            <a:custGeom>
              <a:avLst/>
              <a:gdLst/>
              <a:ahLst/>
              <a:cxnLst/>
              <a:rect l="l" t="t" r="r" b="b"/>
              <a:pathLst>
                <a:path w="49064" h="88341" extrusionOk="0">
                  <a:moveTo>
                    <a:pt x="39277" y="10187"/>
                  </a:moveTo>
                  <a:lnTo>
                    <a:pt x="39277" y="78199"/>
                  </a:lnTo>
                  <a:cubicBezTo>
                    <a:pt x="22330" y="75752"/>
                    <a:pt x="9786" y="61251"/>
                    <a:pt x="9786" y="44170"/>
                  </a:cubicBezTo>
                  <a:cubicBezTo>
                    <a:pt x="9786" y="27090"/>
                    <a:pt x="22330" y="12589"/>
                    <a:pt x="39277" y="10187"/>
                  </a:cubicBezTo>
                  <a:close/>
                  <a:moveTo>
                    <a:pt x="44170" y="0"/>
                  </a:moveTo>
                  <a:cubicBezTo>
                    <a:pt x="19794" y="0"/>
                    <a:pt x="0" y="19795"/>
                    <a:pt x="0" y="44170"/>
                  </a:cubicBezTo>
                  <a:cubicBezTo>
                    <a:pt x="0" y="68591"/>
                    <a:pt x="19794" y="88340"/>
                    <a:pt x="44170" y="88340"/>
                  </a:cubicBezTo>
                  <a:cubicBezTo>
                    <a:pt x="46884" y="88340"/>
                    <a:pt x="49063" y="86161"/>
                    <a:pt x="49063" y="83448"/>
                  </a:cubicBezTo>
                  <a:lnTo>
                    <a:pt x="49063" y="4893"/>
                  </a:lnTo>
                  <a:cubicBezTo>
                    <a:pt x="49063" y="2180"/>
                    <a:pt x="46884" y="0"/>
                    <a:pt x="4417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6128600" y="1728775"/>
              <a:ext cx="1226600" cy="2208525"/>
            </a:xfrm>
            <a:custGeom>
              <a:avLst/>
              <a:gdLst/>
              <a:ahLst/>
              <a:cxnLst/>
              <a:rect l="l" t="t" r="r" b="b"/>
              <a:pathLst>
                <a:path w="49064" h="88341" extrusionOk="0">
                  <a:moveTo>
                    <a:pt x="9786" y="10187"/>
                  </a:moveTo>
                  <a:cubicBezTo>
                    <a:pt x="26734" y="12589"/>
                    <a:pt x="39277" y="27090"/>
                    <a:pt x="39277" y="44170"/>
                  </a:cubicBezTo>
                  <a:cubicBezTo>
                    <a:pt x="39277" y="61251"/>
                    <a:pt x="26734" y="75752"/>
                    <a:pt x="9786" y="78199"/>
                  </a:cubicBezTo>
                  <a:lnTo>
                    <a:pt x="9786" y="10187"/>
                  </a:lnTo>
                  <a:close/>
                  <a:moveTo>
                    <a:pt x="4893" y="0"/>
                  </a:moveTo>
                  <a:cubicBezTo>
                    <a:pt x="2180" y="0"/>
                    <a:pt x="0" y="2180"/>
                    <a:pt x="0" y="4893"/>
                  </a:cubicBezTo>
                  <a:lnTo>
                    <a:pt x="0" y="83448"/>
                  </a:lnTo>
                  <a:cubicBezTo>
                    <a:pt x="0" y="86161"/>
                    <a:pt x="2180" y="88340"/>
                    <a:pt x="4893" y="88340"/>
                  </a:cubicBezTo>
                  <a:cubicBezTo>
                    <a:pt x="29269" y="88340"/>
                    <a:pt x="49063" y="68591"/>
                    <a:pt x="49063" y="44170"/>
                  </a:cubicBezTo>
                  <a:cubicBezTo>
                    <a:pt x="49063" y="19795"/>
                    <a:pt x="29269" y="0"/>
                    <a:pt x="489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1220050" y="1360700"/>
              <a:ext cx="5153225" cy="1472350"/>
            </a:xfrm>
            <a:custGeom>
              <a:avLst/>
              <a:gdLst/>
              <a:ahLst/>
              <a:cxnLst/>
              <a:rect l="l" t="t" r="r" b="b"/>
              <a:pathLst>
                <a:path w="206129" h="58894" extrusionOk="0">
                  <a:moveTo>
                    <a:pt x="9786" y="0"/>
                  </a:moveTo>
                  <a:cubicBezTo>
                    <a:pt x="4404" y="0"/>
                    <a:pt x="0" y="4404"/>
                    <a:pt x="0" y="9830"/>
                  </a:cubicBezTo>
                  <a:lnTo>
                    <a:pt x="0" y="58893"/>
                  </a:lnTo>
                  <a:lnTo>
                    <a:pt x="206128" y="58893"/>
                  </a:lnTo>
                  <a:lnTo>
                    <a:pt x="206128" y="9830"/>
                  </a:lnTo>
                  <a:cubicBezTo>
                    <a:pt x="206128" y="4404"/>
                    <a:pt x="201724" y="0"/>
                    <a:pt x="19634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1220050" y="2833025"/>
              <a:ext cx="5153225" cy="1472350"/>
            </a:xfrm>
            <a:custGeom>
              <a:avLst/>
              <a:gdLst/>
              <a:ahLst/>
              <a:cxnLst/>
              <a:rect l="l" t="t" r="r" b="b"/>
              <a:pathLst>
                <a:path w="206129" h="58894" extrusionOk="0">
                  <a:moveTo>
                    <a:pt x="0" y="0"/>
                  </a:moveTo>
                  <a:lnTo>
                    <a:pt x="0" y="49108"/>
                  </a:lnTo>
                  <a:cubicBezTo>
                    <a:pt x="0" y="54490"/>
                    <a:pt x="4404" y="58894"/>
                    <a:pt x="9786" y="58894"/>
                  </a:cubicBezTo>
                  <a:lnTo>
                    <a:pt x="196342" y="58894"/>
                  </a:lnTo>
                  <a:cubicBezTo>
                    <a:pt x="201724" y="58894"/>
                    <a:pt x="206128" y="54490"/>
                    <a:pt x="206128" y="49108"/>
                  </a:cubicBezTo>
                  <a:lnTo>
                    <a:pt x="20612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1833900" y="2710700"/>
              <a:ext cx="3925525" cy="244675"/>
            </a:xfrm>
            <a:custGeom>
              <a:avLst/>
              <a:gdLst/>
              <a:ahLst/>
              <a:cxnLst/>
              <a:rect l="l" t="t" r="r" b="b"/>
              <a:pathLst>
                <a:path w="157021" h="9787" extrusionOk="0">
                  <a:moveTo>
                    <a:pt x="4893" y="0"/>
                  </a:moveTo>
                  <a:cubicBezTo>
                    <a:pt x="2180" y="0"/>
                    <a:pt x="0" y="2180"/>
                    <a:pt x="0" y="4893"/>
                  </a:cubicBezTo>
                  <a:cubicBezTo>
                    <a:pt x="0" y="7607"/>
                    <a:pt x="2180" y="9786"/>
                    <a:pt x="4893" y="9786"/>
                  </a:cubicBezTo>
                  <a:lnTo>
                    <a:pt x="152127" y="9786"/>
                  </a:lnTo>
                  <a:cubicBezTo>
                    <a:pt x="154841" y="9786"/>
                    <a:pt x="157020" y="7607"/>
                    <a:pt x="157020" y="4893"/>
                  </a:cubicBezTo>
                  <a:cubicBezTo>
                    <a:pt x="157020" y="2180"/>
                    <a:pt x="154841" y="0"/>
                    <a:pt x="152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1832775" y="3201100"/>
              <a:ext cx="3927750" cy="245800"/>
            </a:xfrm>
            <a:custGeom>
              <a:avLst/>
              <a:gdLst/>
              <a:ahLst/>
              <a:cxnLst/>
              <a:rect l="l" t="t" r="r" b="b"/>
              <a:pathLst>
                <a:path w="157110" h="9832" extrusionOk="0">
                  <a:moveTo>
                    <a:pt x="4938" y="1"/>
                  </a:moveTo>
                  <a:cubicBezTo>
                    <a:pt x="2225" y="1"/>
                    <a:pt x="1" y="2225"/>
                    <a:pt x="1" y="4938"/>
                  </a:cubicBezTo>
                  <a:cubicBezTo>
                    <a:pt x="1" y="7607"/>
                    <a:pt x="2225" y="9831"/>
                    <a:pt x="4938" y="9831"/>
                  </a:cubicBezTo>
                  <a:lnTo>
                    <a:pt x="152172" y="9831"/>
                  </a:lnTo>
                  <a:cubicBezTo>
                    <a:pt x="154886" y="9831"/>
                    <a:pt x="157110" y="7607"/>
                    <a:pt x="157110" y="4938"/>
                  </a:cubicBezTo>
                  <a:cubicBezTo>
                    <a:pt x="157110" y="2225"/>
                    <a:pt x="154886" y="1"/>
                    <a:pt x="152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1833900" y="3692625"/>
              <a:ext cx="3925525" cy="244675"/>
            </a:xfrm>
            <a:custGeom>
              <a:avLst/>
              <a:gdLst/>
              <a:ahLst/>
              <a:cxnLst/>
              <a:rect l="l" t="t" r="r" b="b"/>
              <a:pathLst>
                <a:path w="157021" h="9787" extrusionOk="0">
                  <a:moveTo>
                    <a:pt x="4893" y="1"/>
                  </a:moveTo>
                  <a:cubicBezTo>
                    <a:pt x="2180" y="1"/>
                    <a:pt x="0" y="2180"/>
                    <a:pt x="0" y="4894"/>
                  </a:cubicBezTo>
                  <a:cubicBezTo>
                    <a:pt x="0" y="7607"/>
                    <a:pt x="2180" y="9786"/>
                    <a:pt x="4893" y="9786"/>
                  </a:cubicBezTo>
                  <a:lnTo>
                    <a:pt x="152127" y="9786"/>
                  </a:lnTo>
                  <a:cubicBezTo>
                    <a:pt x="154841" y="9786"/>
                    <a:pt x="157020" y="7607"/>
                    <a:pt x="157020" y="4894"/>
                  </a:cubicBezTo>
                  <a:cubicBezTo>
                    <a:pt x="157020" y="2180"/>
                    <a:pt x="154841" y="1"/>
                    <a:pt x="152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165;p48"/>
          <p:cNvSpPr txBox="1">
            <a:spLocks/>
          </p:cNvSpPr>
          <p:nvPr/>
        </p:nvSpPr>
        <p:spPr>
          <a:xfrm>
            <a:off x="2895600" y="361950"/>
            <a:ext cx="3124200" cy="9588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7200" b="0" i="0" u="none" strike="noStrike" kern="0" cap="none" spc="0" normalizeH="0" baseline="0" noProof="0" dirty="0">
                <a:ln>
                  <a:noFill/>
                </a:ln>
                <a:solidFill>
                  <a:schemeClr val="tx1"/>
                </a:solidFill>
                <a:effectLst/>
                <a:uLnTx/>
                <a:uFillTx/>
                <a:latin typeface="Pompiere" charset="0"/>
                <a:sym typeface="Arial"/>
              </a:rPr>
              <a:t>03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Google Shape;443;p38"/>
          <p:cNvSpPr txBox="1">
            <a:spLocks noGrp="1"/>
          </p:cNvSpPr>
          <p:nvPr>
            <p:ph type="body" idx="1"/>
          </p:nvPr>
        </p:nvSpPr>
        <p:spPr>
          <a:xfrm>
            <a:off x="720435" y="1276350"/>
            <a:ext cx="3720453" cy="2667000"/>
          </a:xfrm>
          <a:prstGeom prst="rect">
            <a:avLst/>
          </a:prstGeom>
        </p:spPr>
        <p:txBody>
          <a:bodyPr spcFirstLastPara="1" wrap="square" lIns="91425" tIns="91425" rIns="91425" bIns="91425" anchor="t" anchorCtr="0">
            <a:noAutofit/>
          </a:bodyPr>
          <a:lstStyle/>
          <a:p>
            <a:pPr marL="0" indent="0">
              <a:spcAft>
                <a:spcPts val="1600"/>
              </a:spcAft>
            </a:pPr>
            <a:r>
              <a:rPr lang="en-GB" sz="1400" dirty="0">
                <a:solidFill>
                  <a:schemeClr val="tx1"/>
                </a:solidFill>
              </a:rPr>
              <a:t>The number of ECG and PPG monitoring systems in the literature is expanding exponentially. Hence, it is very hard for researchers and healthcare experts to choose, compare, and evaluate systems that serve their needs and fulfil the monitoring requirements. </a:t>
            </a:r>
          </a:p>
          <a:p>
            <a:pPr marL="0" indent="0">
              <a:spcAft>
                <a:spcPts val="1600"/>
              </a:spcAft>
            </a:pPr>
            <a:r>
              <a:rPr lang="en-GB" sz="1400" dirty="0">
                <a:solidFill>
                  <a:schemeClr val="tx1"/>
                </a:solidFill>
              </a:rPr>
              <a:t>This accentuates the need for a verified reference guiding the design, classification, and analysis of ECG and PPG monitoring systems, serving both researchers and professionals in the field</a:t>
            </a:r>
            <a:r>
              <a:rPr lang="en-GB" sz="1400" dirty="0">
                <a:solidFill>
                  <a:schemeClr val="bg2">
                    <a:lumMod val="50000"/>
                  </a:schemeClr>
                </a:solidFill>
              </a:rPr>
              <a:t>. </a:t>
            </a:r>
            <a:endParaRPr sz="1400" dirty="0">
              <a:solidFill>
                <a:schemeClr val="bg2">
                  <a:lumMod val="50000"/>
                </a:schemeClr>
              </a:solidFill>
            </a:endParaRPr>
          </a:p>
        </p:txBody>
      </p:sp>
      <p:grpSp>
        <p:nvGrpSpPr>
          <p:cNvPr id="444" name="Google Shape;444;p38"/>
          <p:cNvGrpSpPr/>
          <p:nvPr/>
        </p:nvGrpSpPr>
        <p:grpSpPr>
          <a:xfrm>
            <a:off x="5247496" y="678574"/>
            <a:ext cx="3682737" cy="4188102"/>
            <a:chOff x="5247496" y="678574"/>
            <a:chExt cx="3682737" cy="4188102"/>
          </a:xfrm>
        </p:grpSpPr>
        <p:sp>
          <p:nvSpPr>
            <p:cNvPr id="445" name="Google Shape;445;p38"/>
            <p:cNvSpPr/>
            <p:nvPr/>
          </p:nvSpPr>
          <p:spPr>
            <a:xfrm>
              <a:off x="7299561" y="765718"/>
              <a:ext cx="123745" cy="123745"/>
            </a:xfrm>
            <a:custGeom>
              <a:avLst/>
              <a:gdLst/>
              <a:ahLst/>
              <a:cxnLst/>
              <a:rect l="l" t="t" r="r" b="b"/>
              <a:pathLst>
                <a:path w="3861" h="3861" extrusionOk="0">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798876" y="765718"/>
              <a:ext cx="124258" cy="123745"/>
            </a:xfrm>
            <a:custGeom>
              <a:avLst/>
              <a:gdLst/>
              <a:ahLst/>
              <a:cxnLst/>
              <a:rect l="l" t="t" r="r" b="b"/>
              <a:pathLst>
                <a:path w="3877" h="3861" extrusionOk="0">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7084281" y="678574"/>
              <a:ext cx="66440" cy="4168263"/>
            </a:xfrm>
            <a:custGeom>
              <a:avLst/>
              <a:gdLst/>
              <a:ahLst/>
              <a:cxnLst/>
              <a:rect l="l" t="t" r="r" b="b"/>
              <a:pathLst>
                <a:path w="2073" h="130055" extrusionOk="0">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6847592" y="741071"/>
              <a:ext cx="527511" cy="49293"/>
            </a:xfrm>
            <a:custGeom>
              <a:avLst/>
              <a:gdLst/>
              <a:ahLst/>
              <a:cxnLst/>
              <a:rect l="l" t="t" r="r" b="b"/>
              <a:pathLst>
                <a:path w="16459" h="1538" extrusionOk="0">
                  <a:moveTo>
                    <a:pt x="1020" y="1"/>
                  </a:moveTo>
                  <a:cubicBezTo>
                    <a:pt x="1" y="1"/>
                    <a:pt x="1" y="1538"/>
                    <a:pt x="1020" y="1538"/>
                  </a:cubicBezTo>
                  <a:lnTo>
                    <a:pt x="15423" y="1538"/>
                  </a:lnTo>
                  <a:cubicBezTo>
                    <a:pt x="16459" y="1538"/>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7299561" y="2580004"/>
              <a:ext cx="123745" cy="123745"/>
            </a:xfrm>
            <a:custGeom>
              <a:avLst/>
              <a:gdLst/>
              <a:ahLst/>
              <a:cxnLst/>
              <a:rect l="l" t="t" r="r" b="b"/>
              <a:pathLst>
                <a:path w="3861" h="3861" extrusionOk="0">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798876" y="2580004"/>
              <a:ext cx="124258" cy="123745"/>
            </a:xfrm>
            <a:custGeom>
              <a:avLst/>
              <a:gdLst/>
              <a:ahLst/>
              <a:cxnLst/>
              <a:rect l="l" t="t" r="r" b="b"/>
              <a:pathLst>
                <a:path w="3877" h="3861" extrusionOk="0">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847592" y="2555902"/>
              <a:ext cx="527511" cy="48780"/>
            </a:xfrm>
            <a:custGeom>
              <a:avLst/>
              <a:gdLst/>
              <a:ahLst/>
              <a:cxnLst/>
              <a:rect l="l" t="t" r="r" b="b"/>
              <a:pathLst>
                <a:path w="16459" h="1522" extrusionOk="0">
                  <a:moveTo>
                    <a:pt x="1020" y="1"/>
                  </a:moveTo>
                  <a:cubicBezTo>
                    <a:pt x="1" y="1"/>
                    <a:pt x="1" y="1521"/>
                    <a:pt x="1020" y="1521"/>
                  </a:cubicBezTo>
                  <a:lnTo>
                    <a:pt x="15423" y="1521"/>
                  </a:lnTo>
                  <a:cubicBezTo>
                    <a:pt x="16459" y="1521"/>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633562" y="4800749"/>
              <a:ext cx="971820" cy="65927"/>
            </a:xfrm>
            <a:custGeom>
              <a:avLst/>
              <a:gdLst/>
              <a:ahLst/>
              <a:cxnLst/>
              <a:rect l="l" t="t" r="r" b="b"/>
              <a:pathLst>
                <a:path w="30322" h="2057" extrusionOk="0">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6970760" y="2007559"/>
              <a:ext cx="139802" cy="159609"/>
            </a:xfrm>
            <a:custGeom>
              <a:avLst/>
              <a:gdLst/>
              <a:ahLst/>
              <a:cxnLst/>
              <a:rect l="l" t="t" r="r" b="b"/>
              <a:pathLst>
                <a:path w="4362" h="4980" extrusionOk="0">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6991112" y="1947786"/>
              <a:ext cx="110348" cy="102015"/>
            </a:xfrm>
            <a:custGeom>
              <a:avLst/>
              <a:gdLst/>
              <a:ahLst/>
              <a:cxnLst/>
              <a:rect l="l" t="t" r="r" b="b"/>
              <a:pathLst>
                <a:path w="3443" h="3183" extrusionOk="0">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6946146" y="1956279"/>
              <a:ext cx="69645" cy="94676"/>
            </a:xfrm>
            <a:custGeom>
              <a:avLst/>
              <a:gdLst/>
              <a:ahLst/>
              <a:cxnLst/>
              <a:rect l="l" t="t" r="r" b="b"/>
              <a:pathLst>
                <a:path w="2173" h="2954" extrusionOk="0">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7043610" y="2053070"/>
              <a:ext cx="529242" cy="499435"/>
            </a:xfrm>
            <a:custGeom>
              <a:avLst/>
              <a:gdLst/>
              <a:ahLst/>
              <a:cxnLst/>
              <a:rect l="l" t="t" r="r" b="b"/>
              <a:pathLst>
                <a:path w="16513" h="15583" extrusionOk="0">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6953646" y="1994707"/>
              <a:ext cx="125315" cy="122175"/>
            </a:xfrm>
            <a:custGeom>
              <a:avLst/>
              <a:gdLst/>
              <a:ahLst/>
              <a:cxnLst/>
              <a:rect l="l" t="t" r="r" b="b"/>
              <a:pathLst>
                <a:path w="3910" h="3812" extrusionOk="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6988452" y="2007559"/>
              <a:ext cx="85157" cy="57337"/>
            </a:xfrm>
            <a:custGeom>
              <a:avLst/>
              <a:gdLst/>
              <a:ahLst/>
              <a:cxnLst/>
              <a:rect l="l" t="t" r="r" b="b"/>
              <a:pathLst>
                <a:path w="2657" h="1789" extrusionOk="0">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7017906" y="2063775"/>
              <a:ext cx="49838" cy="19999"/>
            </a:xfrm>
            <a:custGeom>
              <a:avLst/>
              <a:gdLst/>
              <a:ahLst/>
              <a:cxnLst/>
              <a:rect l="l" t="t" r="r" b="b"/>
              <a:pathLst>
                <a:path w="1555" h="624" extrusionOk="0">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59775" y="1304959"/>
              <a:ext cx="648532" cy="2417339"/>
            </a:xfrm>
            <a:custGeom>
              <a:avLst/>
              <a:gdLst/>
              <a:ahLst/>
              <a:cxnLst/>
              <a:rect l="l" t="t" r="r" b="b"/>
              <a:pathLst>
                <a:path w="20235" h="75424" extrusionOk="0">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7346162" y="829850"/>
              <a:ext cx="41280" cy="110476"/>
            </a:xfrm>
            <a:custGeom>
              <a:avLst/>
              <a:gdLst/>
              <a:ahLst/>
              <a:cxnLst/>
              <a:rect l="l" t="t" r="r" b="b"/>
              <a:pathLst>
                <a:path w="1288" h="3447" extrusionOk="0">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7207994" y="909238"/>
              <a:ext cx="318128" cy="420400"/>
            </a:xfrm>
            <a:custGeom>
              <a:avLst/>
              <a:gdLst/>
              <a:ahLst/>
              <a:cxnLst/>
              <a:rect l="l" t="t" r="r" b="b"/>
              <a:pathLst>
                <a:path w="9926" h="13117" extrusionOk="0">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7269594" y="969748"/>
              <a:ext cx="194960" cy="303674"/>
            </a:xfrm>
            <a:custGeom>
              <a:avLst/>
              <a:gdLst/>
              <a:ahLst/>
              <a:cxnLst/>
              <a:rect l="l" t="t" r="r" b="b"/>
              <a:pathLst>
                <a:path w="6083" h="9475" extrusionOk="0">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7297446" y="1117018"/>
              <a:ext cx="142462" cy="28396"/>
            </a:xfrm>
            <a:custGeom>
              <a:avLst/>
              <a:gdLst/>
              <a:ahLst/>
              <a:cxnLst/>
              <a:rect l="l" t="t" r="r" b="b"/>
              <a:pathLst>
                <a:path w="4445" h="886" extrusionOk="0">
                  <a:moveTo>
                    <a:pt x="602" y="0"/>
                  </a:moveTo>
                  <a:cubicBezTo>
                    <a:pt x="0" y="0"/>
                    <a:pt x="0" y="886"/>
                    <a:pt x="602" y="886"/>
                  </a:cubicBezTo>
                  <a:lnTo>
                    <a:pt x="3843" y="886"/>
                  </a:lnTo>
                  <a:cubicBezTo>
                    <a:pt x="4444" y="886"/>
                    <a:pt x="4444" y="0"/>
                    <a:pt x="384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7302253" y="1117018"/>
              <a:ext cx="132847" cy="28396"/>
            </a:xfrm>
            <a:custGeom>
              <a:avLst/>
              <a:gdLst/>
              <a:ahLst/>
              <a:cxnLst/>
              <a:rect l="l" t="t" r="r" b="b"/>
              <a:pathLst>
                <a:path w="4145" h="886" extrusionOk="0">
                  <a:moveTo>
                    <a:pt x="0" y="0"/>
                  </a:moveTo>
                  <a:lnTo>
                    <a:pt x="0" y="886"/>
                  </a:lnTo>
                  <a:lnTo>
                    <a:pt x="4144" y="886"/>
                  </a:lnTo>
                  <a:lnTo>
                    <a:pt x="414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7297446" y="1163586"/>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7302253" y="1163586"/>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7297446" y="1209642"/>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302253" y="1209642"/>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744031" y="1376078"/>
              <a:ext cx="1186203" cy="1043612"/>
            </a:xfrm>
            <a:custGeom>
              <a:avLst/>
              <a:gdLst/>
              <a:ahLst/>
              <a:cxnLst/>
              <a:rect l="l" t="t" r="r" b="b"/>
              <a:pathLst>
                <a:path w="37011" h="32562" extrusionOk="0">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806176" y="1452229"/>
              <a:ext cx="861664" cy="841441"/>
            </a:xfrm>
            <a:custGeom>
              <a:avLst/>
              <a:gdLst/>
              <a:ahLst/>
              <a:cxnLst/>
              <a:rect l="l" t="t" r="r" b="b"/>
              <a:pathLst>
                <a:path w="26885" h="26254" extrusionOk="0">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363309" y="4662613"/>
              <a:ext cx="539273" cy="184768"/>
            </a:xfrm>
            <a:custGeom>
              <a:avLst/>
              <a:gdLst/>
              <a:ahLst/>
              <a:cxnLst/>
              <a:rect l="l" t="t" r="r" b="b"/>
              <a:pathLst>
                <a:path w="16826" h="5765" extrusionOk="0">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337060" y="4720976"/>
              <a:ext cx="638372" cy="145154"/>
            </a:xfrm>
            <a:custGeom>
              <a:avLst/>
              <a:gdLst/>
              <a:ahLst/>
              <a:cxnLst/>
              <a:rect l="l" t="t" r="r" b="b"/>
              <a:pathLst>
                <a:path w="19918" h="4529" extrusionOk="0">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392218" y="2840795"/>
              <a:ext cx="534466" cy="1948223"/>
            </a:xfrm>
            <a:custGeom>
              <a:avLst/>
              <a:gdLst/>
              <a:ahLst/>
              <a:cxnLst/>
              <a:rect l="l" t="t" r="r" b="b"/>
              <a:pathLst>
                <a:path w="16676" h="60787" extrusionOk="0">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8034307" y="4578546"/>
              <a:ext cx="523216" cy="260278"/>
            </a:xfrm>
            <a:custGeom>
              <a:avLst/>
              <a:gdLst/>
              <a:ahLst/>
              <a:cxnLst/>
              <a:rect l="l" t="t" r="r" b="b"/>
              <a:pathLst>
                <a:path w="16325" h="8121" extrusionOk="0">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8014469" y="4650658"/>
              <a:ext cx="611065" cy="212780"/>
            </a:xfrm>
            <a:custGeom>
              <a:avLst/>
              <a:gdLst/>
              <a:ahLst/>
              <a:cxnLst/>
              <a:rect l="l" t="t" r="r" b="b"/>
              <a:pathLst>
                <a:path w="19066" h="6639" extrusionOk="0">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671758" y="2891145"/>
              <a:ext cx="873971" cy="1734001"/>
            </a:xfrm>
            <a:custGeom>
              <a:avLst/>
              <a:gdLst/>
              <a:ahLst/>
              <a:cxnLst/>
              <a:rect l="l" t="t" r="r" b="b"/>
              <a:pathLst>
                <a:path w="27269" h="54103" extrusionOk="0">
                  <a:moveTo>
                    <a:pt x="0" y="0"/>
                  </a:moveTo>
                  <a:cubicBezTo>
                    <a:pt x="0" y="67"/>
                    <a:pt x="16174" y="53718"/>
                    <a:pt x="16174" y="53718"/>
                  </a:cubicBezTo>
                  <a:lnTo>
                    <a:pt x="27269" y="54103"/>
                  </a:lnTo>
                  <a:lnTo>
                    <a:pt x="11680" y="25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359014" y="1837790"/>
              <a:ext cx="932367" cy="1071592"/>
            </a:xfrm>
            <a:custGeom>
              <a:avLst/>
              <a:gdLst/>
              <a:ahLst/>
              <a:cxnLst/>
              <a:rect l="l" t="t" r="r" b="b"/>
              <a:pathLst>
                <a:path w="29091" h="33435" extrusionOk="0">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791176" y="2640514"/>
              <a:ext cx="176211" cy="196691"/>
            </a:xfrm>
            <a:custGeom>
              <a:avLst/>
              <a:gdLst/>
              <a:ahLst/>
              <a:cxnLst/>
              <a:rect l="l" t="t" r="r" b="b"/>
              <a:pathLst>
                <a:path w="5498" h="6137" extrusionOk="0">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445228" y="2642662"/>
              <a:ext cx="176756" cy="196691"/>
            </a:xfrm>
            <a:custGeom>
              <a:avLst/>
              <a:gdLst/>
              <a:ahLst/>
              <a:cxnLst/>
              <a:rect l="l" t="t" r="r" b="b"/>
              <a:pathLst>
                <a:path w="5515" h="6137" extrusionOk="0">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7760633" y="1837790"/>
              <a:ext cx="322968" cy="240888"/>
            </a:xfrm>
            <a:custGeom>
              <a:avLst/>
              <a:gdLst/>
              <a:ahLst/>
              <a:cxnLst/>
              <a:rect l="l" t="t" r="r" b="b"/>
              <a:pathLst>
                <a:path w="10077" h="7516" extrusionOk="0">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7770824" y="1452229"/>
              <a:ext cx="330435" cy="591771"/>
            </a:xfrm>
            <a:custGeom>
              <a:avLst/>
              <a:gdLst/>
              <a:ahLst/>
              <a:cxnLst/>
              <a:rect l="l" t="t" r="r" b="b"/>
              <a:pathLst>
                <a:path w="10310" h="18464" extrusionOk="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7794926" y="1619305"/>
              <a:ext cx="266175" cy="424695"/>
            </a:xfrm>
            <a:custGeom>
              <a:avLst/>
              <a:gdLst/>
              <a:ahLst/>
              <a:cxnLst/>
              <a:rect l="l" t="t" r="r" b="b"/>
              <a:pathLst>
                <a:path w="8305" h="13251" extrusionOk="0">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8021968" y="1570750"/>
              <a:ext cx="49293" cy="58587"/>
            </a:xfrm>
            <a:custGeom>
              <a:avLst/>
              <a:gdLst/>
              <a:ahLst/>
              <a:cxnLst/>
              <a:rect l="l" t="t" r="r" b="b"/>
              <a:pathLst>
                <a:path w="1538" h="1828" extrusionOk="0">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828643" y="1511104"/>
              <a:ext cx="44582" cy="27916"/>
            </a:xfrm>
            <a:custGeom>
              <a:avLst/>
              <a:gdLst/>
              <a:ahLst/>
              <a:cxnLst/>
              <a:rect l="l" t="t" r="r" b="b"/>
              <a:pathLst>
                <a:path w="1391" h="871" extrusionOk="0">
                  <a:moveTo>
                    <a:pt x="670" y="0"/>
                  </a:moveTo>
                  <a:cubicBezTo>
                    <a:pt x="415" y="0"/>
                    <a:pt x="152" y="120"/>
                    <a:pt x="1" y="319"/>
                  </a:cubicBezTo>
                  <a:cubicBezTo>
                    <a:pt x="519" y="336"/>
                    <a:pt x="1003" y="536"/>
                    <a:pt x="1371" y="870"/>
                  </a:cubicBezTo>
                  <a:cubicBezTo>
                    <a:pt x="1391" y="249"/>
                    <a:pt x="1038" y="0"/>
                    <a:pt x="6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7826527" y="1543603"/>
              <a:ext cx="26249" cy="26153"/>
            </a:xfrm>
            <a:custGeom>
              <a:avLst/>
              <a:gdLst/>
              <a:ahLst/>
              <a:cxnLst/>
              <a:rect l="l" t="t" r="r" b="b"/>
              <a:pathLst>
                <a:path w="819" h="816" extrusionOk="0">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7805086" y="1639112"/>
              <a:ext cx="63779" cy="23204"/>
            </a:xfrm>
            <a:custGeom>
              <a:avLst/>
              <a:gdLst/>
              <a:ahLst/>
              <a:cxnLst/>
              <a:rect l="l" t="t" r="r" b="b"/>
              <a:pathLst>
                <a:path w="1990" h="724" extrusionOk="0">
                  <a:moveTo>
                    <a:pt x="1989" y="1"/>
                  </a:moveTo>
                  <a:lnTo>
                    <a:pt x="1" y="352"/>
                  </a:lnTo>
                  <a:cubicBezTo>
                    <a:pt x="1" y="352"/>
                    <a:pt x="432" y="724"/>
                    <a:pt x="947" y="724"/>
                  </a:cubicBezTo>
                  <a:cubicBezTo>
                    <a:pt x="1292" y="724"/>
                    <a:pt x="1674" y="557"/>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400326" y="1387391"/>
              <a:ext cx="104387" cy="148936"/>
            </a:xfrm>
            <a:custGeom>
              <a:avLst/>
              <a:gdLst/>
              <a:ahLst/>
              <a:cxnLst/>
              <a:rect l="l" t="t" r="r" b="b"/>
              <a:pathLst>
                <a:path w="3257" h="4647" extrusionOk="0">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36002" y="1412326"/>
              <a:ext cx="168166" cy="161211"/>
            </a:xfrm>
            <a:custGeom>
              <a:avLst/>
              <a:gdLst/>
              <a:ahLst/>
              <a:cxnLst/>
              <a:rect l="l" t="t" r="r" b="b"/>
              <a:pathLst>
                <a:path w="5247" h="5030" extrusionOk="0">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36002" y="1427069"/>
              <a:ext cx="81407" cy="23044"/>
            </a:xfrm>
            <a:custGeom>
              <a:avLst/>
              <a:gdLst/>
              <a:ahLst/>
              <a:cxnLst/>
              <a:rect l="l" t="t" r="r" b="b"/>
              <a:pathLst>
                <a:path w="2540" h="719" extrusionOk="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372924" y="1461876"/>
              <a:ext cx="49325" cy="13942"/>
            </a:xfrm>
            <a:custGeom>
              <a:avLst/>
              <a:gdLst/>
              <a:ahLst/>
              <a:cxnLst/>
              <a:rect l="l" t="t" r="r" b="b"/>
              <a:pathLst>
                <a:path w="1539" h="435" extrusionOk="0">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371866" y="1486522"/>
              <a:ext cx="40191" cy="9647"/>
            </a:xfrm>
            <a:custGeom>
              <a:avLst/>
              <a:gdLst/>
              <a:ahLst/>
              <a:cxnLst/>
              <a:rect l="l" t="t" r="r" b="b"/>
              <a:pathLst>
                <a:path w="1254" h="301" extrusionOk="0">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368116" y="1516938"/>
              <a:ext cx="902368" cy="697889"/>
            </a:xfrm>
            <a:custGeom>
              <a:avLst/>
              <a:gdLst/>
              <a:ahLst/>
              <a:cxnLst/>
              <a:rect l="l" t="t" r="r" b="b"/>
              <a:pathLst>
                <a:path w="28155" h="21775" extrusionOk="0">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5832280" y="2001758"/>
              <a:ext cx="947879" cy="442386"/>
            </a:xfrm>
            <a:custGeom>
              <a:avLst/>
              <a:gdLst/>
              <a:ahLst/>
              <a:cxnLst/>
              <a:rect l="l" t="t" r="r" b="b"/>
              <a:pathLst>
                <a:path w="29575" h="13803" extrusionOk="0">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669811" y="2062172"/>
              <a:ext cx="43941" cy="44485"/>
            </a:xfrm>
            <a:custGeom>
              <a:avLst/>
              <a:gdLst/>
              <a:ahLst/>
              <a:cxnLst/>
              <a:rect l="l" t="t" r="r" b="b"/>
              <a:pathLst>
                <a:path w="1371" h="1388" extrusionOk="0">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DE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608756" y="2041051"/>
              <a:ext cx="98586" cy="110925"/>
            </a:xfrm>
            <a:custGeom>
              <a:avLst/>
              <a:gdLst/>
              <a:ahLst/>
              <a:cxnLst/>
              <a:rect l="l" t="t" r="r" b="b"/>
              <a:pathLst>
                <a:path w="3076" h="3461" extrusionOk="0">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5743245" y="1959260"/>
              <a:ext cx="499788" cy="496551"/>
            </a:xfrm>
            <a:custGeom>
              <a:avLst/>
              <a:gdLst/>
              <a:ahLst/>
              <a:cxnLst/>
              <a:rect l="l" t="t" r="r" b="b"/>
              <a:pathLst>
                <a:path w="15594" h="15493" extrusionOk="0">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693400" y="1997912"/>
              <a:ext cx="66408" cy="77721"/>
            </a:xfrm>
            <a:custGeom>
              <a:avLst/>
              <a:gdLst/>
              <a:ahLst/>
              <a:cxnLst/>
              <a:rect l="l" t="t" r="r" b="b"/>
              <a:pathLst>
                <a:path w="2072" h="2425" extrusionOk="0">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706220" y="1988810"/>
              <a:ext cx="61632" cy="32691"/>
            </a:xfrm>
            <a:custGeom>
              <a:avLst/>
              <a:gdLst/>
              <a:ahLst/>
              <a:cxnLst/>
              <a:rect l="l" t="t" r="r" b="b"/>
              <a:pathLst>
                <a:path w="1923" h="1020" extrusionOk="0">
                  <a:moveTo>
                    <a:pt x="168" y="1"/>
                  </a:moveTo>
                  <a:lnTo>
                    <a:pt x="1" y="368"/>
                  </a:lnTo>
                  <a:lnTo>
                    <a:pt x="1755" y="1020"/>
                  </a:lnTo>
                  <a:lnTo>
                    <a:pt x="1922" y="602"/>
                  </a:lnTo>
                  <a:lnTo>
                    <a:pt x="16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704072" y="2031116"/>
              <a:ext cx="35928" cy="35800"/>
            </a:xfrm>
            <a:custGeom>
              <a:avLst/>
              <a:gdLst/>
              <a:ahLst/>
              <a:cxnLst/>
              <a:rect l="l" t="t" r="r" b="b"/>
              <a:pathLst>
                <a:path w="1121" h="1117" extrusionOk="0">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872984" y="4672773"/>
              <a:ext cx="508217" cy="193903"/>
            </a:xfrm>
            <a:custGeom>
              <a:avLst/>
              <a:gdLst/>
              <a:ahLst/>
              <a:cxnLst/>
              <a:rect l="l" t="t" r="r" b="b"/>
              <a:pathLst>
                <a:path w="15857" h="6050" extrusionOk="0">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5876734" y="4762224"/>
              <a:ext cx="504467" cy="104451"/>
            </a:xfrm>
            <a:custGeom>
              <a:avLst/>
              <a:gdLst/>
              <a:ahLst/>
              <a:cxnLst/>
              <a:rect l="l" t="t" r="r" b="b"/>
              <a:pathLst>
                <a:path w="15740" h="3259" extrusionOk="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5678056" y="2978418"/>
              <a:ext cx="459501" cy="1762397"/>
            </a:xfrm>
            <a:custGeom>
              <a:avLst/>
              <a:gdLst/>
              <a:ahLst/>
              <a:cxnLst/>
              <a:rect l="l" t="t" r="r" b="b"/>
              <a:pathLst>
                <a:path w="14337" h="54989" extrusionOk="0">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5678056" y="2978418"/>
              <a:ext cx="414503" cy="309026"/>
            </a:xfrm>
            <a:custGeom>
              <a:avLst/>
              <a:gdLst/>
              <a:ahLst/>
              <a:cxnLst/>
              <a:rect l="l" t="t" r="r" b="b"/>
              <a:pathLst>
                <a:path w="12933" h="9642" extrusionOk="0">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382971" y="4672773"/>
              <a:ext cx="500749" cy="193903"/>
            </a:xfrm>
            <a:custGeom>
              <a:avLst/>
              <a:gdLst/>
              <a:ahLst/>
              <a:cxnLst/>
              <a:rect l="l" t="t" r="r" b="b"/>
              <a:pathLst>
                <a:path w="15624" h="6050" extrusionOk="0">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5382971" y="4762224"/>
              <a:ext cx="500749" cy="104451"/>
            </a:xfrm>
            <a:custGeom>
              <a:avLst/>
              <a:gdLst/>
              <a:ahLst/>
              <a:cxnLst/>
              <a:rect l="l" t="t" r="r" b="b"/>
              <a:pathLst>
                <a:path w="15624" h="3259" extrusionOk="0">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327300" y="2978418"/>
              <a:ext cx="395241" cy="1762397"/>
            </a:xfrm>
            <a:custGeom>
              <a:avLst/>
              <a:gdLst/>
              <a:ahLst/>
              <a:cxnLst/>
              <a:rect l="l" t="t" r="r" b="b"/>
              <a:pathLst>
                <a:path w="12332" h="54989" extrusionOk="0">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327300" y="2978418"/>
              <a:ext cx="395241" cy="309026"/>
            </a:xfrm>
            <a:custGeom>
              <a:avLst/>
              <a:gdLst/>
              <a:ahLst/>
              <a:cxnLst/>
              <a:rect l="l" t="t" r="r" b="b"/>
              <a:pathLst>
                <a:path w="12332" h="9642" extrusionOk="0">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278552" y="1926697"/>
              <a:ext cx="829005" cy="1100501"/>
            </a:xfrm>
            <a:custGeom>
              <a:avLst/>
              <a:gdLst/>
              <a:ahLst/>
              <a:cxnLst/>
              <a:rect l="l" t="t" r="r" b="b"/>
              <a:pathLst>
                <a:path w="25866" h="34337" extrusionOk="0">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526491" y="1926697"/>
              <a:ext cx="329923" cy="234574"/>
            </a:xfrm>
            <a:custGeom>
              <a:avLst/>
              <a:gdLst/>
              <a:ahLst/>
              <a:cxnLst/>
              <a:rect l="l" t="t" r="r" b="b"/>
              <a:pathLst>
                <a:path w="10294" h="7319" extrusionOk="0">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6086180" y="1928780"/>
              <a:ext cx="49998" cy="160891"/>
            </a:xfrm>
            <a:custGeom>
              <a:avLst/>
              <a:gdLst/>
              <a:ahLst/>
              <a:cxnLst/>
              <a:rect l="l" t="t" r="r" b="b"/>
              <a:pathLst>
                <a:path w="1560" h="5020" extrusionOk="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109128" y="1874648"/>
              <a:ext cx="64837" cy="181147"/>
            </a:xfrm>
            <a:custGeom>
              <a:avLst/>
              <a:gdLst/>
              <a:ahLst/>
              <a:cxnLst/>
              <a:rect l="l" t="t" r="r" b="b"/>
              <a:pathLst>
                <a:path w="2023" h="5652" extrusionOk="0">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138037" y="1851187"/>
              <a:ext cx="46633" cy="158551"/>
            </a:xfrm>
            <a:custGeom>
              <a:avLst/>
              <a:gdLst/>
              <a:ahLst/>
              <a:cxnLst/>
              <a:rect l="l" t="t" r="r" b="b"/>
              <a:pathLst>
                <a:path w="1455" h="4947" extrusionOk="0">
                  <a:moveTo>
                    <a:pt x="1304" y="1"/>
                  </a:moveTo>
                  <a:lnTo>
                    <a:pt x="1" y="151"/>
                  </a:lnTo>
                  <a:lnTo>
                    <a:pt x="201" y="4946"/>
                  </a:lnTo>
                  <a:lnTo>
                    <a:pt x="1455" y="4779"/>
                  </a:lnTo>
                  <a:cubicBezTo>
                    <a:pt x="1455" y="4395"/>
                    <a:pt x="1354" y="168"/>
                    <a:pt x="130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086629" y="1940799"/>
              <a:ext cx="159096" cy="211370"/>
            </a:xfrm>
            <a:custGeom>
              <a:avLst/>
              <a:gdLst/>
              <a:ahLst/>
              <a:cxnLst/>
              <a:rect l="l" t="t" r="r" b="b"/>
              <a:pathLst>
                <a:path w="4964" h="6595" extrusionOk="0">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155729" y="1946536"/>
              <a:ext cx="47146" cy="51953"/>
            </a:xfrm>
            <a:custGeom>
              <a:avLst/>
              <a:gdLst/>
              <a:ahLst/>
              <a:cxnLst/>
              <a:rect l="l" t="t" r="r" b="b"/>
              <a:pathLst>
                <a:path w="1471" h="1621" extrusionOk="0">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6189445" y="1957753"/>
              <a:ext cx="32178" cy="37531"/>
            </a:xfrm>
            <a:custGeom>
              <a:avLst/>
              <a:gdLst/>
              <a:ahLst/>
              <a:cxnLst/>
              <a:rect l="l" t="t" r="r" b="b"/>
              <a:pathLst>
                <a:path w="1004" h="1171" extrusionOk="0">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6218387" y="1977047"/>
              <a:ext cx="27339" cy="66408"/>
            </a:xfrm>
            <a:custGeom>
              <a:avLst/>
              <a:gdLst/>
              <a:ahLst/>
              <a:cxnLst/>
              <a:rect l="l" t="t" r="r" b="b"/>
              <a:pathLst>
                <a:path w="853" h="2072" extrusionOk="0">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6138037" y="1822278"/>
              <a:ext cx="41825" cy="40223"/>
            </a:xfrm>
            <a:custGeom>
              <a:avLst/>
              <a:gdLst/>
              <a:ahLst/>
              <a:cxnLst/>
              <a:rect l="l" t="t" r="r" b="b"/>
              <a:pathLst>
                <a:path w="1305" h="1255" extrusionOk="0">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6149832" y="1728019"/>
              <a:ext cx="10737" cy="104739"/>
            </a:xfrm>
            <a:custGeom>
              <a:avLst/>
              <a:gdLst/>
              <a:ahLst/>
              <a:cxnLst/>
              <a:rect l="l" t="t" r="r" b="b"/>
              <a:pathLst>
                <a:path w="335" h="3268" extrusionOk="0">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5542035" y="2055762"/>
              <a:ext cx="621738" cy="437515"/>
            </a:xfrm>
            <a:custGeom>
              <a:avLst/>
              <a:gdLst/>
              <a:ahLst/>
              <a:cxnLst/>
              <a:rect l="l" t="t" r="r" b="b"/>
              <a:pathLst>
                <a:path w="19399" h="13651" extrusionOk="0">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247496" y="1992592"/>
              <a:ext cx="491647" cy="500172"/>
            </a:xfrm>
            <a:custGeom>
              <a:avLst/>
              <a:gdLst/>
              <a:ahLst/>
              <a:cxnLst/>
              <a:rect l="l" t="t" r="r" b="b"/>
              <a:pathLst>
                <a:path w="15340" h="15606" extrusionOk="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431719" y="1392936"/>
              <a:ext cx="579464" cy="510653"/>
            </a:xfrm>
            <a:custGeom>
              <a:avLst/>
              <a:gdLst/>
              <a:ahLst/>
              <a:cxnLst/>
              <a:rect l="l" t="t" r="r" b="b"/>
              <a:pathLst>
                <a:path w="18080" h="15933" extrusionOk="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550593" y="1541648"/>
              <a:ext cx="348640" cy="581611"/>
            </a:xfrm>
            <a:custGeom>
              <a:avLst/>
              <a:gdLst/>
              <a:ahLst/>
              <a:cxnLst/>
              <a:rect l="l" t="t" r="r" b="b"/>
              <a:pathLst>
                <a:path w="10878" h="18147" extrusionOk="0">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5550593" y="1668566"/>
              <a:ext cx="271015" cy="454693"/>
            </a:xfrm>
            <a:custGeom>
              <a:avLst/>
              <a:gdLst/>
              <a:ahLst/>
              <a:cxnLst/>
              <a:rect l="l" t="t" r="r" b="b"/>
              <a:pathLst>
                <a:path w="8456" h="14187" extrusionOk="0">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5609501" y="1610684"/>
              <a:ext cx="38043" cy="61664"/>
            </a:xfrm>
            <a:custGeom>
              <a:avLst/>
              <a:gdLst/>
              <a:ahLst/>
              <a:cxnLst/>
              <a:rect l="l" t="t" r="r" b="b"/>
              <a:pathLst>
                <a:path w="1187" h="1924" extrusionOk="0">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5825325" y="1632157"/>
              <a:ext cx="27851" cy="27339"/>
            </a:xfrm>
            <a:custGeom>
              <a:avLst/>
              <a:gdLst/>
              <a:ahLst/>
              <a:cxnLst/>
              <a:rect l="l" t="t" r="r" b="b"/>
              <a:pathLst>
                <a:path w="869" h="853" extrusionOk="0">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5807121" y="1718372"/>
              <a:ext cx="56248" cy="26537"/>
            </a:xfrm>
            <a:custGeom>
              <a:avLst/>
              <a:gdLst/>
              <a:ahLst/>
              <a:cxnLst/>
              <a:rect l="l" t="t" r="r" b="b"/>
              <a:pathLst>
                <a:path w="1755" h="828" extrusionOk="0">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811928" y="1604851"/>
              <a:ext cx="43941" cy="21441"/>
            </a:xfrm>
            <a:custGeom>
              <a:avLst/>
              <a:gdLst/>
              <a:ahLst/>
              <a:cxnLst/>
              <a:rect l="l" t="t" r="r" b="b"/>
              <a:pathLst>
                <a:path w="1371" h="669" extrusionOk="0">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398;p36"/>
          <p:cNvSpPr txBox="1">
            <a:spLocks noGrp="1"/>
          </p:cNvSpPr>
          <p:nvPr>
            <p:ph type="title"/>
          </p:nvPr>
        </p:nvSpPr>
        <p:spPr>
          <a:xfrm>
            <a:off x="152400" y="666750"/>
            <a:ext cx="5715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Motivation</a:t>
            </a:r>
            <a:endParaRPr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body" idx="1"/>
          </p:nvPr>
        </p:nvSpPr>
        <p:spPr>
          <a:xfrm>
            <a:off x="990600" y="1117350"/>
            <a:ext cx="5105400" cy="3740400"/>
          </a:xfrm>
          <a:prstGeom prst="rect">
            <a:avLst/>
          </a:prstGeom>
        </p:spPr>
        <p:txBody>
          <a:bodyPr spcFirstLastPara="1" wrap="square" lIns="91425" tIns="91425" rIns="91425" bIns="91425" anchor="b" anchorCtr="0">
            <a:noAutofit/>
          </a:bodyPr>
          <a:lstStyle/>
          <a:p>
            <a:pPr marL="0" indent="0">
              <a:lnSpc>
                <a:spcPct val="115000"/>
              </a:lnSpc>
            </a:pPr>
            <a:r>
              <a:rPr lang="en-GB" sz="1600" dirty="0">
                <a:latin typeface="Hind" charset="0"/>
                <a:cs typeface="Hind" charset="0"/>
              </a:rPr>
              <a:t> </a:t>
            </a:r>
            <a:r>
              <a:rPr lang="en-GB" sz="1400" dirty="0">
                <a:latin typeface="Hind" charset="0"/>
                <a:cs typeface="Hind" charset="0"/>
              </a:rPr>
              <a:t>Moreover, biomedical signal transmission through </a:t>
            </a:r>
            <a:r>
              <a:rPr lang="en-GB" sz="1400" dirty="0" err="1">
                <a:latin typeface="Hind" charset="0"/>
                <a:cs typeface="Hind" charset="0"/>
              </a:rPr>
              <a:t>IoT</a:t>
            </a:r>
            <a:r>
              <a:rPr lang="en-GB" sz="1400" dirty="0">
                <a:latin typeface="Hind" charset="0"/>
                <a:cs typeface="Hind" charset="0"/>
              </a:rPr>
              <a:t> cloud provides an additional benefit in health monitoring especially for ailing senior citizens who are remotely located.</a:t>
            </a:r>
          </a:p>
          <a:p>
            <a:pPr marL="0" indent="0">
              <a:lnSpc>
                <a:spcPct val="115000"/>
              </a:lnSpc>
              <a:buNone/>
            </a:pPr>
            <a:endParaRPr lang="en-GB" sz="1400" dirty="0">
              <a:latin typeface="Hind" charset="0"/>
              <a:cs typeface="Hind" charset="0"/>
            </a:endParaRPr>
          </a:p>
          <a:p>
            <a:pPr marL="0" indent="0">
              <a:lnSpc>
                <a:spcPct val="115000"/>
              </a:lnSpc>
            </a:pPr>
            <a:r>
              <a:rPr lang="en-GB" sz="1400" dirty="0">
                <a:latin typeface="Hind" charset="0"/>
                <a:cs typeface="Hind" charset="0"/>
              </a:rPr>
              <a:t> In this project, we propose a comprehensive, PPG and ECG monitoring systems with </a:t>
            </a:r>
            <a:r>
              <a:rPr lang="en-GB" sz="1400" dirty="0" err="1">
                <a:latin typeface="Hind" charset="0"/>
                <a:cs typeface="Hind" charset="0"/>
              </a:rPr>
              <a:t>IoT</a:t>
            </a:r>
            <a:r>
              <a:rPr lang="en-GB" sz="1400" dirty="0">
                <a:latin typeface="Hind" charset="0"/>
                <a:cs typeface="Hind" charset="0"/>
              </a:rPr>
              <a:t>. It will provide real time PPG and ECG signal monitoring on cloud. Moreover, it will also provide information on Beats Per Minute (BPM) and Oxygen Saturation (SpO2).</a:t>
            </a:r>
          </a:p>
          <a:p>
            <a:pPr marL="0" indent="0">
              <a:lnSpc>
                <a:spcPct val="115000"/>
              </a:lnSpc>
              <a:buNone/>
            </a:pPr>
            <a:endParaRPr lang="en-GB" sz="1400" dirty="0">
              <a:latin typeface="Hind" charset="0"/>
              <a:cs typeface="Hind" charset="0"/>
            </a:endParaRPr>
          </a:p>
          <a:p>
            <a:pPr marL="0" indent="0">
              <a:lnSpc>
                <a:spcPct val="115000"/>
              </a:lnSpc>
            </a:pPr>
            <a:r>
              <a:rPr lang="en-GB" sz="1400" dirty="0">
                <a:latin typeface="Hind" charset="0"/>
                <a:cs typeface="Hind" charset="0"/>
              </a:rPr>
              <a:t> </a:t>
            </a:r>
            <a:r>
              <a:rPr lang="en-US" sz="1400" dirty="0"/>
              <a:t>Finally, we identify key challenges and emphasize the importance of smart monitoring systems that leverage new technologies, including Internet of Things (IoT), to provide efficient, cost-aware, and fully connected monitoring systems</a:t>
            </a:r>
            <a:r>
              <a:rPr lang="en-US" sz="1600" dirty="0"/>
              <a:t>.</a:t>
            </a:r>
            <a:endParaRPr sz="1600" dirty="0">
              <a:latin typeface="Hind" charset="0"/>
              <a:cs typeface="Hind" charset="0"/>
            </a:endParaRPr>
          </a:p>
        </p:txBody>
      </p:sp>
      <p:sp>
        <p:nvSpPr>
          <p:cNvPr id="398" name="Google Shape;398;p36"/>
          <p:cNvSpPr txBox="1">
            <a:spLocks noGrp="1"/>
          </p:cNvSpPr>
          <p:nvPr>
            <p:ph type="title"/>
          </p:nvPr>
        </p:nvSpPr>
        <p:spPr>
          <a:xfrm>
            <a:off x="381000" y="51435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t>Motivation</a:t>
            </a:r>
            <a:endParaRPr sz="4000" b="1"/>
          </a:p>
        </p:txBody>
      </p:sp>
      <p:grpSp>
        <p:nvGrpSpPr>
          <p:cNvPr id="12" name="Google Shape;2036;p67"/>
          <p:cNvGrpSpPr/>
          <p:nvPr/>
        </p:nvGrpSpPr>
        <p:grpSpPr>
          <a:xfrm>
            <a:off x="7315200" y="1581150"/>
            <a:ext cx="1169475" cy="2997372"/>
            <a:chOff x="2471728" y="1630010"/>
            <a:chExt cx="1169475" cy="2997372"/>
          </a:xfrm>
        </p:grpSpPr>
        <p:sp>
          <p:nvSpPr>
            <p:cNvPr id="13" name="Google Shape;2037;p67"/>
            <p:cNvSpPr/>
            <p:nvPr/>
          </p:nvSpPr>
          <p:spPr>
            <a:xfrm>
              <a:off x="3008432" y="1630010"/>
              <a:ext cx="425951" cy="582012"/>
            </a:xfrm>
            <a:custGeom>
              <a:avLst/>
              <a:gdLst/>
              <a:ahLst/>
              <a:cxnLst/>
              <a:rect l="l" t="t" r="r" b="b"/>
              <a:pathLst>
                <a:path w="13284" h="18151" extrusionOk="0">
                  <a:moveTo>
                    <a:pt x="8051" y="1"/>
                  </a:moveTo>
                  <a:cubicBezTo>
                    <a:pt x="6006" y="1"/>
                    <a:pt x="3305" y="453"/>
                    <a:pt x="2306" y="1146"/>
                  </a:cubicBezTo>
                  <a:cubicBezTo>
                    <a:pt x="1103" y="1981"/>
                    <a:pt x="0" y="13209"/>
                    <a:pt x="702" y="14680"/>
                  </a:cubicBezTo>
                  <a:cubicBezTo>
                    <a:pt x="1365" y="16052"/>
                    <a:pt x="5587" y="18150"/>
                    <a:pt x="7901" y="18150"/>
                  </a:cubicBezTo>
                  <a:cubicBezTo>
                    <a:pt x="8095" y="18150"/>
                    <a:pt x="8275" y="18136"/>
                    <a:pt x="8438" y="18105"/>
                  </a:cubicBezTo>
                  <a:cubicBezTo>
                    <a:pt x="10577" y="17704"/>
                    <a:pt x="12732" y="16434"/>
                    <a:pt x="13000" y="14646"/>
                  </a:cubicBezTo>
                  <a:cubicBezTo>
                    <a:pt x="13284" y="12858"/>
                    <a:pt x="11195" y="4053"/>
                    <a:pt x="11279" y="4053"/>
                  </a:cubicBezTo>
                  <a:cubicBezTo>
                    <a:pt x="11279" y="4053"/>
                    <a:pt x="11981" y="2315"/>
                    <a:pt x="11680" y="1330"/>
                  </a:cubicBezTo>
                  <a:cubicBezTo>
                    <a:pt x="11529" y="828"/>
                    <a:pt x="11245" y="310"/>
                    <a:pt x="9207" y="60"/>
                  </a:cubicBezTo>
                  <a:cubicBezTo>
                    <a:pt x="8863" y="20"/>
                    <a:pt x="8471" y="1"/>
                    <a:pt x="80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38;p67"/>
            <p:cNvSpPr/>
            <p:nvPr/>
          </p:nvSpPr>
          <p:spPr>
            <a:xfrm>
              <a:off x="3073268" y="1776707"/>
              <a:ext cx="307022" cy="342582"/>
            </a:xfrm>
            <a:custGeom>
              <a:avLst/>
              <a:gdLst/>
              <a:ahLst/>
              <a:cxnLst/>
              <a:rect l="l" t="t" r="r" b="b"/>
              <a:pathLst>
                <a:path w="9575" h="10684" extrusionOk="0">
                  <a:moveTo>
                    <a:pt x="5375" y="0"/>
                  </a:moveTo>
                  <a:cubicBezTo>
                    <a:pt x="4302" y="0"/>
                    <a:pt x="2999" y="197"/>
                    <a:pt x="2172" y="347"/>
                  </a:cubicBezTo>
                  <a:cubicBezTo>
                    <a:pt x="1688" y="430"/>
                    <a:pt x="1303" y="815"/>
                    <a:pt x="1220" y="1299"/>
                  </a:cubicBezTo>
                  <a:cubicBezTo>
                    <a:pt x="852" y="3288"/>
                    <a:pt x="0" y="8384"/>
                    <a:pt x="485" y="9620"/>
                  </a:cubicBezTo>
                  <a:cubicBezTo>
                    <a:pt x="769" y="10326"/>
                    <a:pt x="2234" y="10683"/>
                    <a:pt x="3845" y="10683"/>
                  </a:cubicBezTo>
                  <a:cubicBezTo>
                    <a:pt x="5741" y="10683"/>
                    <a:pt x="7840" y="10188"/>
                    <a:pt x="8455" y="9186"/>
                  </a:cubicBezTo>
                  <a:cubicBezTo>
                    <a:pt x="9574" y="7331"/>
                    <a:pt x="8020" y="1199"/>
                    <a:pt x="7018" y="347"/>
                  </a:cubicBezTo>
                  <a:cubicBezTo>
                    <a:pt x="6721" y="91"/>
                    <a:pt x="6100" y="0"/>
                    <a:pt x="5375"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9;p67"/>
            <p:cNvSpPr/>
            <p:nvPr/>
          </p:nvSpPr>
          <p:spPr>
            <a:xfrm>
              <a:off x="2618393" y="4135505"/>
              <a:ext cx="331680" cy="433455"/>
            </a:xfrm>
            <a:custGeom>
              <a:avLst/>
              <a:gdLst/>
              <a:ahLst/>
              <a:cxnLst/>
              <a:rect l="l" t="t" r="r" b="b"/>
              <a:pathLst>
                <a:path w="10344" h="13518" extrusionOk="0">
                  <a:moveTo>
                    <a:pt x="3392" y="1"/>
                  </a:moveTo>
                  <a:lnTo>
                    <a:pt x="1655" y="1889"/>
                  </a:lnTo>
                  <a:lnTo>
                    <a:pt x="1" y="3660"/>
                  </a:lnTo>
                  <a:lnTo>
                    <a:pt x="9775" y="13518"/>
                  </a:lnTo>
                  <a:cubicBezTo>
                    <a:pt x="9775" y="13518"/>
                    <a:pt x="10343" y="11830"/>
                    <a:pt x="9090" y="9892"/>
                  </a:cubicBezTo>
                  <a:cubicBezTo>
                    <a:pt x="8539" y="9090"/>
                    <a:pt x="8071" y="8221"/>
                    <a:pt x="7687" y="7319"/>
                  </a:cubicBezTo>
                  <a:cubicBezTo>
                    <a:pt x="6601" y="4595"/>
                    <a:pt x="7603" y="3693"/>
                    <a:pt x="7603" y="3693"/>
                  </a:cubicBezTo>
                  <a:lnTo>
                    <a:pt x="3392"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0;p67"/>
            <p:cNvSpPr/>
            <p:nvPr/>
          </p:nvSpPr>
          <p:spPr>
            <a:xfrm>
              <a:off x="2618393" y="4196043"/>
              <a:ext cx="331680" cy="372916"/>
            </a:xfrm>
            <a:custGeom>
              <a:avLst/>
              <a:gdLst/>
              <a:ahLst/>
              <a:cxnLst/>
              <a:rect l="l" t="t" r="r" b="b"/>
              <a:pathLst>
                <a:path w="10344" h="11630" extrusionOk="0">
                  <a:moveTo>
                    <a:pt x="1655" y="1"/>
                  </a:moveTo>
                  <a:lnTo>
                    <a:pt x="1" y="1772"/>
                  </a:lnTo>
                  <a:lnTo>
                    <a:pt x="9775" y="11630"/>
                  </a:lnTo>
                  <a:cubicBezTo>
                    <a:pt x="9775" y="11630"/>
                    <a:pt x="10343" y="9942"/>
                    <a:pt x="9090" y="8004"/>
                  </a:cubicBezTo>
                  <a:cubicBezTo>
                    <a:pt x="8539" y="7202"/>
                    <a:pt x="8071" y="6333"/>
                    <a:pt x="7687" y="5431"/>
                  </a:cubicBezTo>
                  <a:cubicBezTo>
                    <a:pt x="7459" y="5417"/>
                    <a:pt x="7223" y="5408"/>
                    <a:pt x="6986" y="5408"/>
                  </a:cubicBezTo>
                  <a:cubicBezTo>
                    <a:pt x="6372" y="5408"/>
                    <a:pt x="5749" y="5467"/>
                    <a:pt x="5230" y="5648"/>
                  </a:cubicBezTo>
                  <a:cubicBezTo>
                    <a:pt x="3092" y="3108"/>
                    <a:pt x="2290" y="1154"/>
                    <a:pt x="16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1;p67"/>
            <p:cNvSpPr/>
            <p:nvPr/>
          </p:nvSpPr>
          <p:spPr>
            <a:xfrm>
              <a:off x="2671429" y="2952563"/>
              <a:ext cx="795661" cy="1328709"/>
            </a:xfrm>
            <a:custGeom>
              <a:avLst/>
              <a:gdLst/>
              <a:ahLst/>
              <a:cxnLst/>
              <a:rect l="l" t="t" r="r" b="b"/>
              <a:pathLst>
                <a:path w="24814" h="41438" extrusionOk="0">
                  <a:moveTo>
                    <a:pt x="14838" y="0"/>
                  </a:moveTo>
                  <a:lnTo>
                    <a:pt x="14337" y="4729"/>
                  </a:lnTo>
                  <a:lnTo>
                    <a:pt x="12683" y="20518"/>
                  </a:lnTo>
                  <a:lnTo>
                    <a:pt x="1" y="38781"/>
                  </a:lnTo>
                  <a:lnTo>
                    <a:pt x="6718" y="41437"/>
                  </a:lnTo>
                  <a:cubicBezTo>
                    <a:pt x="6718" y="41437"/>
                    <a:pt x="20853" y="25230"/>
                    <a:pt x="21922" y="22857"/>
                  </a:cubicBezTo>
                  <a:cubicBezTo>
                    <a:pt x="22825" y="20869"/>
                    <a:pt x="23844" y="10827"/>
                    <a:pt x="24412" y="4729"/>
                  </a:cubicBezTo>
                  <a:cubicBezTo>
                    <a:pt x="24663" y="1955"/>
                    <a:pt x="24813" y="0"/>
                    <a:pt x="2481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42;p67"/>
            <p:cNvSpPr/>
            <p:nvPr/>
          </p:nvSpPr>
          <p:spPr>
            <a:xfrm>
              <a:off x="3033603" y="4454808"/>
              <a:ext cx="451700" cy="172574"/>
            </a:xfrm>
            <a:custGeom>
              <a:avLst/>
              <a:gdLst/>
              <a:ahLst/>
              <a:cxnLst/>
              <a:rect l="l" t="t" r="r" b="b"/>
              <a:pathLst>
                <a:path w="14087" h="5382" extrusionOk="0">
                  <a:moveTo>
                    <a:pt x="5581" y="1"/>
                  </a:moveTo>
                  <a:lnTo>
                    <a:pt x="1" y="402"/>
                  </a:lnTo>
                  <a:lnTo>
                    <a:pt x="101" y="2975"/>
                  </a:lnTo>
                  <a:lnTo>
                    <a:pt x="201" y="5381"/>
                  </a:lnTo>
                  <a:lnTo>
                    <a:pt x="14086" y="5381"/>
                  </a:lnTo>
                  <a:cubicBezTo>
                    <a:pt x="14086" y="5381"/>
                    <a:pt x="13284" y="3794"/>
                    <a:pt x="11028" y="3326"/>
                  </a:cubicBezTo>
                  <a:cubicBezTo>
                    <a:pt x="10059" y="3142"/>
                    <a:pt x="9124" y="2858"/>
                    <a:pt x="8205" y="2490"/>
                  </a:cubicBezTo>
                  <a:cubicBezTo>
                    <a:pt x="5515" y="1371"/>
                    <a:pt x="5581" y="1"/>
                    <a:pt x="558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43;p67"/>
            <p:cNvSpPr/>
            <p:nvPr/>
          </p:nvSpPr>
          <p:spPr>
            <a:xfrm>
              <a:off x="2860035" y="2949324"/>
              <a:ext cx="408284" cy="1566600"/>
            </a:xfrm>
            <a:custGeom>
              <a:avLst/>
              <a:gdLst/>
              <a:ahLst/>
              <a:cxnLst/>
              <a:rect l="l" t="t" r="r" b="b"/>
              <a:pathLst>
                <a:path w="12733" h="48857" extrusionOk="0">
                  <a:moveTo>
                    <a:pt x="10894" y="1"/>
                  </a:moveTo>
                  <a:lnTo>
                    <a:pt x="0" y="753"/>
                  </a:lnTo>
                  <a:cubicBezTo>
                    <a:pt x="0" y="753"/>
                    <a:pt x="217" y="2524"/>
                    <a:pt x="552" y="5097"/>
                  </a:cubicBezTo>
                  <a:cubicBezTo>
                    <a:pt x="685" y="6133"/>
                    <a:pt x="836" y="7319"/>
                    <a:pt x="1003" y="8556"/>
                  </a:cubicBezTo>
                  <a:cubicBezTo>
                    <a:pt x="1838" y="15156"/>
                    <a:pt x="2941" y="23777"/>
                    <a:pt x="3141" y="25415"/>
                  </a:cubicBezTo>
                  <a:cubicBezTo>
                    <a:pt x="3141" y="29809"/>
                    <a:pt x="3960" y="48857"/>
                    <a:pt x="3960" y="48857"/>
                  </a:cubicBezTo>
                  <a:lnTo>
                    <a:pt x="12181" y="47069"/>
                  </a:lnTo>
                  <a:cubicBezTo>
                    <a:pt x="12181" y="47069"/>
                    <a:pt x="12732" y="29391"/>
                    <a:pt x="12598" y="24195"/>
                  </a:cubicBezTo>
                  <a:cubicBezTo>
                    <a:pt x="12548" y="22374"/>
                    <a:pt x="11964" y="14153"/>
                    <a:pt x="11479" y="7804"/>
                  </a:cubicBezTo>
                  <a:cubicBezTo>
                    <a:pt x="11412" y="6851"/>
                    <a:pt x="11345" y="5933"/>
                    <a:pt x="11278" y="5097"/>
                  </a:cubicBezTo>
                  <a:cubicBezTo>
                    <a:pt x="11061" y="2106"/>
                    <a:pt x="10894" y="1"/>
                    <a:pt x="108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44;p67"/>
            <p:cNvSpPr/>
            <p:nvPr/>
          </p:nvSpPr>
          <p:spPr>
            <a:xfrm>
              <a:off x="2860035" y="2949324"/>
              <a:ext cx="368074" cy="274348"/>
            </a:xfrm>
            <a:custGeom>
              <a:avLst/>
              <a:gdLst/>
              <a:ahLst/>
              <a:cxnLst/>
              <a:rect l="l" t="t" r="r" b="b"/>
              <a:pathLst>
                <a:path w="11479" h="8556" extrusionOk="0">
                  <a:moveTo>
                    <a:pt x="10894" y="1"/>
                  </a:moveTo>
                  <a:lnTo>
                    <a:pt x="0" y="753"/>
                  </a:lnTo>
                  <a:cubicBezTo>
                    <a:pt x="0" y="753"/>
                    <a:pt x="217" y="2524"/>
                    <a:pt x="552" y="5097"/>
                  </a:cubicBezTo>
                  <a:cubicBezTo>
                    <a:pt x="685" y="6133"/>
                    <a:pt x="836" y="7319"/>
                    <a:pt x="1003" y="8556"/>
                  </a:cubicBezTo>
                  <a:lnTo>
                    <a:pt x="11479" y="7804"/>
                  </a:lnTo>
                  <a:cubicBezTo>
                    <a:pt x="11412" y="6851"/>
                    <a:pt x="11345" y="5949"/>
                    <a:pt x="11278" y="5097"/>
                  </a:cubicBezTo>
                  <a:cubicBezTo>
                    <a:pt x="11061" y="2106"/>
                    <a:pt x="10894" y="1"/>
                    <a:pt x="1089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45;p67"/>
            <p:cNvSpPr/>
            <p:nvPr/>
          </p:nvSpPr>
          <p:spPr>
            <a:xfrm>
              <a:off x="3036842" y="4534650"/>
              <a:ext cx="448461" cy="92732"/>
            </a:xfrm>
            <a:custGeom>
              <a:avLst/>
              <a:gdLst/>
              <a:ahLst/>
              <a:cxnLst/>
              <a:rect l="l" t="t" r="r" b="b"/>
              <a:pathLst>
                <a:path w="13986" h="2892" extrusionOk="0">
                  <a:moveTo>
                    <a:pt x="8104" y="0"/>
                  </a:moveTo>
                  <a:cubicBezTo>
                    <a:pt x="7502" y="552"/>
                    <a:pt x="6867" y="1237"/>
                    <a:pt x="6516" y="1922"/>
                  </a:cubicBezTo>
                  <a:cubicBezTo>
                    <a:pt x="3225" y="1638"/>
                    <a:pt x="1270" y="836"/>
                    <a:pt x="0" y="485"/>
                  </a:cubicBezTo>
                  <a:lnTo>
                    <a:pt x="0" y="485"/>
                  </a:lnTo>
                  <a:lnTo>
                    <a:pt x="100" y="2891"/>
                  </a:lnTo>
                  <a:lnTo>
                    <a:pt x="13985" y="2891"/>
                  </a:lnTo>
                  <a:cubicBezTo>
                    <a:pt x="13985" y="2891"/>
                    <a:pt x="13183" y="1304"/>
                    <a:pt x="10927" y="836"/>
                  </a:cubicBezTo>
                  <a:cubicBezTo>
                    <a:pt x="9958" y="652"/>
                    <a:pt x="9023" y="368"/>
                    <a:pt x="810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46;p67"/>
            <p:cNvSpPr/>
            <p:nvPr/>
          </p:nvSpPr>
          <p:spPr>
            <a:xfrm>
              <a:off x="2814471" y="2013892"/>
              <a:ext cx="737238" cy="978335"/>
            </a:xfrm>
            <a:custGeom>
              <a:avLst/>
              <a:gdLst/>
              <a:ahLst/>
              <a:cxnLst/>
              <a:rect l="l" t="t" r="r" b="b"/>
              <a:pathLst>
                <a:path w="22992" h="30511" extrusionOk="0">
                  <a:moveTo>
                    <a:pt x="7770" y="1"/>
                  </a:moveTo>
                  <a:cubicBezTo>
                    <a:pt x="7486" y="84"/>
                    <a:pt x="7186" y="135"/>
                    <a:pt x="6885" y="185"/>
                  </a:cubicBezTo>
                  <a:cubicBezTo>
                    <a:pt x="4763" y="536"/>
                    <a:pt x="2374" y="602"/>
                    <a:pt x="1087" y="2775"/>
                  </a:cubicBezTo>
                  <a:cubicBezTo>
                    <a:pt x="1" y="4629"/>
                    <a:pt x="953" y="10009"/>
                    <a:pt x="1906" y="14571"/>
                  </a:cubicBezTo>
                  <a:cubicBezTo>
                    <a:pt x="2440" y="17110"/>
                    <a:pt x="2457" y="19750"/>
                    <a:pt x="1939" y="22307"/>
                  </a:cubicBezTo>
                  <a:cubicBezTo>
                    <a:pt x="1221" y="25866"/>
                    <a:pt x="502" y="30511"/>
                    <a:pt x="502" y="30511"/>
                  </a:cubicBezTo>
                  <a:lnTo>
                    <a:pt x="22992" y="30511"/>
                  </a:lnTo>
                  <a:cubicBezTo>
                    <a:pt x="21973" y="25882"/>
                    <a:pt x="18848" y="16760"/>
                    <a:pt x="18832" y="16676"/>
                  </a:cubicBezTo>
                  <a:cubicBezTo>
                    <a:pt x="18832" y="16676"/>
                    <a:pt x="19450" y="2374"/>
                    <a:pt x="18614" y="1388"/>
                  </a:cubicBezTo>
                  <a:cubicBezTo>
                    <a:pt x="18096" y="803"/>
                    <a:pt x="16893" y="452"/>
                    <a:pt x="16024" y="285"/>
                  </a:cubicBezTo>
                  <a:cubicBezTo>
                    <a:pt x="15473" y="168"/>
                    <a:pt x="15072" y="118"/>
                    <a:pt x="15072" y="118"/>
                  </a:cubicBezTo>
                  <a:cubicBezTo>
                    <a:pt x="15063" y="119"/>
                    <a:pt x="15038" y="119"/>
                    <a:pt x="14999" y="119"/>
                  </a:cubicBezTo>
                  <a:cubicBezTo>
                    <a:pt x="14364" y="119"/>
                    <a:pt x="9972" y="1"/>
                    <a:pt x="7770"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47;p67"/>
            <p:cNvSpPr/>
            <p:nvPr/>
          </p:nvSpPr>
          <p:spPr>
            <a:xfrm>
              <a:off x="3252735" y="2335889"/>
              <a:ext cx="140926" cy="161095"/>
            </a:xfrm>
            <a:custGeom>
              <a:avLst/>
              <a:gdLst/>
              <a:ahLst/>
              <a:cxnLst/>
              <a:rect l="l" t="t" r="r" b="b"/>
              <a:pathLst>
                <a:path w="4395" h="5024" extrusionOk="0">
                  <a:moveTo>
                    <a:pt x="4395" y="1"/>
                  </a:moveTo>
                  <a:lnTo>
                    <a:pt x="101" y="101"/>
                  </a:lnTo>
                  <a:cubicBezTo>
                    <a:pt x="101" y="168"/>
                    <a:pt x="1" y="3209"/>
                    <a:pt x="151" y="3944"/>
                  </a:cubicBezTo>
                  <a:cubicBezTo>
                    <a:pt x="258" y="4479"/>
                    <a:pt x="1103" y="5024"/>
                    <a:pt x="2129" y="5024"/>
                  </a:cubicBezTo>
                  <a:cubicBezTo>
                    <a:pt x="2386" y="5024"/>
                    <a:pt x="2654" y="4990"/>
                    <a:pt x="2925" y="4913"/>
                  </a:cubicBezTo>
                  <a:cubicBezTo>
                    <a:pt x="4295" y="4529"/>
                    <a:pt x="4395" y="3493"/>
                    <a:pt x="4395" y="3493"/>
                  </a:cubicBezTo>
                  <a:lnTo>
                    <a:pt x="439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48;p67"/>
            <p:cNvSpPr/>
            <p:nvPr/>
          </p:nvSpPr>
          <p:spPr>
            <a:xfrm>
              <a:off x="3035206" y="2014437"/>
              <a:ext cx="293106" cy="207909"/>
            </a:xfrm>
            <a:custGeom>
              <a:avLst/>
              <a:gdLst/>
              <a:ahLst/>
              <a:cxnLst/>
              <a:rect l="l" t="t" r="r" b="b"/>
              <a:pathLst>
                <a:path w="9141" h="6484" extrusionOk="0">
                  <a:moveTo>
                    <a:pt x="886" y="1"/>
                  </a:moveTo>
                  <a:cubicBezTo>
                    <a:pt x="602" y="67"/>
                    <a:pt x="302" y="118"/>
                    <a:pt x="1" y="168"/>
                  </a:cubicBezTo>
                  <a:cubicBezTo>
                    <a:pt x="1237" y="2691"/>
                    <a:pt x="4512" y="6283"/>
                    <a:pt x="6367" y="6484"/>
                  </a:cubicBezTo>
                  <a:cubicBezTo>
                    <a:pt x="7503" y="5999"/>
                    <a:pt x="8639" y="2189"/>
                    <a:pt x="9140" y="268"/>
                  </a:cubicBezTo>
                  <a:cubicBezTo>
                    <a:pt x="8589" y="151"/>
                    <a:pt x="8188" y="101"/>
                    <a:pt x="8188" y="101"/>
                  </a:cubicBezTo>
                  <a:cubicBezTo>
                    <a:pt x="8178" y="102"/>
                    <a:pt x="8147" y="103"/>
                    <a:pt x="8098" y="103"/>
                  </a:cubicBezTo>
                  <a:cubicBezTo>
                    <a:pt x="7407" y="103"/>
                    <a:pt x="3070" y="1"/>
                    <a:pt x="88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49;p67"/>
            <p:cNvSpPr/>
            <p:nvPr/>
          </p:nvSpPr>
          <p:spPr>
            <a:xfrm>
              <a:off x="3056658" y="1672079"/>
              <a:ext cx="309684" cy="516503"/>
            </a:xfrm>
            <a:custGeom>
              <a:avLst/>
              <a:gdLst/>
              <a:ahLst/>
              <a:cxnLst/>
              <a:rect l="l" t="t" r="r" b="b"/>
              <a:pathLst>
                <a:path w="9658" h="16108" extrusionOk="0">
                  <a:moveTo>
                    <a:pt x="8455" y="1"/>
                  </a:moveTo>
                  <a:cubicBezTo>
                    <a:pt x="8405" y="135"/>
                    <a:pt x="8455" y="552"/>
                    <a:pt x="8204" y="987"/>
                  </a:cubicBezTo>
                  <a:cubicBezTo>
                    <a:pt x="7870" y="1588"/>
                    <a:pt x="5648" y="1388"/>
                    <a:pt x="4879" y="1655"/>
                  </a:cubicBezTo>
                  <a:cubicBezTo>
                    <a:pt x="3960" y="1972"/>
                    <a:pt x="3743" y="2190"/>
                    <a:pt x="3041" y="2791"/>
                  </a:cubicBezTo>
                  <a:cubicBezTo>
                    <a:pt x="2821" y="1940"/>
                    <a:pt x="2446" y="1424"/>
                    <a:pt x="1872" y="1424"/>
                  </a:cubicBezTo>
                  <a:cubicBezTo>
                    <a:pt x="1792" y="1424"/>
                    <a:pt x="1709" y="1434"/>
                    <a:pt x="1621" y="1455"/>
                  </a:cubicBezTo>
                  <a:cubicBezTo>
                    <a:pt x="869" y="1638"/>
                    <a:pt x="1253" y="3827"/>
                    <a:pt x="1721" y="4061"/>
                  </a:cubicBezTo>
                  <a:cubicBezTo>
                    <a:pt x="1934" y="4175"/>
                    <a:pt x="2105" y="4206"/>
                    <a:pt x="2229" y="4206"/>
                  </a:cubicBezTo>
                  <a:cubicBezTo>
                    <a:pt x="2377" y="4206"/>
                    <a:pt x="2456" y="4161"/>
                    <a:pt x="2456" y="4161"/>
                  </a:cubicBezTo>
                  <a:lnTo>
                    <a:pt x="2456" y="4161"/>
                  </a:lnTo>
                  <a:cubicBezTo>
                    <a:pt x="2456" y="4161"/>
                    <a:pt x="2740" y="7837"/>
                    <a:pt x="2406" y="8840"/>
                  </a:cubicBezTo>
                  <a:cubicBezTo>
                    <a:pt x="2055" y="9842"/>
                    <a:pt x="1036" y="10394"/>
                    <a:pt x="0" y="10728"/>
                  </a:cubicBezTo>
                  <a:cubicBezTo>
                    <a:pt x="919" y="12432"/>
                    <a:pt x="4010" y="15557"/>
                    <a:pt x="5397" y="16108"/>
                  </a:cubicBezTo>
                  <a:cubicBezTo>
                    <a:pt x="6416" y="15874"/>
                    <a:pt x="7519" y="10778"/>
                    <a:pt x="7519" y="10778"/>
                  </a:cubicBezTo>
                  <a:cubicBezTo>
                    <a:pt x="7519" y="10778"/>
                    <a:pt x="6550" y="10627"/>
                    <a:pt x="6199" y="10243"/>
                  </a:cubicBezTo>
                  <a:cubicBezTo>
                    <a:pt x="5698" y="9709"/>
                    <a:pt x="5832" y="9007"/>
                    <a:pt x="5848" y="8739"/>
                  </a:cubicBezTo>
                  <a:cubicBezTo>
                    <a:pt x="5881" y="8493"/>
                    <a:pt x="5768" y="7034"/>
                    <a:pt x="6401" y="7034"/>
                  </a:cubicBezTo>
                  <a:cubicBezTo>
                    <a:pt x="6411" y="7034"/>
                    <a:pt x="6422" y="7034"/>
                    <a:pt x="6433" y="7035"/>
                  </a:cubicBezTo>
                  <a:cubicBezTo>
                    <a:pt x="6517" y="7052"/>
                    <a:pt x="6617" y="7052"/>
                    <a:pt x="6717" y="7085"/>
                  </a:cubicBezTo>
                  <a:cubicBezTo>
                    <a:pt x="7034" y="7143"/>
                    <a:pt x="7330" y="7171"/>
                    <a:pt x="7594" y="7171"/>
                  </a:cubicBezTo>
                  <a:cubicBezTo>
                    <a:pt x="8096" y="7171"/>
                    <a:pt x="8487" y="7071"/>
                    <a:pt x="8705" y="6885"/>
                  </a:cubicBezTo>
                  <a:cubicBezTo>
                    <a:pt x="8923" y="6684"/>
                    <a:pt x="8923" y="5832"/>
                    <a:pt x="9056" y="5047"/>
                  </a:cubicBezTo>
                  <a:cubicBezTo>
                    <a:pt x="9157" y="4429"/>
                    <a:pt x="9641" y="4379"/>
                    <a:pt x="9641" y="4161"/>
                  </a:cubicBezTo>
                  <a:cubicBezTo>
                    <a:pt x="9658" y="3660"/>
                    <a:pt x="8906" y="4145"/>
                    <a:pt x="9006" y="2056"/>
                  </a:cubicBezTo>
                  <a:cubicBezTo>
                    <a:pt x="8973" y="920"/>
                    <a:pt x="8772" y="335"/>
                    <a:pt x="845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0;p67"/>
            <p:cNvSpPr/>
            <p:nvPr/>
          </p:nvSpPr>
          <p:spPr>
            <a:xfrm>
              <a:off x="3056658" y="1784595"/>
              <a:ext cx="241129" cy="403987"/>
            </a:xfrm>
            <a:custGeom>
              <a:avLst/>
              <a:gdLst/>
              <a:ahLst/>
              <a:cxnLst/>
              <a:rect l="l" t="t" r="r" b="b"/>
              <a:pathLst>
                <a:path w="7520" h="12599" extrusionOk="0">
                  <a:moveTo>
                    <a:pt x="2908" y="1"/>
                  </a:moveTo>
                  <a:cubicBezTo>
                    <a:pt x="2824" y="552"/>
                    <a:pt x="2456" y="652"/>
                    <a:pt x="2456" y="652"/>
                  </a:cubicBezTo>
                  <a:cubicBezTo>
                    <a:pt x="2456" y="652"/>
                    <a:pt x="2740" y="4328"/>
                    <a:pt x="2406" y="5331"/>
                  </a:cubicBezTo>
                  <a:cubicBezTo>
                    <a:pt x="2055" y="6333"/>
                    <a:pt x="1036" y="6885"/>
                    <a:pt x="0" y="7219"/>
                  </a:cubicBezTo>
                  <a:cubicBezTo>
                    <a:pt x="919" y="8923"/>
                    <a:pt x="4010" y="12048"/>
                    <a:pt x="5397" y="12599"/>
                  </a:cubicBezTo>
                  <a:cubicBezTo>
                    <a:pt x="6416" y="12365"/>
                    <a:pt x="7519" y="7269"/>
                    <a:pt x="7519" y="7269"/>
                  </a:cubicBezTo>
                  <a:cubicBezTo>
                    <a:pt x="7519" y="7269"/>
                    <a:pt x="6500" y="7152"/>
                    <a:pt x="6199" y="6734"/>
                  </a:cubicBezTo>
                  <a:cubicBezTo>
                    <a:pt x="5815" y="6216"/>
                    <a:pt x="5832" y="5498"/>
                    <a:pt x="5848" y="5230"/>
                  </a:cubicBezTo>
                  <a:cubicBezTo>
                    <a:pt x="5881" y="4984"/>
                    <a:pt x="5768" y="3525"/>
                    <a:pt x="6401" y="3525"/>
                  </a:cubicBezTo>
                  <a:cubicBezTo>
                    <a:pt x="6411" y="3525"/>
                    <a:pt x="6422" y="3525"/>
                    <a:pt x="6433" y="3526"/>
                  </a:cubicBezTo>
                  <a:cubicBezTo>
                    <a:pt x="5715" y="3409"/>
                    <a:pt x="3776" y="2858"/>
                    <a:pt x="3075" y="686"/>
                  </a:cubicBezTo>
                  <a:cubicBezTo>
                    <a:pt x="3041" y="535"/>
                    <a:pt x="2974" y="318"/>
                    <a:pt x="290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51;p67"/>
            <p:cNvSpPr/>
            <p:nvPr/>
          </p:nvSpPr>
          <p:spPr>
            <a:xfrm>
              <a:off x="3109148" y="1733034"/>
              <a:ext cx="33251" cy="55344"/>
            </a:xfrm>
            <a:custGeom>
              <a:avLst/>
              <a:gdLst/>
              <a:ahLst/>
              <a:cxnLst/>
              <a:rect l="l" t="t" r="r" b="b"/>
              <a:pathLst>
                <a:path w="1037" h="1726" extrusionOk="0">
                  <a:moveTo>
                    <a:pt x="218" y="1"/>
                  </a:moveTo>
                  <a:cubicBezTo>
                    <a:pt x="75" y="1"/>
                    <a:pt x="1" y="88"/>
                    <a:pt x="1" y="88"/>
                  </a:cubicBezTo>
                  <a:cubicBezTo>
                    <a:pt x="535" y="88"/>
                    <a:pt x="619" y="807"/>
                    <a:pt x="619" y="807"/>
                  </a:cubicBezTo>
                  <a:cubicBezTo>
                    <a:pt x="535" y="823"/>
                    <a:pt x="469" y="840"/>
                    <a:pt x="402" y="857"/>
                  </a:cubicBezTo>
                  <a:cubicBezTo>
                    <a:pt x="84" y="940"/>
                    <a:pt x="101" y="1726"/>
                    <a:pt x="569" y="1726"/>
                  </a:cubicBezTo>
                  <a:cubicBezTo>
                    <a:pt x="1037" y="1726"/>
                    <a:pt x="986" y="456"/>
                    <a:pt x="535" y="122"/>
                  </a:cubicBezTo>
                  <a:cubicBezTo>
                    <a:pt x="407" y="30"/>
                    <a:pt x="301" y="1"/>
                    <a:pt x="2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52;p67"/>
            <p:cNvSpPr/>
            <p:nvPr/>
          </p:nvSpPr>
          <p:spPr>
            <a:xfrm>
              <a:off x="3300961" y="1752466"/>
              <a:ext cx="24145" cy="24145"/>
            </a:xfrm>
            <a:custGeom>
              <a:avLst/>
              <a:gdLst/>
              <a:ahLst/>
              <a:cxnLst/>
              <a:rect l="l" t="t" r="r" b="b"/>
              <a:pathLst>
                <a:path w="753" h="753" extrusionOk="0">
                  <a:moveTo>
                    <a:pt x="385" y="0"/>
                  </a:moveTo>
                  <a:cubicBezTo>
                    <a:pt x="318" y="0"/>
                    <a:pt x="251" y="17"/>
                    <a:pt x="201" y="50"/>
                  </a:cubicBezTo>
                  <a:lnTo>
                    <a:pt x="117" y="100"/>
                  </a:lnTo>
                  <a:cubicBezTo>
                    <a:pt x="67" y="151"/>
                    <a:pt x="34" y="201"/>
                    <a:pt x="17" y="267"/>
                  </a:cubicBezTo>
                  <a:cubicBezTo>
                    <a:pt x="0" y="301"/>
                    <a:pt x="0" y="334"/>
                    <a:pt x="0" y="368"/>
                  </a:cubicBezTo>
                  <a:cubicBezTo>
                    <a:pt x="0" y="418"/>
                    <a:pt x="0" y="468"/>
                    <a:pt x="17" y="518"/>
                  </a:cubicBezTo>
                  <a:cubicBezTo>
                    <a:pt x="84" y="652"/>
                    <a:pt x="218" y="752"/>
                    <a:pt x="368" y="752"/>
                  </a:cubicBezTo>
                  <a:cubicBezTo>
                    <a:pt x="435" y="752"/>
                    <a:pt x="502" y="735"/>
                    <a:pt x="552" y="702"/>
                  </a:cubicBezTo>
                  <a:cubicBezTo>
                    <a:pt x="585" y="685"/>
                    <a:pt x="619" y="668"/>
                    <a:pt x="635" y="652"/>
                  </a:cubicBezTo>
                  <a:cubicBezTo>
                    <a:pt x="685" y="602"/>
                    <a:pt x="719" y="552"/>
                    <a:pt x="736" y="485"/>
                  </a:cubicBezTo>
                  <a:cubicBezTo>
                    <a:pt x="752" y="451"/>
                    <a:pt x="752" y="418"/>
                    <a:pt x="752" y="384"/>
                  </a:cubicBezTo>
                  <a:cubicBezTo>
                    <a:pt x="752" y="184"/>
                    <a:pt x="585" y="0"/>
                    <a:pt x="38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53;p67"/>
            <p:cNvSpPr/>
            <p:nvPr/>
          </p:nvSpPr>
          <p:spPr>
            <a:xfrm>
              <a:off x="3284897" y="1828524"/>
              <a:ext cx="49316" cy="24337"/>
            </a:xfrm>
            <a:custGeom>
              <a:avLst/>
              <a:gdLst/>
              <a:ahLst/>
              <a:cxnLst/>
              <a:rect l="l" t="t" r="r" b="b"/>
              <a:pathLst>
                <a:path w="1538" h="759" extrusionOk="0">
                  <a:moveTo>
                    <a:pt x="0" y="1"/>
                  </a:moveTo>
                  <a:lnTo>
                    <a:pt x="0" y="1"/>
                  </a:lnTo>
                  <a:cubicBezTo>
                    <a:pt x="34" y="385"/>
                    <a:pt x="318" y="686"/>
                    <a:pt x="685" y="753"/>
                  </a:cubicBezTo>
                  <a:cubicBezTo>
                    <a:pt x="715" y="757"/>
                    <a:pt x="744" y="758"/>
                    <a:pt x="772" y="758"/>
                  </a:cubicBezTo>
                  <a:cubicBezTo>
                    <a:pt x="1226" y="758"/>
                    <a:pt x="1537" y="285"/>
                    <a:pt x="1537" y="285"/>
                  </a:cubicBezTo>
                  <a:cubicBezTo>
                    <a:pt x="1537" y="285"/>
                    <a:pt x="1203" y="268"/>
                    <a:pt x="752" y="201"/>
                  </a:cubicBezTo>
                  <a:cubicBezTo>
                    <a:pt x="485" y="168"/>
                    <a:pt x="234" y="1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54;p67"/>
            <p:cNvSpPr/>
            <p:nvPr/>
          </p:nvSpPr>
          <p:spPr>
            <a:xfrm>
              <a:off x="3288648" y="1728321"/>
              <a:ext cx="39119" cy="18822"/>
            </a:xfrm>
            <a:custGeom>
              <a:avLst/>
              <a:gdLst/>
              <a:ahLst/>
              <a:cxnLst/>
              <a:rect l="l" t="t" r="r" b="b"/>
              <a:pathLst>
                <a:path w="1220" h="587" extrusionOk="0">
                  <a:moveTo>
                    <a:pt x="639" y="1"/>
                  </a:moveTo>
                  <a:cubicBezTo>
                    <a:pt x="632" y="1"/>
                    <a:pt x="625" y="1"/>
                    <a:pt x="618" y="1"/>
                  </a:cubicBezTo>
                  <a:cubicBezTo>
                    <a:pt x="184" y="1"/>
                    <a:pt x="0" y="586"/>
                    <a:pt x="0" y="586"/>
                  </a:cubicBezTo>
                  <a:cubicBezTo>
                    <a:pt x="201" y="469"/>
                    <a:pt x="401" y="386"/>
                    <a:pt x="618" y="335"/>
                  </a:cubicBezTo>
                  <a:cubicBezTo>
                    <a:pt x="685" y="324"/>
                    <a:pt x="752" y="319"/>
                    <a:pt x="819" y="319"/>
                  </a:cubicBezTo>
                  <a:cubicBezTo>
                    <a:pt x="952" y="319"/>
                    <a:pt x="1086" y="341"/>
                    <a:pt x="1220" y="386"/>
                  </a:cubicBezTo>
                  <a:cubicBezTo>
                    <a:pt x="1220" y="386"/>
                    <a:pt x="963" y="1"/>
                    <a:pt x="63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55;p67"/>
            <p:cNvSpPr/>
            <p:nvPr/>
          </p:nvSpPr>
          <p:spPr>
            <a:xfrm>
              <a:off x="2629648" y="2858805"/>
              <a:ext cx="707771" cy="248087"/>
            </a:xfrm>
            <a:custGeom>
              <a:avLst/>
              <a:gdLst/>
              <a:ahLst/>
              <a:cxnLst/>
              <a:rect l="l" t="t" r="r" b="b"/>
              <a:pathLst>
                <a:path w="22073" h="7737" extrusionOk="0">
                  <a:moveTo>
                    <a:pt x="3175" y="0"/>
                  </a:moveTo>
                  <a:cubicBezTo>
                    <a:pt x="1421" y="0"/>
                    <a:pt x="1" y="1420"/>
                    <a:pt x="1" y="3175"/>
                  </a:cubicBezTo>
                  <a:lnTo>
                    <a:pt x="1" y="4562"/>
                  </a:lnTo>
                  <a:cubicBezTo>
                    <a:pt x="1" y="6316"/>
                    <a:pt x="1421" y="7736"/>
                    <a:pt x="3175" y="7736"/>
                  </a:cubicBezTo>
                  <a:lnTo>
                    <a:pt x="18915" y="7736"/>
                  </a:lnTo>
                  <a:cubicBezTo>
                    <a:pt x="20652" y="7736"/>
                    <a:pt x="22073" y="6316"/>
                    <a:pt x="22073" y="4562"/>
                  </a:cubicBezTo>
                  <a:lnTo>
                    <a:pt x="22073" y="3192"/>
                  </a:lnTo>
                  <a:cubicBezTo>
                    <a:pt x="22073" y="1454"/>
                    <a:pt x="20652" y="34"/>
                    <a:pt x="18915" y="34"/>
                  </a:cubicBezTo>
                  <a:lnTo>
                    <a:pt x="3175"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56;p67"/>
            <p:cNvSpPr/>
            <p:nvPr/>
          </p:nvSpPr>
          <p:spPr>
            <a:xfrm>
              <a:off x="2669281" y="2862973"/>
              <a:ext cx="324786" cy="209833"/>
            </a:xfrm>
            <a:custGeom>
              <a:avLst/>
              <a:gdLst/>
              <a:ahLst/>
              <a:cxnLst/>
              <a:rect l="l" t="t" r="r" b="b"/>
              <a:pathLst>
                <a:path w="10129" h="6544" extrusionOk="0">
                  <a:moveTo>
                    <a:pt x="8350" y="0"/>
                  </a:moveTo>
                  <a:cubicBezTo>
                    <a:pt x="8336" y="0"/>
                    <a:pt x="8321" y="1"/>
                    <a:pt x="8305" y="4"/>
                  </a:cubicBezTo>
                  <a:cubicBezTo>
                    <a:pt x="6651" y="188"/>
                    <a:pt x="5014" y="589"/>
                    <a:pt x="3460" y="1174"/>
                  </a:cubicBezTo>
                  <a:cubicBezTo>
                    <a:pt x="2390" y="1591"/>
                    <a:pt x="1054" y="2076"/>
                    <a:pt x="536" y="3179"/>
                  </a:cubicBezTo>
                  <a:cubicBezTo>
                    <a:pt x="1" y="4298"/>
                    <a:pt x="786" y="5551"/>
                    <a:pt x="1789" y="6069"/>
                  </a:cubicBezTo>
                  <a:cubicBezTo>
                    <a:pt x="2503" y="6426"/>
                    <a:pt x="3329" y="6544"/>
                    <a:pt x="4153" y="6544"/>
                  </a:cubicBezTo>
                  <a:cubicBezTo>
                    <a:pt x="4756" y="6544"/>
                    <a:pt x="5358" y="6481"/>
                    <a:pt x="5916" y="6403"/>
                  </a:cubicBezTo>
                  <a:cubicBezTo>
                    <a:pt x="7353" y="6236"/>
                    <a:pt x="8740" y="5785"/>
                    <a:pt x="10009" y="5100"/>
                  </a:cubicBezTo>
                  <a:cubicBezTo>
                    <a:pt x="10128" y="5040"/>
                    <a:pt x="10075" y="4875"/>
                    <a:pt x="9968" y="4875"/>
                  </a:cubicBezTo>
                  <a:cubicBezTo>
                    <a:pt x="9954" y="4875"/>
                    <a:pt x="9940" y="4877"/>
                    <a:pt x="9926" y="4883"/>
                  </a:cubicBezTo>
                  <a:cubicBezTo>
                    <a:pt x="8572" y="5434"/>
                    <a:pt x="7136" y="5802"/>
                    <a:pt x="5682" y="5986"/>
                  </a:cubicBezTo>
                  <a:cubicBezTo>
                    <a:pt x="5211" y="6048"/>
                    <a:pt x="4731" y="6082"/>
                    <a:pt x="4248" y="6082"/>
                  </a:cubicBezTo>
                  <a:cubicBezTo>
                    <a:pt x="4080" y="6082"/>
                    <a:pt x="3912" y="6078"/>
                    <a:pt x="3744" y="6069"/>
                  </a:cubicBezTo>
                  <a:cubicBezTo>
                    <a:pt x="3713" y="6070"/>
                    <a:pt x="3683" y="6070"/>
                    <a:pt x="3652" y="6070"/>
                  </a:cubicBezTo>
                  <a:cubicBezTo>
                    <a:pt x="3016" y="6070"/>
                    <a:pt x="2397" y="5905"/>
                    <a:pt x="1839" y="5618"/>
                  </a:cubicBezTo>
                  <a:cubicBezTo>
                    <a:pt x="1354" y="5334"/>
                    <a:pt x="987" y="4883"/>
                    <a:pt x="836" y="4331"/>
                  </a:cubicBezTo>
                  <a:cubicBezTo>
                    <a:pt x="719" y="3747"/>
                    <a:pt x="937" y="3162"/>
                    <a:pt x="1388" y="2778"/>
                  </a:cubicBezTo>
                  <a:cubicBezTo>
                    <a:pt x="1789" y="2443"/>
                    <a:pt x="2257" y="2159"/>
                    <a:pt x="2741" y="1976"/>
                  </a:cubicBezTo>
                  <a:cubicBezTo>
                    <a:pt x="3343" y="1708"/>
                    <a:pt x="3961" y="1491"/>
                    <a:pt x="4579" y="1290"/>
                  </a:cubicBezTo>
                  <a:cubicBezTo>
                    <a:pt x="5816" y="889"/>
                    <a:pt x="7102" y="622"/>
                    <a:pt x="8389" y="488"/>
                  </a:cubicBezTo>
                  <a:cubicBezTo>
                    <a:pt x="8691" y="441"/>
                    <a:pt x="8630" y="0"/>
                    <a:pt x="835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57;p67"/>
            <p:cNvSpPr/>
            <p:nvPr/>
          </p:nvSpPr>
          <p:spPr>
            <a:xfrm>
              <a:off x="2978419" y="3003450"/>
              <a:ext cx="47713" cy="37548"/>
            </a:xfrm>
            <a:custGeom>
              <a:avLst/>
              <a:gdLst/>
              <a:ahLst/>
              <a:cxnLst/>
              <a:rect l="l" t="t" r="r" b="b"/>
              <a:pathLst>
                <a:path w="1488" h="1171" extrusionOk="0">
                  <a:moveTo>
                    <a:pt x="1304" y="1"/>
                  </a:moveTo>
                  <a:lnTo>
                    <a:pt x="1" y="318"/>
                  </a:lnTo>
                  <a:lnTo>
                    <a:pt x="268" y="1170"/>
                  </a:lnTo>
                  <a:lnTo>
                    <a:pt x="1488" y="702"/>
                  </a:lnTo>
                  <a:lnTo>
                    <a:pt x="1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58;p67"/>
            <p:cNvSpPr/>
            <p:nvPr/>
          </p:nvSpPr>
          <p:spPr>
            <a:xfrm>
              <a:off x="2987013" y="2977156"/>
              <a:ext cx="87377" cy="69036"/>
            </a:xfrm>
            <a:custGeom>
              <a:avLst/>
              <a:gdLst/>
              <a:ahLst/>
              <a:cxnLst/>
              <a:rect l="l" t="t" r="r" b="b"/>
              <a:pathLst>
                <a:path w="2725" h="2153" extrusionOk="0">
                  <a:moveTo>
                    <a:pt x="1365" y="0"/>
                  </a:moveTo>
                  <a:cubicBezTo>
                    <a:pt x="1275" y="0"/>
                    <a:pt x="1181" y="11"/>
                    <a:pt x="1086" y="35"/>
                  </a:cubicBezTo>
                  <a:cubicBezTo>
                    <a:pt x="167" y="286"/>
                    <a:pt x="0" y="1522"/>
                    <a:pt x="819" y="2007"/>
                  </a:cubicBezTo>
                  <a:cubicBezTo>
                    <a:pt x="989" y="2106"/>
                    <a:pt x="1174" y="2152"/>
                    <a:pt x="1356" y="2152"/>
                  </a:cubicBezTo>
                  <a:cubicBezTo>
                    <a:pt x="1728" y="2152"/>
                    <a:pt x="2087" y="1959"/>
                    <a:pt x="2289" y="1623"/>
                  </a:cubicBezTo>
                  <a:cubicBezTo>
                    <a:pt x="2724" y="872"/>
                    <a:pt x="2162" y="0"/>
                    <a:pt x="1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59;p67"/>
            <p:cNvSpPr/>
            <p:nvPr/>
          </p:nvSpPr>
          <p:spPr>
            <a:xfrm>
              <a:off x="3006284" y="2993798"/>
              <a:ext cx="48803" cy="35817"/>
            </a:xfrm>
            <a:custGeom>
              <a:avLst/>
              <a:gdLst/>
              <a:ahLst/>
              <a:cxnLst/>
              <a:rect l="l" t="t" r="r" b="b"/>
              <a:pathLst>
                <a:path w="1522" h="1117" extrusionOk="0">
                  <a:moveTo>
                    <a:pt x="769" y="1"/>
                  </a:moveTo>
                  <a:cubicBezTo>
                    <a:pt x="251" y="1"/>
                    <a:pt x="1" y="602"/>
                    <a:pt x="368" y="953"/>
                  </a:cubicBezTo>
                  <a:cubicBezTo>
                    <a:pt x="477" y="1062"/>
                    <a:pt x="619" y="1116"/>
                    <a:pt x="761" y="1116"/>
                  </a:cubicBezTo>
                  <a:cubicBezTo>
                    <a:pt x="903" y="1116"/>
                    <a:pt x="1045" y="1062"/>
                    <a:pt x="1154" y="953"/>
                  </a:cubicBezTo>
                  <a:cubicBezTo>
                    <a:pt x="1521" y="602"/>
                    <a:pt x="1270" y="1"/>
                    <a:pt x="769"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60;p67"/>
            <p:cNvSpPr/>
            <p:nvPr/>
          </p:nvSpPr>
          <p:spPr>
            <a:xfrm>
              <a:off x="3176132" y="2750168"/>
              <a:ext cx="38061" cy="35111"/>
            </a:xfrm>
            <a:custGeom>
              <a:avLst/>
              <a:gdLst/>
              <a:ahLst/>
              <a:cxnLst/>
              <a:rect l="l" t="t" r="r" b="b"/>
              <a:pathLst>
                <a:path w="1187" h="1095" extrusionOk="0">
                  <a:moveTo>
                    <a:pt x="619" y="1"/>
                  </a:moveTo>
                  <a:cubicBezTo>
                    <a:pt x="482" y="1"/>
                    <a:pt x="346" y="57"/>
                    <a:pt x="251" y="164"/>
                  </a:cubicBezTo>
                  <a:cubicBezTo>
                    <a:pt x="0" y="414"/>
                    <a:pt x="67" y="832"/>
                    <a:pt x="368" y="1016"/>
                  </a:cubicBezTo>
                  <a:cubicBezTo>
                    <a:pt x="451" y="1070"/>
                    <a:pt x="545" y="1095"/>
                    <a:pt x="639" y="1095"/>
                  </a:cubicBezTo>
                  <a:cubicBezTo>
                    <a:pt x="862" y="1095"/>
                    <a:pt x="1082" y="951"/>
                    <a:pt x="1153" y="715"/>
                  </a:cubicBezTo>
                  <a:cubicBezTo>
                    <a:pt x="1170" y="665"/>
                    <a:pt x="1187" y="615"/>
                    <a:pt x="1187" y="565"/>
                  </a:cubicBezTo>
                  <a:cubicBezTo>
                    <a:pt x="1187" y="531"/>
                    <a:pt x="1187" y="514"/>
                    <a:pt x="1187" y="481"/>
                  </a:cubicBezTo>
                  <a:cubicBezTo>
                    <a:pt x="1170" y="431"/>
                    <a:pt x="1153" y="381"/>
                    <a:pt x="1136" y="331"/>
                  </a:cubicBezTo>
                  <a:cubicBezTo>
                    <a:pt x="1070" y="180"/>
                    <a:pt x="936" y="63"/>
                    <a:pt x="786" y="30"/>
                  </a:cubicBezTo>
                  <a:cubicBezTo>
                    <a:pt x="732" y="10"/>
                    <a:pt x="675"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61;p67"/>
            <p:cNvSpPr/>
            <p:nvPr/>
          </p:nvSpPr>
          <p:spPr>
            <a:xfrm>
              <a:off x="3193800" y="2801184"/>
              <a:ext cx="38061" cy="35015"/>
            </a:xfrm>
            <a:custGeom>
              <a:avLst/>
              <a:gdLst/>
              <a:ahLst/>
              <a:cxnLst/>
              <a:rect l="l" t="t" r="r" b="b"/>
              <a:pathLst>
                <a:path w="1187" h="1092" extrusionOk="0">
                  <a:moveTo>
                    <a:pt x="619" y="0"/>
                  </a:moveTo>
                  <a:cubicBezTo>
                    <a:pt x="477" y="0"/>
                    <a:pt x="333" y="66"/>
                    <a:pt x="235" y="177"/>
                  </a:cubicBezTo>
                  <a:cubicBezTo>
                    <a:pt x="1" y="427"/>
                    <a:pt x="51" y="828"/>
                    <a:pt x="352" y="1012"/>
                  </a:cubicBezTo>
                  <a:cubicBezTo>
                    <a:pt x="440" y="1066"/>
                    <a:pt x="536" y="1091"/>
                    <a:pt x="630" y="1091"/>
                  </a:cubicBezTo>
                  <a:cubicBezTo>
                    <a:pt x="855" y="1091"/>
                    <a:pt x="1071" y="947"/>
                    <a:pt x="1154" y="711"/>
                  </a:cubicBezTo>
                  <a:cubicBezTo>
                    <a:pt x="1170" y="678"/>
                    <a:pt x="1170" y="611"/>
                    <a:pt x="1170" y="561"/>
                  </a:cubicBezTo>
                  <a:cubicBezTo>
                    <a:pt x="1170" y="544"/>
                    <a:pt x="1187" y="511"/>
                    <a:pt x="1170" y="494"/>
                  </a:cubicBezTo>
                  <a:cubicBezTo>
                    <a:pt x="1170" y="427"/>
                    <a:pt x="1154" y="377"/>
                    <a:pt x="1120" y="327"/>
                  </a:cubicBezTo>
                  <a:cubicBezTo>
                    <a:pt x="1053" y="177"/>
                    <a:pt x="936" y="76"/>
                    <a:pt x="769" y="26"/>
                  </a:cubicBezTo>
                  <a:cubicBezTo>
                    <a:pt x="721" y="9"/>
                    <a:pt x="670"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62;p67"/>
            <p:cNvSpPr/>
            <p:nvPr/>
          </p:nvSpPr>
          <p:spPr>
            <a:xfrm>
              <a:off x="2928590" y="2723939"/>
              <a:ext cx="278645" cy="111618"/>
            </a:xfrm>
            <a:custGeom>
              <a:avLst/>
              <a:gdLst/>
              <a:ahLst/>
              <a:cxnLst/>
              <a:rect l="l" t="t" r="r" b="b"/>
              <a:pathLst>
                <a:path w="8690" h="3481" extrusionOk="0">
                  <a:moveTo>
                    <a:pt x="6309" y="0"/>
                  </a:moveTo>
                  <a:cubicBezTo>
                    <a:pt x="5470" y="0"/>
                    <a:pt x="4615" y="192"/>
                    <a:pt x="3810" y="397"/>
                  </a:cubicBezTo>
                  <a:cubicBezTo>
                    <a:pt x="2891" y="614"/>
                    <a:pt x="2023" y="948"/>
                    <a:pt x="1187" y="1399"/>
                  </a:cubicBezTo>
                  <a:cubicBezTo>
                    <a:pt x="820" y="1600"/>
                    <a:pt x="502" y="1884"/>
                    <a:pt x="285" y="2251"/>
                  </a:cubicBezTo>
                  <a:cubicBezTo>
                    <a:pt x="101" y="2586"/>
                    <a:pt x="1" y="3087"/>
                    <a:pt x="235" y="3421"/>
                  </a:cubicBezTo>
                  <a:cubicBezTo>
                    <a:pt x="270" y="3462"/>
                    <a:pt x="316" y="3481"/>
                    <a:pt x="361" y="3481"/>
                  </a:cubicBezTo>
                  <a:cubicBezTo>
                    <a:pt x="444" y="3481"/>
                    <a:pt x="525" y="3418"/>
                    <a:pt x="536" y="3321"/>
                  </a:cubicBezTo>
                  <a:cubicBezTo>
                    <a:pt x="502" y="3120"/>
                    <a:pt x="502" y="2903"/>
                    <a:pt x="552" y="2686"/>
                  </a:cubicBezTo>
                  <a:cubicBezTo>
                    <a:pt x="619" y="2502"/>
                    <a:pt x="703" y="2335"/>
                    <a:pt x="836" y="2185"/>
                  </a:cubicBezTo>
                  <a:cubicBezTo>
                    <a:pt x="1137" y="1900"/>
                    <a:pt x="1488" y="1667"/>
                    <a:pt x="1889" y="1516"/>
                  </a:cubicBezTo>
                  <a:cubicBezTo>
                    <a:pt x="2624" y="1182"/>
                    <a:pt x="3393" y="931"/>
                    <a:pt x="4178" y="731"/>
                  </a:cubicBezTo>
                  <a:cubicBezTo>
                    <a:pt x="4851" y="573"/>
                    <a:pt x="5572" y="416"/>
                    <a:pt x="6269" y="416"/>
                  </a:cubicBezTo>
                  <a:cubicBezTo>
                    <a:pt x="6386" y="416"/>
                    <a:pt x="6502" y="421"/>
                    <a:pt x="6617" y="430"/>
                  </a:cubicBezTo>
                  <a:cubicBezTo>
                    <a:pt x="7018" y="464"/>
                    <a:pt x="7403" y="580"/>
                    <a:pt x="7737" y="781"/>
                  </a:cubicBezTo>
                  <a:cubicBezTo>
                    <a:pt x="7887" y="865"/>
                    <a:pt x="8038" y="982"/>
                    <a:pt x="8155" y="1115"/>
                  </a:cubicBezTo>
                  <a:cubicBezTo>
                    <a:pt x="8238" y="1232"/>
                    <a:pt x="8338" y="1332"/>
                    <a:pt x="8472" y="1399"/>
                  </a:cubicBezTo>
                  <a:cubicBezTo>
                    <a:pt x="8489" y="1408"/>
                    <a:pt x="8508" y="1412"/>
                    <a:pt x="8526" y="1412"/>
                  </a:cubicBezTo>
                  <a:cubicBezTo>
                    <a:pt x="8577" y="1412"/>
                    <a:pt x="8623" y="1378"/>
                    <a:pt x="8623" y="1316"/>
                  </a:cubicBezTo>
                  <a:cubicBezTo>
                    <a:pt x="8689" y="915"/>
                    <a:pt x="8205" y="564"/>
                    <a:pt x="7887" y="380"/>
                  </a:cubicBezTo>
                  <a:cubicBezTo>
                    <a:pt x="7520" y="163"/>
                    <a:pt x="7102" y="46"/>
                    <a:pt x="6668" y="12"/>
                  </a:cubicBezTo>
                  <a:cubicBezTo>
                    <a:pt x="6549" y="4"/>
                    <a:pt x="6429" y="0"/>
                    <a:pt x="630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63;p67"/>
            <p:cNvSpPr/>
            <p:nvPr/>
          </p:nvSpPr>
          <p:spPr>
            <a:xfrm>
              <a:off x="2962451" y="2820391"/>
              <a:ext cx="264055" cy="118224"/>
            </a:xfrm>
            <a:custGeom>
              <a:avLst/>
              <a:gdLst/>
              <a:ahLst/>
              <a:cxnLst/>
              <a:rect l="l" t="t" r="r" b="b"/>
              <a:pathLst>
                <a:path w="8235" h="3687" extrusionOk="0">
                  <a:moveTo>
                    <a:pt x="7866" y="1"/>
                  </a:moveTo>
                  <a:cubicBezTo>
                    <a:pt x="7770" y="1"/>
                    <a:pt x="7685" y="102"/>
                    <a:pt x="7734" y="212"/>
                  </a:cubicBezTo>
                  <a:cubicBezTo>
                    <a:pt x="8084" y="914"/>
                    <a:pt x="6865" y="1349"/>
                    <a:pt x="6414" y="1566"/>
                  </a:cubicBezTo>
                  <a:cubicBezTo>
                    <a:pt x="5779" y="1883"/>
                    <a:pt x="5110" y="2167"/>
                    <a:pt x="4442" y="2435"/>
                  </a:cubicBezTo>
                  <a:cubicBezTo>
                    <a:pt x="3757" y="2702"/>
                    <a:pt x="3055" y="2936"/>
                    <a:pt x="2353" y="3136"/>
                  </a:cubicBezTo>
                  <a:cubicBezTo>
                    <a:pt x="2088" y="3225"/>
                    <a:pt x="1812" y="3266"/>
                    <a:pt x="1535" y="3266"/>
                  </a:cubicBezTo>
                  <a:cubicBezTo>
                    <a:pt x="1446" y="3266"/>
                    <a:pt x="1357" y="3262"/>
                    <a:pt x="1267" y="3253"/>
                  </a:cubicBezTo>
                  <a:cubicBezTo>
                    <a:pt x="900" y="3220"/>
                    <a:pt x="566" y="3036"/>
                    <a:pt x="332" y="2752"/>
                  </a:cubicBezTo>
                  <a:cubicBezTo>
                    <a:pt x="300" y="2717"/>
                    <a:pt x="264" y="2702"/>
                    <a:pt x="228" y="2702"/>
                  </a:cubicBezTo>
                  <a:cubicBezTo>
                    <a:pt x="112" y="2702"/>
                    <a:pt x="1" y="2858"/>
                    <a:pt x="64" y="2986"/>
                  </a:cubicBezTo>
                  <a:cubicBezTo>
                    <a:pt x="359" y="3498"/>
                    <a:pt x="967" y="3687"/>
                    <a:pt x="1544" y="3687"/>
                  </a:cubicBezTo>
                  <a:cubicBezTo>
                    <a:pt x="1719" y="3687"/>
                    <a:pt x="1892" y="3669"/>
                    <a:pt x="2053" y="3638"/>
                  </a:cubicBezTo>
                  <a:cubicBezTo>
                    <a:pt x="2938" y="3437"/>
                    <a:pt x="3807" y="3170"/>
                    <a:pt x="4643" y="2802"/>
                  </a:cubicBezTo>
                  <a:cubicBezTo>
                    <a:pt x="5495" y="2468"/>
                    <a:pt x="6347" y="2084"/>
                    <a:pt x="7166" y="1649"/>
                  </a:cubicBezTo>
                  <a:cubicBezTo>
                    <a:pt x="7516" y="1466"/>
                    <a:pt x="7901" y="1265"/>
                    <a:pt x="8068" y="897"/>
                  </a:cubicBezTo>
                  <a:cubicBezTo>
                    <a:pt x="8235" y="613"/>
                    <a:pt x="8185" y="279"/>
                    <a:pt x="7968" y="45"/>
                  </a:cubicBezTo>
                  <a:cubicBezTo>
                    <a:pt x="7936" y="14"/>
                    <a:pt x="7900" y="1"/>
                    <a:pt x="786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64;p67"/>
            <p:cNvSpPr/>
            <p:nvPr/>
          </p:nvSpPr>
          <p:spPr>
            <a:xfrm>
              <a:off x="2914129" y="2793969"/>
              <a:ext cx="77726" cy="139996"/>
            </a:xfrm>
            <a:custGeom>
              <a:avLst/>
              <a:gdLst/>
              <a:ahLst/>
              <a:cxnLst/>
              <a:rect l="l" t="t" r="r" b="b"/>
              <a:pathLst>
                <a:path w="2424" h="4366" extrusionOk="0">
                  <a:moveTo>
                    <a:pt x="772" y="0"/>
                  </a:moveTo>
                  <a:cubicBezTo>
                    <a:pt x="561" y="0"/>
                    <a:pt x="357" y="130"/>
                    <a:pt x="302" y="351"/>
                  </a:cubicBezTo>
                  <a:cubicBezTo>
                    <a:pt x="1" y="1772"/>
                    <a:pt x="469" y="3259"/>
                    <a:pt x="1555" y="4228"/>
                  </a:cubicBezTo>
                  <a:cubicBezTo>
                    <a:pt x="1655" y="4320"/>
                    <a:pt x="1780" y="4366"/>
                    <a:pt x="1903" y="4366"/>
                  </a:cubicBezTo>
                  <a:cubicBezTo>
                    <a:pt x="2027" y="4366"/>
                    <a:pt x="2148" y="4320"/>
                    <a:pt x="2240" y="4228"/>
                  </a:cubicBezTo>
                  <a:cubicBezTo>
                    <a:pt x="2424" y="4027"/>
                    <a:pt x="2424" y="3727"/>
                    <a:pt x="2240" y="3543"/>
                  </a:cubicBezTo>
                  <a:cubicBezTo>
                    <a:pt x="2022" y="3359"/>
                    <a:pt x="1855" y="3142"/>
                    <a:pt x="1705" y="2908"/>
                  </a:cubicBezTo>
                  <a:cubicBezTo>
                    <a:pt x="1621" y="2791"/>
                    <a:pt x="1555" y="2657"/>
                    <a:pt x="1488" y="2507"/>
                  </a:cubicBezTo>
                  <a:cubicBezTo>
                    <a:pt x="1454" y="2457"/>
                    <a:pt x="1438" y="2390"/>
                    <a:pt x="1404" y="2323"/>
                  </a:cubicBezTo>
                  <a:cubicBezTo>
                    <a:pt x="1388" y="2290"/>
                    <a:pt x="1388" y="2256"/>
                    <a:pt x="1371" y="2223"/>
                  </a:cubicBezTo>
                  <a:cubicBezTo>
                    <a:pt x="1371" y="2206"/>
                    <a:pt x="1354" y="2173"/>
                    <a:pt x="1354" y="2156"/>
                  </a:cubicBezTo>
                  <a:cubicBezTo>
                    <a:pt x="1354" y="2173"/>
                    <a:pt x="1354" y="2189"/>
                    <a:pt x="1354" y="2206"/>
                  </a:cubicBezTo>
                  <a:cubicBezTo>
                    <a:pt x="1304" y="2072"/>
                    <a:pt x="1271" y="1922"/>
                    <a:pt x="1254" y="1772"/>
                  </a:cubicBezTo>
                  <a:cubicBezTo>
                    <a:pt x="1237" y="1705"/>
                    <a:pt x="1220" y="1638"/>
                    <a:pt x="1220" y="1571"/>
                  </a:cubicBezTo>
                  <a:cubicBezTo>
                    <a:pt x="1204" y="1538"/>
                    <a:pt x="1204" y="1488"/>
                    <a:pt x="1204" y="1454"/>
                  </a:cubicBezTo>
                  <a:cubicBezTo>
                    <a:pt x="1204" y="1454"/>
                    <a:pt x="1204" y="1437"/>
                    <a:pt x="1204" y="1437"/>
                  </a:cubicBezTo>
                  <a:lnTo>
                    <a:pt x="1204" y="1421"/>
                  </a:lnTo>
                  <a:cubicBezTo>
                    <a:pt x="1187" y="1287"/>
                    <a:pt x="1187" y="1137"/>
                    <a:pt x="1204" y="986"/>
                  </a:cubicBezTo>
                  <a:cubicBezTo>
                    <a:pt x="1204" y="919"/>
                    <a:pt x="1204" y="853"/>
                    <a:pt x="1220" y="769"/>
                  </a:cubicBezTo>
                  <a:cubicBezTo>
                    <a:pt x="1220" y="736"/>
                    <a:pt x="1220" y="702"/>
                    <a:pt x="1237" y="669"/>
                  </a:cubicBezTo>
                  <a:cubicBezTo>
                    <a:pt x="1235" y="669"/>
                    <a:pt x="1234" y="669"/>
                    <a:pt x="1232" y="669"/>
                  </a:cubicBezTo>
                  <a:lnTo>
                    <a:pt x="1232" y="669"/>
                  </a:lnTo>
                  <a:cubicBezTo>
                    <a:pt x="1237" y="658"/>
                    <a:pt x="1237" y="647"/>
                    <a:pt x="1237" y="635"/>
                  </a:cubicBezTo>
                  <a:cubicBezTo>
                    <a:pt x="1304" y="385"/>
                    <a:pt x="1170" y="101"/>
                    <a:pt x="903" y="17"/>
                  </a:cubicBezTo>
                  <a:cubicBezTo>
                    <a:pt x="860" y="6"/>
                    <a:pt x="816"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65;p67"/>
            <p:cNvSpPr/>
            <p:nvPr/>
          </p:nvSpPr>
          <p:spPr>
            <a:xfrm>
              <a:off x="3198642" y="2858805"/>
              <a:ext cx="149487" cy="134000"/>
            </a:xfrm>
            <a:custGeom>
              <a:avLst/>
              <a:gdLst/>
              <a:ahLst/>
              <a:cxnLst/>
              <a:rect l="l" t="t" r="r" b="b"/>
              <a:pathLst>
                <a:path w="4662" h="4179" extrusionOk="0">
                  <a:moveTo>
                    <a:pt x="2957" y="0"/>
                  </a:moveTo>
                  <a:cubicBezTo>
                    <a:pt x="1972" y="435"/>
                    <a:pt x="0" y="2440"/>
                    <a:pt x="0" y="2440"/>
                  </a:cubicBezTo>
                  <a:lnTo>
                    <a:pt x="401" y="3425"/>
                  </a:lnTo>
                  <a:cubicBezTo>
                    <a:pt x="401" y="3425"/>
                    <a:pt x="1090" y="4178"/>
                    <a:pt x="1856" y="4178"/>
                  </a:cubicBezTo>
                  <a:cubicBezTo>
                    <a:pt x="1872" y="4178"/>
                    <a:pt x="1888" y="4178"/>
                    <a:pt x="1905" y="4177"/>
                  </a:cubicBezTo>
                  <a:cubicBezTo>
                    <a:pt x="2690" y="4144"/>
                    <a:pt x="4662" y="2924"/>
                    <a:pt x="4662" y="2924"/>
                  </a:cubicBezTo>
                  <a:lnTo>
                    <a:pt x="295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66;p67"/>
            <p:cNvSpPr/>
            <p:nvPr/>
          </p:nvSpPr>
          <p:spPr>
            <a:xfrm>
              <a:off x="3098439" y="2871631"/>
              <a:ext cx="178987" cy="144260"/>
            </a:xfrm>
            <a:custGeom>
              <a:avLst/>
              <a:gdLst/>
              <a:ahLst/>
              <a:cxnLst/>
              <a:rect l="l" t="t" r="r" b="b"/>
              <a:pathLst>
                <a:path w="5582" h="4499" extrusionOk="0">
                  <a:moveTo>
                    <a:pt x="2920" y="1"/>
                  </a:moveTo>
                  <a:cubicBezTo>
                    <a:pt x="2344" y="1"/>
                    <a:pt x="564" y="1279"/>
                    <a:pt x="184" y="1889"/>
                  </a:cubicBezTo>
                  <a:cubicBezTo>
                    <a:pt x="1" y="2140"/>
                    <a:pt x="84" y="2508"/>
                    <a:pt x="368" y="2658"/>
                  </a:cubicBezTo>
                  <a:cubicBezTo>
                    <a:pt x="435" y="2708"/>
                    <a:pt x="518" y="2758"/>
                    <a:pt x="602" y="2792"/>
                  </a:cubicBezTo>
                  <a:cubicBezTo>
                    <a:pt x="602" y="2792"/>
                    <a:pt x="535" y="3343"/>
                    <a:pt x="1053" y="3410"/>
                  </a:cubicBezTo>
                  <a:cubicBezTo>
                    <a:pt x="1102" y="3417"/>
                    <a:pt x="1150" y="3421"/>
                    <a:pt x="1198" y="3421"/>
                  </a:cubicBezTo>
                  <a:cubicBezTo>
                    <a:pt x="1267" y="3421"/>
                    <a:pt x="1336" y="3413"/>
                    <a:pt x="1404" y="3393"/>
                  </a:cubicBezTo>
                  <a:cubicBezTo>
                    <a:pt x="1565" y="3833"/>
                    <a:pt x="1778" y="3951"/>
                    <a:pt x="2075" y="3951"/>
                  </a:cubicBezTo>
                  <a:cubicBezTo>
                    <a:pt x="2117" y="3951"/>
                    <a:pt x="2161" y="3949"/>
                    <a:pt x="2206" y="3944"/>
                  </a:cubicBezTo>
                  <a:cubicBezTo>
                    <a:pt x="2273" y="4078"/>
                    <a:pt x="2356" y="4195"/>
                    <a:pt x="2473" y="4295"/>
                  </a:cubicBezTo>
                  <a:cubicBezTo>
                    <a:pt x="2607" y="4412"/>
                    <a:pt x="2774" y="4479"/>
                    <a:pt x="2958" y="4496"/>
                  </a:cubicBezTo>
                  <a:cubicBezTo>
                    <a:pt x="2966" y="4497"/>
                    <a:pt x="2975" y="4498"/>
                    <a:pt x="2986" y="4498"/>
                  </a:cubicBezTo>
                  <a:cubicBezTo>
                    <a:pt x="3334" y="4498"/>
                    <a:pt x="5104" y="3718"/>
                    <a:pt x="5331" y="3410"/>
                  </a:cubicBezTo>
                  <a:cubicBezTo>
                    <a:pt x="5581" y="3109"/>
                    <a:pt x="3643" y="51"/>
                    <a:pt x="2941" y="1"/>
                  </a:cubicBezTo>
                  <a:cubicBezTo>
                    <a:pt x="2934" y="1"/>
                    <a:pt x="2927" y="1"/>
                    <a:pt x="29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67;p67"/>
            <p:cNvSpPr/>
            <p:nvPr/>
          </p:nvSpPr>
          <p:spPr>
            <a:xfrm>
              <a:off x="3110239" y="2905940"/>
              <a:ext cx="92155" cy="55216"/>
            </a:xfrm>
            <a:custGeom>
              <a:avLst/>
              <a:gdLst/>
              <a:ahLst/>
              <a:cxnLst/>
              <a:rect l="l" t="t" r="r" b="b"/>
              <a:pathLst>
                <a:path w="2874" h="1722" extrusionOk="0">
                  <a:moveTo>
                    <a:pt x="2874" y="1"/>
                  </a:moveTo>
                  <a:lnTo>
                    <a:pt x="2874" y="1"/>
                  </a:lnTo>
                  <a:cubicBezTo>
                    <a:pt x="2840" y="17"/>
                    <a:pt x="1754" y="251"/>
                    <a:pt x="1337" y="402"/>
                  </a:cubicBezTo>
                  <a:cubicBezTo>
                    <a:pt x="769" y="636"/>
                    <a:pt x="301" y="1053"/>
                    <a:pt x="0" y="1588"/>
                  </a:cubicBezTo>
                  <a:cubicBezTo>
                    <a:pt x="67" y="1638"/>
                    <a:pt x="150" y="1688"/>
                    <a:pt x="234" y="1722"/>
                  </a:cubicBezTo>
                  <a:cubicBezTo>
                    <a:pt x="318" y="1538"/>
                    <a:pt x="652" y="1254"/>
                    <a:pt x="952" y="1037"/>
                  </a:cubicBezTo>
                  <a:cubicBezTo>
                    <a:pt x="1270" y="803"/>
                    <a:pt x="2840" y="17"/>
                    <a:pt x="287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8;p67"/>
            <p:cNvSpPr/>
            <p:nvPr/>
          </p:nvSpPr>
          <p:spPr>
            <a:xfrm>
              <a:off x="3132203" y="2941853"/>
              <a:ext cx="80932" cy="39472"/>
            </a:xfrm>
            <a:custGeom>
              <a:avLst/>
              <a:gdLst/>
              <a:ahLst/>
              <a:cxnLst/>
              <a:rect l="l" t="t" r="r" b="b"/>
              <a:pathLst>
                <a:path w="2524" h="1231" extrusionOk="0">
                  <a:moveTo>
                    <a:pt x="2523" y="0"/>
                  </a:moveTo>
                  <a:cubicBezTo>
                    <a:pt x="2473" y="0"/>
                    <a:pt x="1170" y="217"/>
                    <a:pt x="652" y="602"/>
                  </a:cubicBezTo>
                  <a:cubicBezTo>
                    <a:pt x="401" y="785"/>
                    <a:pt x="184" y="986"/>
                    <a:pt x="0" y="1220"/>
                  </a:cubicBezTo>
                  <a:cubicBezTo>
                    <a:pt x="49" y="1227"/>
                    <a:pt x="97" y="1231"/>
                    <a:pt x="145" y="1231"/>
                  </a:cubicBezTo>
                  <a:cubicBezTo>
                    <a:pt x="214" y="1231"/>
                    <a:pt x="283" y="1223"/>
                    <a:pt x="351" y="1203"/>
                  </a:cubicBezTo>
                  <a:lnTo>
                    <a:pt x="2523"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69;p67"/>
            <p:cNvSpPr/>
            <p:nvPr/>
          </p:nvSpPr>
          <p:spPr>
            <a:xfrm>
              <a:off x="3169174" y="2978279"/>
              <a:ext cx="53581" cy="31103"/>
            </a:xfrm>
            <a:custGeom>
              <a:avLst/>
              <a:gdLst/>
              <a:ahLst/>
              <a:cxnLst/>
              <a:rect l="l" t="t" r="r" b="b"/>
              <a:pathLst>
                <a:path w="1671" h="970" extrusionOk="0">
                  <a:moveTo>
                    <a:pt x="1671" y="0"/>
                  </a:moveTo>
                  <a:lnTo>
                    <a:pt x="0" y="618"/>
                  </a:lnTo>
                  <a:cubicBezTo>
                    <a:pt x="67" y="752"/>
                    <a:pt x="150" y="869"/>
                    <a:pt x="267" y="969"/>
                  </a:cubicBezTo>
                  <a:cubicBezTo>
                    <a:pt x="769" y="702"/>
                    <a:pt x="1236" y="385"/>
                    <a:pt x="167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70;p67"/>
            <p:cNvSpPr/>
            <p:nvPr/>
          </p:nvSpPr>
          <p:spPr>
            <a:xfrm>
              <a:off x="3236671" y="2058366"/>
              <a:ext cx="404532" cy="955826"/>
            </a:xfrm>
            <a:custGeom>
              <a:avLst/>
              <a:gdLst/>
              <a:ahLst/>
              <a:cxnLst/>
              <a:rect l="l" t="t" r="r" b="b"/>
              <a:pathLst>
                <a:path w="12616" h="29809" extrusionOk="0">
                  <a:moveTo>
                    <a:pt x="5447" y="1"/>
                  </a:moveTo>
                  <a:lnTo>
                    <a:pt x="5564" y="16910"/>
                  </a:lnTo>
                  <a:lnTo>
                    <a:pt x="0" y="24479"/>
                  </a:lnTo>
                  <a:lnTo>
                    <a:pt x="3609" y="29809"/>
                  </a:lnTo>
                  <a:cubicBezTo>
                    <a:pt x="3609" y="29809"/>
                    <a:pt x="12532" y="21872"/>
                    <a:pt x="12615" y="18647"/>
                  </a:cubicBezTo>
                  <a:cubicBezTo>
                    <a:pt x="11245" y="6885"/>
                    <a:pt x="5448" y="1"/>
                    <a:pt x="544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71;p67"/>
            <p:cNvSpPr/>
            <p:nvPr/>
          </p:nvSpPr>
          <p:spPr>
            <a:xfrm>
              <a:off x="2768939" y="2896834"/>
              <a:ext cx="144164" cy="112003"/>
            </a:xfrm>
            <a:custGeom>
              <a:avLst/>
              <a:gdLst/>
              <a:ahLst/>
              <a:cxnLst/>
              <a:rect l="l" t="t" r="r" b="b"/>
              <a:pathLst>
                <a:path w="4496" h="3493" extrusionOk="0">
                  <a:moveTo>
                    <a:pt x="2875" y="1"/>
                  </a:moveTo>
                  <a:lnTo>
                    <a:pt x="1" y="1287"/>
                  </a:lnTo>
                  <a:lnTo>
                    <a:pt x="2708" y="3493"/>
                  </a:lnTo>
                  <a:lnTo>
                    <a:pt x="4495" y="2306"/>
                  </a:lnTo>
                  <a:cubicBezTo>
                    <a:pt x="4495" y="2156"/>
                    <a:pt x="2875" y="1"/>
                    <a:pt x="28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72;p67"/>
            <p:cNvSpPr/>
            <p:nvPr/>
          </p:nvSpPr>
          <p:spPr>
            <a:xfrm>
              <a:off x="2471728" y="2058655"/>
              <a:ext cx="547446" cy="928218"/>
            </a:xfrm>
            <a:custGeom>
              <a:avLst/>
              <a:gdLst/>
              <a:ahLst/>
              <a:cxnLst/>
              <a:rect l="l" t="t" r="r" b="b"/>
              <a:pathLst>
                <a:path w="17073" h="28948" extrusionOk="0">
                  <a:moveTo>
                    <a:pt x="13160" y="1"/>
                  </a:moveTo>
                  <a:cubicBezTo>
                    <a:pt x="10953" y="1"/>
                    <a:pt x="1" y="13529"/>
                    <a:pt x="314" y="16166"/>
                  </a:cubicBezTo>
                  <a:cubicBezTo>
                    <a:pt x="615" y="18839"/>
                    <a:pt x="9186" y="28948"/>
                    <a:pt x="9186" y="28948"/>
                  </a:cubicBezTo>
                  <a:lnTo>
                    <a:pt x="13547" y="26575"/>
                  </a:lnTo>
                  <a:lnTo>
                    <a:pt x="8351" y="15781"/>
                  </a:lnTo>
                  <a:cubicBezTo>
                    <a:pt x="8351" y="15781"/>
                    <a:pt x="14784" y="8964"/>
                    <a:pt x="15920" y="6374"/>
                  </a:cubicBezTo>
                  <a:cubicBezTo>
                    <a:pt x="17073" y="3768"/>
                    <a:pt x="15235" y="393"/>
                    <a:pt x="13246" y="8"/>
                  </a:cubicBezTo>
                  <a:cubicBezTo>
                    <a:pt x="13219" y="3"/>
                    <a:pt x="13190" y="1"/>
                    <a:pt x="1316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73;p67"/>
            <p:cNvSpPr/>
            <p:nvPr/>
          </p:nvSpPr>
          <p:spPr>
            <a:xfrm>
              <a:off x="2819858" y="2950222"/>
              <a:ext cx="163435" cy="199829"/>
            </a:xfrm>
            <a:custGeom>
              <a:avLst/>
              <a:gdLst/>
              <a:ahLst/>
              <a:cxnLst/>
              <a:rect l="l" t="t" r="r" b="b"/>
              <a:pathLst>
                <a:path w="5097" h="6232" extrusionOk="0">
                  <a:moveTo>
                    <a:pt x="3141" y="1"/>
                  </a:moveTo>
                  <a:cubicBezTo>
                    <a:pt x="2178" y="1"/>
                    <a:pt x="928" y="330"/>
                    <a:pt x="334" y="1310"/>
                  </a:cubicBezTo>
                  <a:cubicBezTo>
                    <a:pt x="0" y="1878"/>
                    <a:pt x="652" y="3983"/>
                    <a:pt x="869" y="4468"/>
                  </a:cubicBezTo>
                  <a:cubicBezTo>
                    <a:pt x="1053" y="4902"/>
                    <a:pt x="1370" y="5286"/>
                    <a:pt x="1771" y="5554"/>
                  </a:cubicBezTo>
                  <a:cubicBezTo>
                    <a:pt x="1938" y="5637"/>
                    <a:pt x="2105" y="5721"/>
                    <a:pt x="2272" y="5754"/>
                  </a:cubicBezTo>
                  <a:cubicBezTo>
                    <a:pt x="2467" y="6143"/>
                    <a:pt x="2591" y="6231"/>
                    <a:pt x="2727" y="6231"/>
                  </a:cubicBezTo>
                  <a:cubicBezTo>
                    <a:pt x="2778" y="6231"/>
                    <a:pt x="2831" y="6219"/>
                    <a:pt x="2891" y="6205"/>
                  </a:cubicBezTo>
                  <a:cubicBezTo>
                    <a:pt x="3108" y="6155"/>
                    <a:pt x="2891" y="3983"/>
                    <a:pt x="2974" y="3448"/>
                  </a:cubicBezTo>
                  <a:cubicBezTo>
                    <a:pt x="3024" y="3031"/>
                    <a:pt x="3358" y="1744"/>
                    <a:pt x="3358" y="1744"/>
                  </a:cubicBezTo>
                  <a:cubicBezTo>
                    <a:pt x="3358" y="1744"/>
                    <a:pt x="3459" y="2713"/>
                    <a:pt x="3475" y="2864"/>
                  </a:cubicBezTo>
                  <a:cubicBezTo>
                    <a:pt x="3492" y="2997"/>
                    <a:pt x="3609" y="3214"/>
                    <a:pt x="4127" y="3515"/>
                  </a:cubicBezTo>
                  <a:cubicBezTo>
                    <a:pt x="4287" y="3603"/>
                    <a:pt x="4436" y="3636"/>
                    <a:pt x="4566" y="3636"/>
                  </a:cubicBezTo>
                  <a:cubicBezTo>
                    <a:pt x="4858" y="3636"/>
                    <a:pt x="5056" y="3469"/>
                    <a:pt x="5079" y="3365"/>
                  </a:cubicBezTo>
                  <a:cubicBezTo>
                    <a:pt x="5096" y="3214"/>
                    <a:pt x="4545" y="2613"/>
                    <a:pt x="4545" y="2613"/>
                  </a:cubicBezTo>
                  <a:cubicBezTo>
                    <a:pt x="4545" y="2613"/>
                    <a:pt x="4628" y="675"/>
                    <a:pt x="4361" y="290"/>
                  </a:cubicBezTo>
                  <a:cubicBezTo>
                    <a:pt x="4197" y="121"/>
                    <a:pt x="3722" y="1"/>
                    <a:pt x="314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74;p67"/>
            <p:cNvSpPr/>
            <p:nvPr/>
          </p:nvSpPr>
          <p:spPr>
            <a:xfrm>
              <a:off x="2869655" y="3031859"/>
              <a:ext cx="23087" cy="102897"/>
            </a:xfrm>
            <a:custGeom>
              <a:avLst/>
              <a:gdLst/>
              <a:ahLst/>
              <a:cxnLst/>
              <a:rect l="l" t="t" r="r" b="b"/>
              <a:pathLst>
                <a:path w="720" h="3209" extrusionOk="0">
                  <a:moveTo>
                    <a:pt x="502" y="0"/>
                  </a:moveTo>
                  <a:cubicBezTo>
                    <a:pt x="502" y="0"/>
                    <a:pt x="1" y="1504"/>
                    <a:pt x="1" y="2005"/>
                  </a:cubicBezTo>
                  <a:cubicBezTo>
                    <a:pt x="34" y="2339"/>
                    <a:pt x="118" y="2673"/>
                    <a:pt x="218" y="3008"/>
                  </a:cubicBezTo>
                  <a:cubicBezTo>
                    <a:pt x="385" y="3091"/>
                    <a:pt x="552" y="3175"/>
                    <a:pt x="719" y="3208"/>
                  </a:cubicBezTo>
                  <a:cubicBezTo>
                    <a:pt x="586" y="2707"/>
                    <a:pt x="485" y="2206"/>
                    <a:pt x="435" y="1688"/>
                  </a:cubicBezTo>
                  <a:cubicBezTo>
                    <a:pt x="435" y="1186"/>
                    <a:pt x="502" y="0"/>
                    <a:pt x="5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linical Case 06-2023">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1470</Words>
  <Application>Microsoft Office PowerPoint</Application>
  <PresentationFormat>On-screen Show (16:9)</PresentationFormat>
  <Paragraphs>211</Paragraphs>
  <Slides>28</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Hind</vt:lpstr>
      <vt:lpstr>Roboto Condensed Light</vt:lpstr>
      <vt:lpstr>Times New Roman</vt:lpstr>
      <vt:lpstr>Pompiere</vt:lpstr>
      <vt:lpstr>Arial</vt:lpstr>
      <vt:lpstr>Clinical Case 06-2023</vt:lpstr>
      <vt:lpstr>Health Monitoring  System with PPG &amp; ECG Signal Using IoT</vt:lpstr>
      <vt:lpstr>Table of Contents</vt:lpstr>
      <vt:lpstr>Table of Contents</vt:lpstr>
      <vt:lpstr>About the Presenters </vt:lpstr>
      <vt:lpstr>Social  Impact</vt:lpstr>
      <vt:lpstr>Social  Impact</vt:lpstr>
      <vt:lpstr>Motivation</vt:lpstr>
      <vt:lpstr>Motivation</vt:lpstr>
      <vt:lpstr>Motivation</vt:lpstr>
      <vt:lpstr>Milestones</vt:lpstr>
      <vt:lpstr>Future of the Project</vt:lpstr>
      <vt:lpstr>Review of Systems</vt:lpstr>
      <vt:lpstr>Block Diagram</vt:lpstr>
      <vt:lpstr>Circuit for PPG Sensor</vt:lpstr>
      <vt:lpstr>Circuit for PPG Sensor</vt:lpstr>
      <vt:lpstr>PowerPoint Presentation</vt:lpstr>
      <vt:lpstr>PowerPoint Presentation</vt:lpstr>
      <vt:lpstr>PowerPoint Presentation</vt:lpstr>
      <vt:lpstr>Algorithm for BPM and SpO2 Calculation</vt:lpstr>
      <vt:lpstr>How is it calculated</vt:lpstr>
      <vt:lpstr>PowerPoint Presentation</vt:lpstr>
      <vt:lpstr>The algorithm</vt:lpstr>
      <vt:lpstr>PowerPoint Presentation</vt:lpstr>
      <vt:lpstr>PowerPoint Presentation</vt:lpstr>
      <vt:lpstr>Heart Conditions</vt:lpstr>
      <vt:lpstr>09        Alert System</vt:lpstr>
      <vt:lpstr>PowerPoint Presentation</vt:lpstr>
      <vt:lpstr>Thanks to everyone for your kind patience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System with PPG &amp; ECG Signal Using IoT</dc:title>
  <dc:creator>Pc</dc:creator>
  <cp:lastModifiedBy>Sayonto Khan</cp:lastModifiedBy>
  <cp:revision>11</cp:revision>
  <dcterms:modified xsi:type="dcterms:W3CDTF">2023-02-24T22:07:07Z</dcterms:modified>
</cp:coreProperties>
</file>