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 varScale="1">
        <p:scale>
          <a:sx n="125" d="100"/>
          <a:sy n="125" d="100"/>
        </p:scale>
        <p:origin x="1188" y="114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3" Type="http://schemas.openxmlformats.org/officeDocument/2006/relationships/image" Target="../media/image8.png"/><Relationship Id="rId28" Type="http://schemas.openxmlformats.org/officeDocument/2006/relationships/image" Target="../media/image12.tiff"/><Relationship Id="rId4" Type="http://schemas.openxmlformats.org/officeDocument/2006/relationships/image" Target="../media/image2.png"/><Relationship Id="rId22" Type="http://schemas.openxmlformats.org/officeDocument/2006/relationships/image" Target="../media/image7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290269" y="2569845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smtClean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8836285" y="1871789"/>
            <a:ext cx="1129104" cy="1057833"/>
            <a:chOff x="2674471" y="1567527"/>
            <a:chExt cx="1046639" cy="331243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247894" y="1567527"/>
              <a:ext cx="473216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1199849" y="2331720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650189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2" idx="3"/>
            <a:endCxn id="134" idx="1"/>
          </p:cNvCxnSpPr>
          <p:nvPr/>
        </p:nvCxnSpPr>
        <p:spPr>
          <a:xfrm>
            <a:off x="7313629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204669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461469" y="640080"/>
            <a:ext cx="987552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69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827229" y="1463040"/>
            <a:ext cx="9144000" cy="3749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home 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29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644349" y="1097280"/>
            <a:ext cx="950976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21" y="4128749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Onboarding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89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09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49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69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729949" y="2096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04" y="2569845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0F939E15-29F9-494D-95A1-2CD7E40FC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817" y="2012333"/>
            <a:ext cx="10058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 letter queue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29">
            <a:extLst>
              <a:ext uri="{FF2B5EF4-FFF2-40B4-BE49-F238E27FC236}">
                <a16:creationId xmlns:a16="http://schemas.microsoft.com/office/drawing/2014/main" id="{B9D068BA-391C-4349-BCAF-E4A07054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389" y="1645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120" y="2568725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SNS topic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29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212" y="3668583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SNS topic</a:t>
            </a:r>
          </a:p>
        </p:txBody>
      </p:sp>
      <p:pic>
        <p:nvPicPr>
          <p:cNvPr id="14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69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69" y="2569845"/>
            <a:ext cx="1005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account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 bwMode="auto">
          <a:xfrm>
            <a:off x="2192989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268" y="3050375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NerdGraph 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389" y="2692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597" y="4658287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StackSet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6" y="4195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039" y="645497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79" y="59893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930" y="6455664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59893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383280" y="5577840"/>
            <a:ext cx="2651760" cy="13716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485DC9D-D01C-F240-9C71-D913819C8F6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1309" y="5748084"/>
            <a:ext cx="1164922" cy="944577"/>
          </a:xfrm>
          <a:prstGeom prst="rect">
            <a:avLst/>
          </a:prstGeom>
        </p:spPr>
      </p:pic>
      <p:sp>
        <p:nvSpPr>
          <p:cNvPr id="157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394" y="257032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register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49" y="256820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StackSet 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189" y="18629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 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5" idx="3"/>
            <a:endCxn id="142" idx="1"/>
          </p:cNvCxnSpPr>
          <p:nvPr/>
        </p:nvCxnSpPr>
        <p:spPr>
          <a:xfrm>
            <a:off x="5759149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25">
            <a:extLst>
              <a:ext uri="{FF2B5EF4-FFF2-40B4-BE49-F238E27FC236}">
                <a16:creationId xmlns:a16="http://schemas.microsoft.com/office/drawing/2014/main" id="{E51E1B16-CFEE-C14B-A889-1F7444E7626E}"/>
              </a:ext>
            </a:extLst>
          </p:cNvPr>
          <p:cNvGrpSpPr>
            <a:grpSpLocks/>
          </p:cNvGrpSpPr>
          <p:nvPr/>
        </p:nvGrpSpPr>
        <p:grpSpPr bwMode="auto">
          <a:xfrm>
            <a:off x="2650189" y="3430787"/>
            <a:ext cx="1097280" cy="991436"/>
            <a:chOff x="2674471" y="1567526"/>
            <a:chExt cx="1076294" cy="310452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A63A47A-4922-D048-93AE-8AEE5D4BE271}"/>
                </a:ext>
              </a:extLst>
            </p:cNvPr>
            <p:cNvSpPr/>
            <p:nvPr/>
          </p:nvSpPr>
          <p:spPr>
            <a:xfrm rot="10800000">
              <a:off x="3247893" y="1567526"/>
              <a:ext cx="502872" cy="310452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39E7995-43D5-3943-BB09-527E226ECF2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>
            <a:off x="5530549" y="3025403"/>
            <a:ext cx="1567" cy="11697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6" idx="1"/>
            <a:endCxn id="150" idx="1"/>
          </p:cNvCxnSpPr>
          <p:nvPr/>
        </p:nvCxnSpPr>
        <p:spPr>
          <a:xfrm>
            <a:off x="3234792" y="4422223"/>
            <a:ext cx="2068724" cy="15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>
            <a:off x="5531797" y="5119952"/>
            <a:ext cx="1882" cy="8693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1393031" y="6217915"/>
            <a:ext cx="23560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>
            <a:off x="4587059" y="2668389"/>
            <a:ext cx="378624" cy="114259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McCoy</cp:lastModifiedBy>
  <cp:revision>30</cp:revision>
  <dcterms:modified xsi:type="dcterms:W3CDTF">2021-05-27T22:03:48Z</dcterms:modified>
</cp:coreProperties>
</file>