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i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pQM0eu3D81rTJ4vAaqSB/Xbup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4" orient="horz"/>
        <p:guide pos="2898" orient="horz"/>
        <p:guide pos="2412" orient="horz"/>
        <p:guide pos="3196" orient="horz"/>
        <p:guide pos="1350" orient="horz"/>
        <p:guide pos="1378" orient="horz"/>
        <p:guide pos="2078" orient="horz"/>
        <p:guide pos="125" orient="horz"/>
        <p:guide pos="2106" orient="horz"/>
        <p:guide pos="2859" orient="horz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i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c94c77ba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5c94c77b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5c94c77baa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94c77ba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5c94c77b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5c94c77baa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/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310896" y="3039533"/>
            <a:ext cx="53721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i="0" sz="1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274320" y="1011542"/>
            <a:ext cx="271562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3156071" y="1011542"/>
            <a:ext cx="271562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37822" y="1011542"/>
            <a:ext cx="271562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- Graphics">
  <p:cSld name="Four Content - Graphic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37742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2496747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634585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990345" y="3127084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28"/>
          <p:cNvSpPr/>
          <p:nvPr>
            <p:ph idx="5" type="pic"/>
          </p:nvPr>
        </p:nvSpPr>
        <p:spPr>
          <a:xfrm>
            <a:off x="337742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8"/>
          <p:cNvSpPr/>
          <p:nvPr>
            <p:ph idx="6" type="pic"/>
          </p:nvPr>
        </p:nvSpPr>
        <p:spPr>
          <a:xfrm>
            <a:off x="2496747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8"/>
          <p:cNvSpPr/>
          <p:nvPr>
            <p:ph idx="7" type="pic"/>
          </p:nvPr>
        </p:nvSpPr>
        <p:spPr>
          <a:xfrm>
            <a:off x="4634585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8"/>
          <p:cNvSpPr/>
          <p:nvPr>
            <p:ph idx="8" type="pic"/>
          </p:nvPr>
        </p:nvSpPr>
        <p:spPr>
          <a:xfrm>
            <a:off x="6990345" y="1604354"/>
            <a:ext cx="1797050" cy="13446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 - Graphics">
  <p:cSld name="Six Content - Graphic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297598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3436973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6582639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297598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29"/>
          <p:cNvSpPr txBox="1"/>
          <p:nvPr>
            <p:ph idx="5" type="body"/>
          </p:nvPr>
        </p:nvSpPr>
        <p:spPr>
          <a:xfrm>
            <a:off x="3436973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29"/>
          <p:cNvSpPr txBox="1"/>
          <p:nvPr>
            <p:ph idx="6" type="body"/>
          </p:nvPr>
        </p:nvSpPr>
        <p:spPr>
          <a:xfrm>
            <a:off x="6582639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29"/>
          <p:cNvSpPr/>
          <p:nvPr>
            <p:ph idx="7" type="pic"/>
          </p:nvPr>
        </p:nvSpPr>
        <p:spPr>
          <a:xfrm>
            <a:off x="297604" y="1046836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9"/>
          <p:cNvSpPr/>
          <p:nvPr>
            <p:ph idx="8" type="pic"/>
          </p:nvPr>
        </p:nvSpPr>
        <p:spPr>
          <a:xfrm>
            <a:off x="3436973" y="1046836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9"/>
          <p:cNvSpPr/>
          <p:nvPr>
            <p:ph idx="9" type="pic"/>
          </p:nvPr>
        </p:nvSpPr>
        <p:spPr>
          <a:xfrm>
            <a:off x="6582639" y="1046836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9"/>
          <p:cNvSpPr/>
          <p:nvPr>
            <p:ph idx="13" type="pic"/>
          </p:nvPr>
        </p:nvSpPr>
        <p:spPr>
          <a:xfrm>
            <a:off x="297604" y="2900910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9"/>
          <p:cNvSpPr/>
          <p:nvPr>
            <p:ph idx="14" type="pic"/>
          </p:nvPr>
        </p:nvSpPr>
        <p:spPr>
          <a:xfrm>
            <a:off x="3436973" y="2900910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9"/>
          <p:cNvSpPr/>
          <p:nvPr>
            <p:ph idx="15" type="pic"/>
          </p:nvPr>
        </p:nvSpPr>
        <p:spPr>
          <a:xfrm>
            <a:off x="6582639" y="2900910"/>
            <a:ext cx="1924050" cy="11006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0" y="1052286"/>
            <a:ext cx="9144000" cy="40912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433976" y="1052286"/>
            <a:ext cx="8624147" cy="4043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1083191"/>
            <a:ext cx="9144000" cy="4060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274320" y="1083191"/>
            <a:ext cx="8607213" cy="3692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i"/>
              <a:buNone/>
              <a:defRPr sz="11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310896" y="2396066"/>
            <a:ext cx="5175504" cy="744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2" type="body"/>
          </p:nvPr>
        </p:nvSpPr>
        <p:spPr>
          <a:xfrm>
            <a:off x="308188" y="3140603"/>
            <a:ext cx="6041582" cy="48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1255066"/>
            <a:ext cx="9144000" cy="43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268345" y="1223469"/>
            <a:ext cx="86073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i"/>
              <a:buNone/>
              <a:defRPr sz="1100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274319" y="1371600"/>
            <a:ext cx="7371081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274319" y="965201"/>
            <a:ext cx="8624147" cy="404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ode Snippe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274320" y="1320800"/>
            <a:ext cx="8607213" cy="3331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i"/>
              <a:buNone/>
              <a:defRPr sz="1100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latin typeface="Oi"/>
                <a:ea typeface="Oi"/>
                <a:cs typeface="Oi"/>
                <a:sym typeface="O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269523" y="939800"/>
            <a:ext cx="4370210" cy="37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  <a:defRPr sz="2200">
                <a:solidFill>
                  <a:srgbClr val="232F3E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 sz="2000">
                <a:solidFill>
                  <a:srgbClr val="232F3E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•"/>
              <a:defRPr sz="1600">
                <a:solidFill>
                  <a:srgbClr val="232F3E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–"/>
              <a:defRPr sz="1600">
                <a:solidFill>
                  <a:srgbClr val="232F3E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»"/>
              <a:defRPr sz="1600">
                <a:solidFill>
                  <a:srgbClr val="232F3E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4460523" y="939800"/>
            <a:ext cx="4370210" cy="37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  <a:defRPr sz="2200">
                <a:solidFill>
                  <a:srgbClr val="232F3E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 sz="2000">
                <a:solidFill>
                  <a:srgbClr val="232F3E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•"/>
              <a:defRPr sz="1600">
                <a:solidFill>
                  <a:srgbClr val="232F3E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–"/>
              <a:defRPr sz="1600">
                <a:solidFill>
                  <a:srgbClr val="232F3E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2F3E"/>
              </a:buClr>
              <a:buSzPts val="1600"/>
              <a:buChar char="»"/>
              <a:defRPr sz="1600">
                <a:solidFill>
                  <a:srgbClr val="232F3E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275278" y="939800"/>
            <a:ext cx="418780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275278" y="1419621"/>
            <a:ext cx="4187803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4656667" y="939800"/>
            <a:ext cx="4199466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4656667" y="1419621"/>
            <a:ext cx="4199466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"/>
          <p:cNvCxnSpPr/>
          <p:nvPr/>
        </p:nvCxnSpPr>
        <p:spPr>
          <a:xfrm rot="10800000">
            <a:off x="2688166" y="2987134"/>
            <a:ext cx="88053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5" name="Google Shape;75;p1"/>
          <p:cNvCxnSpPr/>
          <p:nvPr/>
        </p:nvCxnSpPr>
        <p:spPr>
          <a:xfrm rot="10800000">
            <a:off x="5465229" y="2987134"/>
            <a:ext cx="88053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 title + content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274325" y="983850"/>
            <a:ext cx="86241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74319" y="1382060"/>
            <a:ext cx="8607214" cy="77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Snippet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274320" y="1981199"/>
            <a:ext cx="8607213" cy="27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Section Title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269523" y="1642533"/>
            <a:ext cx="4370210" cy="3005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>
            <p:ph idx="2" type="body"/>
          </p:nvPr>
        </p:nvSpPr>
        <p:spPr>
          <a:xfrm>
            <a:off x="4460523" y="1642533"/>
            <a:ext cx="4370210" cy="3005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381000" y="1526777"/>
            <a:ext cx="408208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 txBox="1"/>
          <p:nvPr>
            <p:ph idx="2" type="body"/>
          </p:nvPr>
        </p:nvSpPr>
        <p:spPr>
          <a:xfrm>
            <a:off x="381000" y="2006599"/>
            <a:ext cx="4082082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 txBox="1"/>
          <p:nvPr>
            <p:ph type="title"/>
          </p:nvPr>
        </p:nvSpPr>
        <p:spPr>
          <a:xfrm>
            <a:off x="381000" y="980304"/>
            <a:ext cx="8580854" cy="78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>
            <p:ph idx="3" type="body"/>
          </p:nvPr>
        </p:nvSpPr>
        <p:spPr>
          <a:xfrm>
            <a:off x="4656667" y="1526777"/>
            <a:ext cx="4199466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idx="4" type="body"/>
          </p:nvPr>
        </p:nvSpPr>
        <p:spPr>
          <a:xfrm>
            <a:off x="4656667" y="2006599"/>
            <a:ext cx="4199466" cy="2376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558800" y="1930400"/>
            <a:ext cx="2456543" cy="247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>
            <p:ph idx="2" type="body"/>
          </p:nvPr>
        </p:nvSpPr>
        <p:spPr>
          <a:xfrm>
            <a:off x="3440551" y="1930400"/>
            <a:ext cx="2456543" cy="247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>
            <p:ph idx="3" type="body"/>
          </p:nvPr>
        </p:nvSpPr>
        <p:spPr>
          <a:xfrm>
            <a:off x="6322302" y="1930400"/>
            <a:ext cx="2456543" cy="247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column with graphics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337742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>
            <p:ph idx="2" type="body"/>
          </p:nvPr>
        </p:nvSpPr>
        <p:spPr>
          <a:xfrm>
            <a:off x="2496747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>
            <p:ph idx="3" type="body"/>
          </p:nvPr>
        </p:nvSpPr>
        <p:spPr>
          <a:xfrm>
            <a:off x="4634585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>
            <p:ph idx="4" type="body"/>
          </p:nvPr>
        </p:nvSpPr>
        <p:spPr>
          <a:xfrm>
            <a:off x="6990345" y="3618151"/>
            <a:ext cx="1797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>
            <p:ph idx="5" type="pic"/>
          </p:nvPr>
        </p:nvSpPr>
        <p:spPr>
          <a:xfrm>
            <a:off x="337742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16"/>
          <p:cNvSpPr/>
          <p:nvPr>
            <p:ph idx="6" type="pic"/>
          </p:nvPr>
        </p:nvSpPr>
        <p:spPr>
          <a:xfrm>
            <a:off x="2496747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16"/>
          <p:cNvSpPr/>
          <p:nvPr>
            <p:ph idx="7" type="pic"/>
          </p:nvPr>
        </p:nvSpPr>
        <p:spPr>
          <a:xfrm>
            <a:off x="4634585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16"/>
          <p:cNvSpPr/>
          <p:nvPr>
            <p:ph idx="8" type="pic"/>
          </p:nvPr>
        </p:nvSpPr>
        <p:spPr>
          <a:xfrm>
            <a:off x="6990345" y="2095421"/>
            <a:ext cx="1797050" cy="13446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Six section with graphics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297598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1</a:t>
            </a:r>
            <a:endParaRPr/>
          </a:p>
        </p:txBody>
      </p:sp>
      <p:sp>
        <p:nvSpPr>
          <p:cNvPr id="192" name="Google Shape;192;p17"/>
          <p:cNvSpPr txBox="1"/>
          <p:nvPr>
            <p:ph idx="2" type="body"/>
          </p:nvPr>
        </p:nvSpPr>
        <p:spPr>
          <a:xfrm>
            <a:off x="3436973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2</a:t>
            </a:r>
            <a:endParaRPr/>
          </a:p>
        </p:txBody>
      </p:sp>
      <p:sp>
        <p:nvSpPr>
          <p:cNvPr id="193" name="Google Shape;193;p17"/>
          <p:cNvSpPr txBox="1"/>
          <p:nvPr>
            <p:ph idx="3" type="body"/>
          </p:nvPr>
        </p:nvSpPr>
        <p:spPr>
          <a:xfrm>
            <a:off x="6582639" y="2270435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3</a:t>
            </a:r>
            <a:endParaRPr/>
          </a:p>
        </p:txBody>
      </p:sp>
      <p:sp>
        <p:nvSpPr>
          <p:cNvPr id="194" name="Google Shape;194;p17"/>
          <p:cNvSpPr txBox="1"/>
          <p:nvPr>
            <p:ph idx="4" type="body"/>
          </p:nvPr>
        </p:nvSpPr>
        <p:spPr>
          <a:xfrm>
            <a:off x="297598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4</a:t>
            </a:r>
            <a:endParaRPr/>
          </a:p>
        </p:txBody>
      </p:sp>
      <p:sp>
        <p:nvSpPr>
          <p:cNvPr id="195" name="Google Shape;195;p17"/>
          <p:cNvSpPr txBox="1"/>
          <p:nvPr>
            <p:ph idx="5" type="body"/>
          </p:nvPr>
        </p:nvSpPr>
        <p:spPr>
          <a:xfrm>
            <a:off x="3436973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5</a:t>
            </a:r>
            <a:endParaRPr/>
          </a:p>
        </p:txBody>
      </p:sp>
      <p:sp>
        <p:nvSpPr>
          <p:cNvPr id="196" name="Google Shape;196;p17"/>
          <p:cNvSpPr txBox="1"/>
          <p:nvPr>
            <p:ph idx="6" type="body"/>
          </p:nvPr>
        </p:nvSpPr>
        <p:spPr>
          <a:xfrm>
            <a:off x="6582639" y="4082178"/>
            <a:ext cx="1924050" cy="340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caption 6</a:t>
            </a:r>
            <a:endParaRPr/>
          </a:p>
        </p:txBody>
      </p:sp>
      <p:sp>
        <p:nvSpPr>
          <p:cNvPr id="197" name="Google Shape;197;p17"/>
          <p:cNvSpPr/>
          <p:nvPr>
            <p:ph idx="7" type="pic"/>
          </p:nvPr>
        </p:nvSpPr>
        <p:spPr>
          <a:xfrm>
            <a:off x="509271" y="1969278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7"/>
          <p:cNvSpPr/>
          <p:nvPr>
            <p:ph idx="8" type="pic"/>
          </p:nvPr>
        </p:nvSpPr>
        <p:spPr>
          <a:xfrm>
            <a:off x="3436973" y="1969278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17"/>
          <p:cNvSpPr/>
          <p:nvPr>
            <p:ph idx="9" type="pic"/>
          </p:nvPr>
        </p:nvSpPr>
        <p:spPr>
          <a:xfrm>
            <a:off x="6582639" y="1969278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17"/>
          <p:cNvSpPr/>
          <p:nvPr>
            <p:ph idx="13" type="pic"/>
          </p:nvPr>
        </p:nvSpPr>
        <p:spPr>
          <a:xfrm>
            <a:off x="509271" y="3273019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7"/>
          <p:cNvSpPr/>
          <p:nvPr>
            <p:ph idx="14" type="pic"/>
          </p:nvPr>
        </p:nvSpPr>
        <p:spPr>
          <a:xfrm>
            <a:off x="3436973" y="3273019"/>
            <a:ext cx="1924050" cy="1100667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17"/>
          <p:cNvSpPr/>
          <p:nvPr>
            <p:ph idx="15" type="pic"/>
          </p:nvPr>
        </p:nvSpPr>
        <p:spPr>
          <a:xfrm>
            <a:off x="6582639" y="3273019"/>
            <a:ext cx="1924050" cy="11006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g25c94c77baa_0_4"/>
          <p:cNvCxnSpPr/>
          <p:nvPr/>
        </p:nvCxnSpPr>
        <p:spPr>
          <a:xfrm rot="10800000">
            <a:off x="2688200" y="2987134"/>
            <a:ext cx="880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g25c94c77baa_0_4"/>
          <p:cNvCxnSpPr/>
          <p:nvPr/>
        </p:nvCxnSpPr>
        <p:spPr>
          <a:xfrm rot="10800000">
            <a:off x="5465263" y="2987134"/>
            <a:ext cx="880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1" type="body"/>
          </p:nvPr>
        </p:nvSpPr>
        <p:spPr>
          <a:xfrm>
            <a:off x="547962" y="1989666"/>
            <a:ext cx="5175504" cy="744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AWS Deck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c94c77baa_0_10"/>
          <p:cNvSpPr txBox="1"/>
          <p:nvPr>
            <p:ph idx="1" type="body"/>
          </p:nvPr>
        </p:nvSpPr>
        <p:spPr>
          <a:xfrm>
            <a:off x="268345" y="1223469"/>
            <a:ext cx="86073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509926" y="1534266"/>
            <a:ext cx="5577608" cy="310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Fonts, sizes, colors, and layouts are all pre-built in this template.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i="1" lang="en-US" sz="1400"/>
              <a:t>Please do not use shadows or outlines on shape elements. Limit color use for chart graphics to grayscale plus one accent color.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435187" y="1368380"/>
            <a:ext cx="8624146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 &amp; Paste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40592" y="1676295"/>
            <a:ext cx="8205304" cy="289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works when copying entire slides from other presentations as long as the source presentation is also 16:9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37456" y="1965546"/>
            <a:ext cx="7371081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When pasting content from another presentation please paste using “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Destination Theme</a:t>
            </a:r>
            <a:r>
              <a:rPr lang="en-US"/>
              <a:t>.”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73747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5236266" y="2897837"/>
            <a:ext cx="2397875" cy="1745269"/>
            <a:chOff x="4466831" y="2774306"/>
            <a:chExt cx="2397875" cy="1745269"/>
          </a:xfrm>
        </p:grpSpPr>
        <p:sp>
          <p:nvSpPr>
            <p:cNvPr id="101" name="Google Shape;101;p5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5"/>
          <p:cNvGrpSpPr/>
          <p:nvPr/>
        </p:nvGrpSpPr>
        <p:grpSpPr>
          <a:xfrm>
            <a:off x="1404119" y="2897834"/>
            <a:ext cx="2471651" cy="1687679"/>
            <a:chOff x="634684" y="2774303"/>
            <a:chExt cx="2471651" cy="1687679"/>
          </a:xfrm>
        </p:grpSpPr>
        <p:sp>
          <p:nvSpPr>
            <p:cNvPr id="105" name="Google Shape;105;p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684" y="3599451"/>
              <a:ext cx="735992" cy="8625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Re-sizing Assets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519854" y="1811866"/>
            <a:ext cx="7125546" cy="3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/>
              <a:t>Always hold down shift key and drag from corner when scaling assets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10896" y="2396066"/>
            <a:ext cx="5175504" cy="744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This is an illustrated title slide</a:t>
            </a:r>
            <a:endParaRPr/>
          </a:p>
        </p:txBody>
      </p:sp>
      <p:sp>
        <p:nvSpPr>
          <p:cNvPr id="119" name="Google Shape;119;p7"/>
          <p:cNvSpPr txBox="1"/>
          <p:nvPr>
            <p:ph idx="2" type="body"/>
          </p:nvPr>
        </p:nvSpPr>
        <p:spPr>
          <a:xfrm>
            <a:off x="308188" y="3140603"/>
            <a:ext cx="6041582" cy="48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/>
              <a:t>PRESENTER  |  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This is a simple title slide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310896" y="3039533"/>
            <a:ext cx="53721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/>
              <a:t>PRESENTER  |  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 +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43652" y="1972732"/>
            <a:ext cx="7371081" cy="3039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2015-11-23T23:45:57Z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