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Oi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izfl9Yo1OaU+BfT9AXoXzX3tlP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44" orient="horz"/>
        <p:guide pos="2898" orient="horz"/>
        <p:guide pos="2412" orient="horz"/>
        <p:guide pos="3196" orient="horz"/>
        <p:guide pos="1350" orient="horz"/>
        <p:guide pos="1378" orient="horz"/>
        <p:guide pos="2078" orient="horz"/>
        <p:guide pos="125" orient="horz"/>
        <p:guide pos="2106" orient="horz"/>
        <p:guide pos="2859" orient="horz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i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c94c77baa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5c94c77b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25c94c77baa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 txBox="1"/>
          <p:nvPr>
            <p:ph type="title"/>
          </p:nvPr>
        </p:nvSpPr>
        <p:spPr>
          <a:xfrm>
            <a:off x="310896" y="2286000"/>
            <a:ext cx="8205304" cy="753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" type="body"/>
          </p:nvPr>
        </p:nvSpPr>
        <p:spPr>
          <a:xfrm>
            <a:off x="310896" y="3039533"/>
            <a:ext cx="5372100" cy="50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i="0" sz="1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274320" y="1011542"/>
            <a:ext cx="2715623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3156071" y="1011542"/>
            <a:ext cx="2715623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6037822" y="1011542"/>
            <a:ext cx="2715623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 - Graphics">
  <p:cSld name="Four Content - Graphic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337742" y="3127084"/>
            <a:ext cx="1797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2496747" y="3127084"/>
            <a:ext cx="1797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4634585" y="3127084"/>
            <a:ext cx="1797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990345" y="3127084"/>
            <a:ext cx="1797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6" name="Google Shape;46;p28"/>
          <p:cNvSpPr/>
          <p:nvPr>
            <p:ph idx="5" type="pic"/>
          </p:nvPr>
        </p:nvSpPr>
        <p:spPr>
          <a:xfrm>
            <a:off x="337742" y="1604354"/>
            <a:ext cx="1797050" cy="1344612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28"/>
          <p:cNvSpPr/>
          <p:nvPr>
            <p:ph idx="6" type="pic"/>
          </p:nvPr>
        </p:nvSpPr>
        <p:spPr>
          <a:xfrm>
            <a:off x="2496747" y="1604354"/>
            <a:ext cx="1797050" cy="1344612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8"/>
          <p:cNvSpPr/>
          <p:nvPr>
            <p:ph idx="7" type="pic"/>
          </p:nvPr>
        </p:nvSpPr>
        <p:spPr>
          <a:xfrm>
            <a:off x="4634585" y="1604354"/>
            <a:ext cx="1797050" cy="1344612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8"/>
          <p:cNvSpPr/>
          <p:nvPr>
            <p:ph idx="8" type="pic"/>
          </p:nvPr>
        </p:nvSpPr>
        <p:spPr>
          <a:xfrm>
            <a:off x="6990345" y="1604354"/>
            <a:ext cx="1797050" cy="13446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ntent - Graphics">
  <p:cSld name="Six Content - Graphic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" type="body"/>
          </p:nvPr>
        </p:nvSpPr>
        <p:spPr>
          <a:xfrm>
            <a:off x="297598" y="2270435"/>
            <a:ext cx="1924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29"/>
          <p:cNvSpPr txBox="1"/>
          <p:nvPr>
            <p:ph idx="2" type="body"/>
          </p:nvPr>
        </p:nvSpPr>
        <p:spPr>
          <a:xfrm>
            <a:off x="3436973" y="2270435"/>
            <a:ext cx="1924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3" name="Google Shape;53;p29"/>
          <p:cNvSpPr txBox="1"/>
          <p:nvPr>
            <p:ph idx="3" type="body"/>
          </p:nvPr>
        </p:nvSpPr>
        <p:spPr>
          <a:xfrm>
            <a:off x="6582639" y="2270435"/>
            <a:ext cx="1924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29"/>
          <p:cNvSpPr txBox="1"/>
          <p:nvPr>
            <p:ph idx="4" type="body"/>
          </p:nvPr>
        </p:nvSpPr>
        <p:spPr>
          <a:xfrm>
            <a:off x="297598" y="4082178"/>
            <a:ext cx="1924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29"/>
          <p:cNvSpPr txBox="1"/>
          <p:nvPr>
            <p:ph idx="5" type="body"/>
          </p:nvPr>
        </p:nvSpPr>
        <p:spPr>
          <a:xfrm>
            <a:off x="3436973" y="4082178"/>
            <a:ext cx="1924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" name="Google Shape;56;p29"/>
          <p:cNvSpPr txBox="1"/>
          <p:nvPr>
            <p:ph idx="6" type="body"/>
          </p:nvPr>
        </p:nvSpPr>
        <p:spPr>
          <a:xfrm>
            <a:off x="6582639" y="4082178"/>
            <a:ext cx="1924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7" name="Google Shape;57;p29"/>
          <p:cNvSpPr/>
          <p:nvPr>
            <p:ph idx="7" type="pic"/>
          </p:nvPr>
        </p:nvSpPr>
        <p:spPr>
          <a:xfrm>
            <a:off x="297604" y="1046836"/>
            <a:ext cx="1924050" cy="1100667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9"/>
          <p:cNvSpPr/>
          <p:nvPr>
            <p:ph idx="8" type="pic"/>
          </p:nvPr>
        </p:nvSpPr>
        <p:spPr>
          <a:xfrm>
            <a:off x="3436973" y="1046836"/>
            <a:ext cx="1924050" cy="1100667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9"/>
          <p:cNvSpPr/>
          <p:nvPr>
            <p:ph idx="9" type="pic"/>
          </p:nvPr>
        </p:nvSpPr>
        <p:spPr>
          <a:xfrm>
            <a:off x="6582639" y="1046836"/>
            <a:ext cx="1924050" cy="1100667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29"/>
          <p:cNvSpPr/>
          <p:nvPr>
            <p:ph idx="13" type="pic"/>
          </p:nvPr>
        </p:nvSpPr>
        <p:spPr>
          <a:xfrm>
            <a:off x="297604" y="2900910"/>
            <a:ext cx="1924050" cy="1100667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9"/>
          <p:cNvSpPr/>
          <p:nvPr>
            <p:ph idx="14" type="pic"/>
          </p:nvPr>
        </p:nvSpPr>
        <p:spPr>
          <a:xfrm>
            <a:off x="3436973" y="2900910"/>
            <a:ext cx="1924050" cy="1100667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9"/>
          <p:cNvSpPr/>
          <p:nvPr>
            <p:ph idx="15" type="pic"/>
          </p:nvPr>
        </p:nvSpPr>
        <p:spPr>
          <a:xfrm>
            <a:off x="6582639" y="2900910"/>
            <a:ext cx="1924050" cy="110066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/>
          <p:nvPr/>
        </p:nvSpPr>
        <p:spPr>
          <a:xfrm>
            <a:off x="0" y="1052286"/>
            <a:ext cx="9144000" cy="40912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0"/>
          <p:cNvSpPr txBox="1"/>
          <p:nvPr>
            <p:ph idx="1" type="body"/>
          </p:nvPr>
        </p:nvSpPr>
        <p:spPr>
          <a:xfrm>
            <a:off x="433976" y="1052286"/>
            <a:ext cx="8624147" cy="4043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/>
          <p:nvPr/>
        </p:nvSpPr>
        <p:spPr>
          <a:xfrm>
            <a:off x="0" y="1083191"/>
            <a:ext cx="9144000" cy="40603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274320" y="1083191"/>
            <a:ext cx="8607213" cy="3692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i"/>
              <a:buNone/>
              <a:defRPr sz="1100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latin typeface="Oi"/>
                <a:ea typeface="Oi"/>
                <a:cs typeface="Oi"/>
                <a:sym typeface="Oi"/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latin typeface="Oi"/>
                <a:ea typeface="Oi"/>
                <a:cs typeface="Oi"/>
                <a:sym typeface="Oi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latin typeface="Oi"/>
                <a:ea typeface="Oi"/>
                <a:cs typeface="Oi"/>
                <a:sym typeface="Oi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latin typeface="Oi"/>
                <a:ea typeface="Oi"/>
                <a:cs typeface="Oi"/>
                <a:sym typeface="O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idx="1" type="body"/>
          </p:nvPr>
        </p:nvSpPr>
        <p:spPr>
          <a:xfrm>
            <a:off x="310896" y="2396066"/>
            <a:ext cx="5175504" cy="744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2" type="body"/>
          </p:nvPr>
        </p:nvSpPr>
        <p:spPr>
          <a:xfrm>
            <a:off x="308188" y="3140603"/>
            <a:ext cx="6041582" cy="48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/>
          <p:nvPr/>
        </p:nvSpPr>
        <p:spPr>
          <a:xfrm>
            <a:off x="0" y="1255066"/>
            <a:ext cx="9144000" cy="430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2"/>
          <p:cNvSpPr txBox="1"/>
          <p:nvPr>
            <p:ph idx="1" type="body"/>
          </p:nvPr>
        </p:nvSpPr>
        <p:spPr>
          <a:xfrm>
            <a:off x="268345" y="1223469"/>
            <a:ext cx="86073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i"/>
              <a:buNone/>
              <a:defRPr sz="1100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defRPr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latin typeface="Oi"/>
                <a:ea typeface="Oi"/>
                <a:cs typeface="Oi"/>
                <a:sym typeface="Oi"/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latin typeface="Oi"/>
                <a:ea typeface="Oi"/>
                <a:cs typeface="Oi"/>
                <a:sym typeface="Oi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latin typeface="Oi"/>
                <a:ea typeface="Oi"/>
                <a:cs typeface="Oi"/>
                <a:sym typeface="Oi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latin typeface="Oi"/>
                <a:ea typeface="Oi"/>
                <a:cs typeface="Oi"/>
                <a:sym typeface="O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274319" y="1371600"/>
            <a:ext cx="7371081" cy="3640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274319" y="965201"/>
            <a:ext cx="8624147" cy="4047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nippet">
  <p:cSld name="Code Snippe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idx="1" type="body"/>
          </p:nvPr>
        </p:nvSpPr>
        <p:spPr>
          <a:xfrm>
            <a:off x="274320" y="1320800"/>
            <a:ext cx="8607213" cy="3331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i"/>
              <a:buNone/>
              <a:defRPr sz="1100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defRPr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latin typeface="Oi"/>
                <a:ea typeface="Oi"/>
                <a:cs typeface="Oi"/>
                <a:sym typeface="Oi"/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latin typeface="Oi"/>
                <a:ea typeface="Oi"/>
                <a:cs typeface="Oi"/>
                <a:sym typeface="Oi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latin typeface="Oi"/>
                <a:ea typeface="Oi"/>
                <a:cs typeface="Oi"/>
                <a:sym typeface="Oi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latin typeface="Oi"/>
                <a:ea typeface="Oi"/>
                <a:cs typeface="Oi"/>
                <a:sym typeface="O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 Header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277861" y="1969202"/>
            <a:ext cx="7772400" cy="93010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269523" y="939800"/>
            <a:ext cx="4370210" cy="37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32F3E"/>
              </a:buClr>
              <a:buSzPts val="2200"/>
              <a:buFont typeface="Arial"/>
              <a:buNone/>
              <a:defRPr sz="2200">
                <a:solidFill>
                  <a:srgbClr val="232F3E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2F3E"/>
              </a:buClr>
              <a:buSzPts val="2000"/>
              <a:buChar char="•"/>
              <a:defRPr sz="2000">
                <a:solidFill>
                  <a:srgbClr val="232F3E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32F3E"/>
              </a:buClr>
              <a:buSzPts val="1600"/>
              <a:buChar char="•"/>
              <a:defRPr sz="1600">
                <a:solidFill>
                  <a:srgbClr val="232F3E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32F3E"/>
              </a:buClr>
              <a:buSzPts val="1600"/>
              <a:buChar char="–"/>
              <a:defRPr sz="1600">
                <a:solidFill>
                  <a:srgbClr val="232F3E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32F3E"/>
              </a:buClr>
              <a:buSzPts val="1600"/>
              <a:buChar char="»"/>
              <a:defRPr sz="1600">
                <a:solidFill>
                  <a:srgbClr val="232F3E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25"/>
          <p:cNvSpPr txBox="1"/>
          <p:nvPr>
            <p:ph idx="2" type="body"/>
          </p:nvPr>
        </p:nvSpPr>
        <p:spPr>
          <a:xfrm>
            <a:off x="4460523" y="939800"/>
            <a:ext cx="4370210" cy="37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32F3E"/>
              </a:buClr>
              <a:buSzPts val="2200"/>
              <a:buFont typeface="Arial"/>
              <a:buNone/>
              <a:defRPr sz="2200">
                <a:solidFill>
                  <a:srgbClr val="232F3E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2F3E"/>
              </a:buClr>
              <a:buSzPts val="2000"/>
              <a:buChar char="•"/>
              <a:defRPr sz="2000">
                <a:solidFill>
                  <a:srgbClr val="232F3E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32F3E"/>
              </a:buClr>
              <a:buSzPts val="1600"/>
              <a:buChar char="•"/>
              <a:defRPr sz="1600">
                <a:solidFill>
                  <a:srgbClr val="232F3E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32F3E"/>
              </a:buClr>
              <a:buSzPts val="1600"/>
              <a:buChar char="–"/>
              <a:defRPr sz="1600">
                <a:solidFill>
                  <a:srgbClr val="232F3E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32F3E"/>
              </a:buClr>
              <a:buSzPts val="1600"/>
              <a:buChar char="»"/>
              <a:defRPr sz="1600">
                <a:solidFill>
                  <a:srgbClr val="232F3E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275278" y="939800"/>
            <a:ext cx="4187803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26"/>
          <p:cNvSpPr txBox="1"/>
          <p:nvPr>
            <p:ph idx="2" type="body"/>
          </p:nvPr>
        </p:nvSpPr>
        <p:spPr>
          <a:xfrm>
            <a:off x="275278" y="1419621"/>
            <a:ext cx="4187803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5" name="Google Shape;35;p26"/>
          <p:cNvSpPr txBox="1"/>
          <p:nvPr>
            <p:ph idx="3" type="body"/>
          </p:nvPr>
        </p:nvSpPr>
        <p:spPr>
          <a:xfrm>
            <a:off x="4656667" y="939800"/>
            <a:ext cx="4199466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26"/>
          <p:cNvSpPr txBox="1"/>
          <p:nvPr>
            <p:ph idx="4" type="body"/>
          </p:nvPr>
        </p:nvSpPr>
        <p:spPr>
          <a:xfrm>
            <a:off x="4656667" y="1419621"/>
            <a:ext cx="4199466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idx="1" type="body"/>
          </p:nvPr>
        </p:nvSpPr>
        <p:spPr>
          <a:xfrm>
            <a:off x="533400" y="1329267"/>
            <a:ext cx="6248400" cy="3344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/>
        </p:nvSpPr>
        <p:spPr>
          <a:xfrm>
            <a:off x="1871133" y="-753533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"/>
          <p:cNvCxnSpPr/>
          <p:nvPr/>
        </p:nvCxnSpPr>
        <p:spPr>
          <a:xfrm rot="10800000">
            <a:off x="2688166" y="2987134"/>
            <a:ext cx="880534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cxnSp>
        <p:nvCxnSpPr>
          <p:cNvPr id="75" name="Google Shape;75;p1"/>
          <p:cNvCxnSpPr/>
          <p:nvPr/>
        </p:nvCxnSpPr>
        <p:spPr>
          <a:xfrm rot="10800000">
            <a:off x="5465229" y="2987134"/>
            <a:ext cx="880534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>
            <p:ph type="title"/>
          </p:nvPr>
        </p:nvSpPr>
        <p:spPr>
          <a:xfrm>
            <a:off x="274319" y="1382060"/>
            <a:ext cx="8607214" cy="776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/>
          <p:nvPr>
            <p:ph idx="1" type="body"/>
          </p:nvPr>
        </p:nvSpPr>
        <p:spPr>
          <a:xfrm>
            <a:off x="274320" y="1981199"/>
            <a:ext cx="8607213" cy="2738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/>
          <p:nvPr>
            <p:ph type="title"/>
          </p:nvPr>
        </p:nvSpPr>
        <p:spPr>
          <a:xfrm>
            <a:off x="277861" y="1969202"/>
            <a:ext cx="7772400" cy="93010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Section Title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269523" y="1100667"/>
            <a:ext cx="8561210" cy="541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 columns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3"/>
          <p:cNvSpPr txBox="1"/>
          <p:nvPr>
            <p:ph idx="1" type="body"/>
          </p:nvPr>
        </p:nvSpPr>
        <p:spPr>
          <a:xfrm>
            <a:off x="269523" y="1642533"/>
            <a:ext cx="4370210" cy="3005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 txBox="1"/>
          <p:nvPr>
            <p:ph idx="2" type="body"/>
          </p:nvPr>
        </p:nvSpPr>
        <p:spPr>
          <a:xfrm>
            <a:off x="4460523" y="1642533"/>
            <a:ext cx="4370210" cy="3005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idx="1" type="body"/>
          </p:nvPr>
        </p:nvSpPr>
        <p:spPr>
          <a:xfrm>
            <a:off x="381000" y="1526777"/>
            <a:ext cx="4082082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 txBox="1"/>
          <p:nvPr>
            <p:ph idx="2" type="body"/>
          </p:nvPr>
        </p:nvSpPr>
        <p:spPr>
          <a:xfrm>
            <a:off x="381000" y="2006599"/>
            <a:ext cx="4082082" cy="237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 txBox="1"/>
          <p:nvPr>
            <p:ph type="title"/>
          </p:nvPr>
        </p:nvSpPr>
        <p:spPr>
          <a:xfrm>
            <a:off x="381000" y="980304"/>
            <a:ext cx="8580854" cy="786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 txBox="1"/>
          <p:nvPr>
            <p:ph idx="3" type="body"/>
          </p:nvPr>
        </p:nvSpPr>
        <p:spPr>
          <a:xfrm>
            <a:off x="4656667" y="1526777"/>
            <a:ext cx="4199466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8" name="Google Shape;158;p14"/>
          <p:cNvSpPr txBox="1"/>
          <p:nvPr>
            <p:ph idx="4" type="body"/>
          </p:nvPr>
        </p:nvSpPr>
        <p:spPr>
          <a:xfrm>
            <a:off x="4656667" y="2006599"/>
            <a:ext cx="4199466" cy="2376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452119" y="1144016"/>
            <a:ext cx="8476488" cy="786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Three column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558800" y="1930400"/>
            <a:ext cx="2456543" cy="2475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 txBox="1"/>
          <p:nvPr>
            <p:ph idx="2" type="body"/>
          </p:nvPr>
        </p:nvSpPr>
        <p:spPr>
          <a:xfrm>
            <a:off x="3440551" y="1930400"/>
            <a:ext cx="2456543" cy="2475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 txBox="1"/>
          <p:nvPr>
            <p:ph idx="3" type="body"/>
          </p:nvPr>
        </p:nvSpPr>
        <p:spPr>
          <a:xfrm>
            <a:off x="6322302" y="1930400"/>
            <a:ext cx="2456543" cy="2475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274320" y="1524111"/>
            <a:ext cx="8202168" cy="571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Four column with graphics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337742" y="3618151"/>
            <a:ext cx="1797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 txBox="1"/>
          <p:nvPr>
            <p:ph idx="2" type="body"/>
          </p:nvPr>
        </p:nvSpPr>
        <p:spPr>
          <a:xfrm>
            <a:off x="2496747" y="3618151"/>
            <a:ext cx="1797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 txBox="1"/>
          <p:nvPr>
            <p:ph idx="3" type="body"/>
          </p:nvPr>
        </p:nvSpPr>
        <p:spPr>
          <a:xfrm>
            <a:off x="4634585" y="3618151"/>
            <a:ext cx="1797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 txBox="1"/>
          <p:nvPr>
            <p:ph idx="4" type="body"/>
          </p:nvPr>
        </p:nvSpPr>
        <p:spPr>
          <a:xfrm>
            <a:off x="6990345" y="3618151"/>
            <a:ext cx="1797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>
            <p:ph idx="5" type="pic"/>
          </p:nvPr>
        </p:nvSpPr>
        <p:spPr>
          <a:xfrm>
            <a:off x="337742" y="2095421"/>
            <a:ext cx="1797050" cy="1344612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16"/>
          <p:cNvSpPr/>
          <p:nvPr>
            <p:ph idx="6" type="pic"/>
          </p:nvPr>
        </p:nvSpPr>
        <p:spPr>
          <a:xfrm>
            <a:off x="2496747" y="2095421"/>
            <a:ext cx="1797050" cy="1344612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16"/>
          <p:cNvSpPr/>
          <p:nvPr>
            <p:ph idx="7" type="pic"/>
          </p:nvPr>
        </p:nvSpPr>
        <p:spPr>
          <a:xfrm>
            <a:off x="4634585" y="2095421"/>
            <a:ext cx="1797050" cy="1344612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16"/>
          <p:cNvSpPr/>
          <p:nvPr>
            <p:ph idx="8" type="pic"/>
          </p:nvPr>
        </p:nvSpPr>
        <p:spPr>
          <a:xfrm>
            <a:off x="6990345" y="2095421"/>
            <a:ext cx="1797050" cy="13446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509271" y="1179159"/>
            <a:ext cx="8202168" cy="568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Six section with graphics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7"/>
          <p:cNvSpPr txBox="1"/>
          <p:nvPr>
            <p:ph idx="1" type="body"/>
          </p:nvPr>
        </p:nvSpPr>
        <p:spPr>
          <a:xfrm>
            <a:off x="297598" y="2270435"/>
            <a:ext cx="1924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Image caption 1</a:t>
            </a:r>
            <a:endParaRPr/>
          </a:p>
        </p:txBody>
      </p:sp>
      <p:sp>
        <p:nvSpPr>
          <p:cNvPr id="186" name="Google Shape;186;p17"/>
          <p:cNvSpPr txBox="1"/>
          <p:nvPr>
            <p:ph idx="2" type="body"/>
          </p:nvPr>
        </p:nvSpPr>
        <p:spPr>
          <a:xfrm>
            <a:off x="3436973" y="2270435"/>
            <a:ext cx="1924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Image caption 2</a:t>
            </a:r>
            <a:endParaRPr/>
          </a:p>
        </p:txBody>
      </p:sp>
      <p:sp>
        <p:nvSpPr>
          <p:cNvPr id="187" name="Google Shape;187;p17"/>
          <p:cNvSpPr txBox="1"/>
          <p:nvPr>
            <p:ph idx="3" type="body"/>
          </p:nvPr>
        </p:nvSpPr>
        <p:spPr>
          <a:xfrm>
            <a:off x="6582639" y="2270435"/>
            <a:ext cx="1924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Image caption 3</a:t>
            </a:r>
            <a:endParaRPr/>
          </a:p>
        </p:txBody>
      </p:sp>
      <p:sp>
        <p:nvSpPr>
          <p:cNvPr id="188" name="Google Shape;188;p17"/>
          <p:cNvSpPr txBox="1"/>
          <p:nvPr>
            <p:ph idx="4" type="body"/>
          </p:nvPr>
        </p:nvSpPr>
        <p:spPr>
          <a:xfrm>
            <a:off x="297598" y="4082178"/>
            <a:ext cx="1924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Image caption 4</a:t>
            </a:r>
            <a:endParaRPr/>
          </a:p>
        </p:txBody>
      </p:sp>
      <p:sp>
        <p:nvSpPr>
          <p:cNvPr id="189" name="Google Shape;189;p17"/>
          <p:cNvSpPr txBox="1"/>
          <p:nvPr>
            <p:ph idx="5" type="body"/>
          </p:nvPr>
        </p:nvSpPr>
        <p:spPr>
          <a:xfrm>
            <a:off x="3436973" y="4082178"/>
            <a:ext cx="1924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Image caption 5</a:t>
            </a:r>
            <a:endParaRPr/>
          </a:p>
        </p:txBody>
      </p:sp>
      <p:sp>
        <p:nvSpPr>
          <p:cNvPr id="190" name="Google Shape;190;p17"/>
          <p:cNvSpPr txBox="1"/>
          <p:nvPr>
            <p:ph idx="6" type="body"/>
          </p:nvPr>
        </p:nvSpPr>
        <p:spPr>
          <a:xfrm>
            <a:off x="6582639" y="4082178"/>
            <a:ext cx="1924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Image caption 6</a:t>
            </a:r>
            <a:endParaRPr/>
          </a:p>
        </p:txBody>
      </p:sp>
      <p:sp>
        <p:nvSpPr>
          <p:cNvPr id="191" name="Google Shape;191;p17"/>
          <p:cNvSpPr/>
          <p:nvPr>
            <p:ph idx="7" type="pic"/>
          </p:nvPr>
        </p:nvSpPr>
        <p:spPr>
          <a:xfrm>
            <a:off x="297604" y="1046836"/>
            <a:ext cx="1924200" cy="110070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17"/>
          <p:cNvSpPr/>
          <p:nvPr>
            <p:ph idx="8" type="pic"/>
          </p:nvPr>
        </p:nvSpPr>
        <p:spPr>
          <a:xfrm>
            <a:off x="3436973" y="1046836"/>
            <a:ext cx="1924200" cy="110070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17"/>
          <p:cNvSpPr/>
          <p:nvPr>
            <p:ph idx="9" type="pic"/>
          </p:nvPr>
        </p:nvSpPr>
        <p:spPr>
          <a:xfrm>
            <a:off x="6582639" y="1046836"/>
            <a:ext cx="1924200" cy="110070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17"/>
          <p:cNvSpPr/>
          <p:nvPr>
            <p:ph idx="13" type="pic"/>
          </p:nvPr>
        </p:nvSpPr>
        <p:spPr>
          <a:xfrm>
            <a:off x="297604" y="2900910"/>
            <a:ext cx="1924200" cy="11007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17"/>
          <p:cNvSpPr/>
          <p:nvPr>
            <p:ph idx="14" type="pic"/>
          </p:nvPr>
        </p:nvSpPr>
        <p:spPr>
          <a:xfrm>
            <a:off x="3436973" y="2900910"/>
            <a:ext cx="1924200" cy="11007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17"/>
          <p:cNvSpPr/>
          <p:nvPr>
            <p:ph idx="15" type="pic"/>
          </p:nvPr>
        </p:nvSpPr>
        <p:spPr>
          <a:xfrm>
            <a:off x="6582639" y="2900910"/>
            <a:ext cx="1924200" cy="1100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g25c94c77baa_0_4"/>
          <p:cNvCxnSpPr/>
          <p:nvPr/>
        </p:nvCxnSpPr>
        <p:spPr>
          <a:xfrm rot="10800000">
            <a:off x="2688200" y="2987134"/>
            <a:ext cx="8805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203" name="Google Shape;203;g25c94c77baa_0_4"/>
          <p:cNvCxnSpPr/>
          <p:nvPr/>
        </p:nvCxnSpPr>
        <p:spPr>
          <a:xfrm rot="10800000">
            <a:off x="5465263" y="2987134"/>
            <a:ext cx="8805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idx="1" type="body"/>
          </p:nvPr>
        </p:nvSpPr>
        <p:spPr>
          <a:xfrm>
            <a:off x="547962" y="1989666"/>
            <a:ext cx="5175504" cy="744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AWS Deck Template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idx="1" type="body"/>
          </p:nvPr>
        </p:nvSpPr>
        <p:spPr>
          <a:xfrm>
            <a:off x="509926" y="1534266"/>
            <a:ext cx="5577608" cy="3108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/>
              <a:t>Fonts, sizes, colors, and layouts are all pre-built in this template.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i="1" lang="en-US" sz="1400"/>
              <a:t>Please do not use shadows or outlines on shape elements. Limit color use for chart graphics to grayscale plus one accent color.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435187" y="1368380"/>
            <a:ext cx="8624146" cy="78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 &amp; Paste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340592" y="1676295"/>
            <a:ext cx="8205304" cy="289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This works when copying entire slides from other presentations as long as the source presentation is also 16:9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437456" y="1965546"/>
            <a:ext cx="7371081" cy="3640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/>
              <a:t>When pasting content from another presentation please paste using “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Destination Theme</a:t>
            </a:r>
            <a:r>
              <a:rPr lang="en-US"/>
              <a:t>.”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rgbClr val="73747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94" name="Google Shape;94;p5"/>
          <p:cNvGrpSpPr/>
          <p:nvPr/>
        </p:nvGrpSpPr>
        <p:grpSpPr>
          <a:xfrm>
            <a:off x="5236266" y="2897837"/>
            <a:ext cx="2397875" cy="1745269"/>
            <a:chOff x="4466831" y="2774306"/>
            <a:chExt cx="2397875" cy="1745269"/>
          </a:xfrm>
        </p:grpSpPr>
        <p:sp>
          <p:nvSpPr>
            <p:cNvPr id="95" name="Google Shape;95;p5"/>
            <p:cNvSpPr txBox="1"/>
            <p:nvPr/>
          </p:nvSpPr>
          <p:spPr>
            <a:xfrm>
              <a:off x="4616805" y="2774306"/>
              <a:ext cx="2247901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93137" y="3003221"/>
              <a:ext cx="2023328" cy="9144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66831" y="3657044"/>
              <a:ext cx="735992" cy="8625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Google Shape;98;p5"/>
          <p:cNvGrpSpPr/>
          <p:nvPr/>
        </p:nvGrpSpPr>
        <p:grpSpPr>
          <a:xfrm>
            <a:off x="1404119" y="2897834"/>
            <a:ext cx="2471651" cy="1687679"/>
            <a:chOff x="634684" y="2774303"/>
            <a:chExt cx="2471651" cy="1687679"/>
          </a:xfrm>
        </p:grpSpPr>
        <p:sp>
          <p:nvSpPr>
            <p:cNvPr id="99" name="Google Shape;99;p5"/>
            <p:cNvSpPr txBox="1"/>
            <p:nvPr/>
          </p:nvSpPr>
          <p:spPr>
            <a:xfrm>
              <a:off x="858434" y="2774303"/>
              <a:ext cx="2247901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WINDOWS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" name="Google Shape;100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58434" y="3209081"/>
              <a:ext cx="1338752" cy="502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4684" y="3599451"/>
              <a:ext cx="735992" cy="86253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519854" y="1300481"/>
            <a:ext cx="8624146" cy="78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Re-sizing Assets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519854" y="1811866"/>
            <a:ext cx="7125546" cy="3640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/>
              <a:t>Always hold down shift key and drag from corner when scaling assets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310896" y="2396066"/>
            <a:ext cx="5175504" cy="744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This is an illustrated title slide</a:t>
            </a:r>
            <a:endParaRPr/>
          </a:p>
        </p:txBody>
      </p:sp>
      <p:sp>
        <p:nvSpPr>
          <p:cNvPr id="113" name="Google Shape;113;p7"/>
          <p:cNvSpPr txBox="1"/>
          <p:nvPr>
            <p:ph idx="2" type="body"/>
          </p:nvPr>
        </p:nvSpPr>
        <p:spPr>
          <a:xfrm>
            <a:off x="308188" y="3140603"/>
            <a:ext cx="6041582" cy="48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/>
              <a:t>PRESENTER  |  DATE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310896" y="2286000"/>
            <a:ext cx="8205304" cy="753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This is a simple title slide</a:t>
            </a:r>
            <a:endParaRPr/>
          </a:p>
        </p:txBody>
      </p:sp>
      <p:sp>
        <p:nvSpPr>
          <p:cNvPr id="119" name="Google Shape;119;p8"/>
          <p:cNvSpPr txBox="1"/>
          <p:nvPr>
            <p:ph idx="1" type="body"/>
          </p:nvPr>
        </p:nvSpPr>
        <p:spPr>
          <a:xfrm>
            <a:off x="310896" y="3039533"/>
            <a:ext cx="5372100" cy="50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/>
              <a:t>PRESENTER  |  DATE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443652" y="1300479"/>
            <a:ext cx="8624146" cy="78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Title +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>
            <p:ph idx="1" type="body"/>
          </p:nvPr>
        </p:nvSpPr>
        <p:spPr>
          <a:xfrm>
            <a:off x="443652" y="1972732"/>
            <a:ext cx="7371081" cy="3039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type="title"/>
          </p:nvPr>
        </p:nvSpPr>
        <p:spPr>
          <a:xfrm>
            <a:off x="274319" y="1151467"/>
            <a:ext cx="8205304" cy="592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 title + content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0"/>
          <p:cNvSpPr txBox="1"/>
          <p:nvPr>
            <p:ph idx="1" type="body"/>
          </p:nvPr>
        </p:nvSpPr>
        <p:spPr>
          <a:xfrm>
            <a:off x="274325" y="983850"/>
            <a:ext cx="86241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ckTemplate-AWS">
  <a:themeElements>
    <a:clrScheme name="AWSome Day 2018">
      <a:dk1>
        <a:srgbClr val="232F3D"/>
      </a:dk1>
      <a:lt1>
        <a:srgbClr val="FFFFFF"/>
      </a:lt1>
      <a:dk2>
        <a:srgbClr val="008295"/>
      </a:dk2>
      <a:lt2>
        <a:srgbClr val="FFEBB7"/>
      </a:lt2>
      <a:accent1>
        <a:srgbClr val="36C1B2"/>
      </a:accent1>
      <a:accent2>
        <a:srgbClr val="008295"/>
      </a:accent2>
      <a:accent3>
        <a:srgbClr val="DDEEEE"/>
      </a:accent3>
      <a:accent4>
        <a:srgbClr val="B6B6B5"/>
      </a:accent4>
      <a:accent5>
        <a:srgbClr val="6E6E6E"/>
      </a:accent5>
      <a:accent6>
        <a:srgbClr val="DFE0DF"/>
      </a:accent6>
      <a:hlink>
        <a:srgbClr val="232F3D"/>
      </a:hlink>
      <a:folHlink>
        <a:srgbClr val="232F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2015-11-23T23:45:57Z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