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0BA44-A2DF-4726-89CE-62B747FC464F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9170D-417B-4602-9368-E5C517F98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6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https://learn.microsoft.com/en-us/azure/storage/blobs/storage-quickstart-blobs-portal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9170D-417B-4602-9368-E5C517F98F3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36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9E7B-B0CB-740B-5F31-15378F240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65286-E1D5-89AF-C85D-172FC5EF4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CCBD6-AC58-B210-B6BA-6309F5F0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B4FD-55A6-494E-825A-5D95165D39FC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9906-4D97-6ED9-8BE9-95ADD373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6E03D-BD4D-0DD7-58D5-C8DC587B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8DA9-9F61-46CF-B1B0-B2B75A321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18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D15C-DCFD-9E23-6AB2-03294817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90C22-2356-23D3-BD47-03D3B05C7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66D5D-E603-19CB-61AD-866005E6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B4FD-55A6-494E-825A-5D95165D39FC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6E85B-3B2F-BAB7-6BAC-69C87CEE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32DC3-CC26-92A8-D983-917D20E8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8DA9-9F61-46CF-B1B0-B2B75A321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7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2AA38-1B67-98E5-A1BB-15F0C57C2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914CF-36C6-1B8E-283E-73F64045E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07BC8-190A-D176-8CD7-9A98A3C3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B4FD-55A6-494E-825A-5D95165D39FC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6A23A-1DF1-6BAD-5467-8D233BE5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A877-26B5-6E81-C28C-0B6172FE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8DA9-9F61-46CF-B1B0-B2B75A321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01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EACD-8625-FC4F-800E-D6D7D4B4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02C37-83B4-B325-DD4F-DE54128A1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CFAD2-30AD-A939-A9F5-0FA8D716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B4FD-55A6-494E-825A-5D95165D39FC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A4A24-9B8F-7C50-FD0C-C06FFDBC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8971-D1C1-5738-426C-CF621E23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8DA9-9F61-46CF-B1B0-B2B75A321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87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BFA3-A571-C788-366C-D55E3DD1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20C2D-52C8-9EA0-3746-97D488206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E131E-78F8-FBFF-FB23-4C44CB7A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B4FD-55A6-494E-825A-5D95165D39FC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4901-DD4E-0121-D85F-B6DDD531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F71EF-3703-3879-C88B-CDD9227E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8DA9-9F61-46CF-B1B0-B2B75A321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90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2380-650E-432A-B373-8F40267A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F624-A749-D601-6CA0-589A80B1B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3052B-E38B-A0A4-2292-F51F41405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8B520-C7EC-5C90-CEA5-A68A6D6E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B4FD-55A6-494E-825A-5D95165D39FC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D72C9-0E93-23D3-530A-41C0F71E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E9FD2-35E4-FA68-6CE8-92303AE0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8DA9-9F61-46CF-B1B0-B2B75A321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3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A2A8-01BA-EEC2-2F15-278BAB69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8CFE-1D14-3AD6-6A4E-64A3E9EE5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AAC9A-CD0A-324E-1292-490E168DC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B8446-2257-934C-A1F0-89C8F7832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8C587-F2D8-CEF4-1936-EDCD01008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9E18B-DA20-9F11-18CD-F87600E9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B4FD-55A6-494E-825A-5D95165D39FC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0D832-0391-37E0-5A88-6278B529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549D4-B84F-789D-413A-71FCBAAF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8DA9-9F61-46CF-B1B0-B2B75A321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1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32BE-8B34-8FE5-A135-2C7AB9D7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9727C-B14A-2123-E569-FEEB5924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B4FD-55A6-494E-825A-5D95165D39FC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3C1E6-994B-CE94-8A3B-8C5848D7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C4083-D1E1-A92D-A3CA-7B5CACD4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8DA9-9F61-46CF-B1B0-B2B75A321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15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AD725-D9C5-D5A9-77E9-5D282C9F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B4FD-55A6-494E-825A-5D95165D39FC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2477C-FF58-7E70-08F6-FAE14344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55D72-CF89-D96D-887E-930B50B8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8DA9-9F61-46CF-B1B0-B2B75A321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2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1B4C-75F2-5550-081B-A82C30CD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3319-03B2-D719-ED11-AFD2D3E13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51234-96F5-E46C-2E61-672944044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BB005-E9CB-10DB-875D-07A8B7D4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B4FD-55A6-494E-825A-5D95165D39FC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AC89A-1EF5-3C2F-C377-F64F7A55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70666-B825-7D43-0299-444E5BBD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8DA9-9F61-46CF-B1B0-B2B75A321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22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3412-E76E-1D16-A340-3DD150B8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0AD89-FAAB-A519-1472-BD930B8E1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5DA85-AB96-C228-DAA5-DB0824E7C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514E6-F55C-0B2B-87F9-0EAD517B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B4FD-55A6-494E-825A-5D95165D39FC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1DD19-21E8-96EA-ECE9-C0F9F08D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0023C-D37A-934C-14B6-E4518003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8DA9-9F61-46CF-B1B0-B2B75A321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98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99885-31DC-6281-AA9C-8248D578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4D3A1-D4CA-2C46-AFB8-0EF0F8883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C689-C4DF-1EAF-0CED-F6881DA30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EB4FD-55A6-494E-825A-5D95165D39FC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46D01-D78A-DDBD-05D5-605E7F18B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AA59B-99AF-0635-D01D-AB14AF605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38DA9-9F61-46CF-B1B0-B2B75A321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8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51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Kumar</dc:creator>
  <cp:lastModifiedBy>Kumar Kumar</cp:lastModifiedBy>
  <cp:revision>1</cp:revision>
  <dcterms:created xsi:type="dcterms:W3CDTF">2024-11-21T15:21:03Z</dcterms:created>
  <dcterms:modified xsi:type="dcterms:W3CDTF">2024-11-21T15:21:09Z</dcterms:modified>
</cp:coreProperties>
</file>