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11" r:id="rId3"/>
    <p:sldId id="257" r:id="rId4"/>
    <p:sldId id="313" r:id="rId5"/>
    <p:sldId id="314" r:id="rId6"/>
    <p:sldId id="312" r:id="rId7"/>
    <p:sldId id="315" r:id="rId8"/>
    <p:sldId id="316" r:id="rId9"/>
    <p:sldId id="317" r:id="rId10"/>
    <p:sldId id="318" r:id="rId11"/>
    <p:sldId id="319" r:id="rId12"/>
    <p:sldId id="321" r:id="rId13"/>
    <p:sldId id="32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54E85-4B31-47F1-BA29-4D029BFB88F8}" v="62" dt="2022-03-08T08:57:30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nsh Singh" userId="914271a125ac5560" providerId="LiveId" clId="{CC054E85-4B31-47F1-BA29-4D029BFB88F8}"/>
    <pc:docChg chg="undo redo custSel addSld delSld modSld sldOrd">
      <pc:chgData name="Devansh Singh" userId="914271a125ac5560" providerId="LiveId" clId="{CC054E85-4B31-47F1-BA29-4D029BFB88F8}" dt="2022-03-08T08:57:30.117" v="1642" actId="113"/>
      <pc:docMkLst>
        <pc:docMk/>
      </pc:docMkLst>
      <pc:sldChg chg="new del">
        <pc:chgData name="Devansh Singh" userId="914271a125ac5560" providerId="LiveId" clId="{CC054E85-4B31-47F1-BA29-4D029BFB88F8}" dt="2022-03-08T07:39:01.509" v="3" actId="47"/>
        <pc:sldMkLst>
          <pc:docMk/>
          <pc:sldMk cId="1131987275" sldId="256"/>
        </pc:sldMkLst>
      </pc:sldChg>
      <pc:sldChg chg="addSp delSp modSp new mod setBg">
        <pc:chgData name="Devansh Singh" userId="914271a125ac5560" providerId="LiveId" clId="{CC054E85-4B31-47F1-BA29-4D029BFB88F8}" dt="2022-03-08T08:45:12.257" v="1255" actId="1076"/>
        <pc:sldMkLst>
          <pc:docMk/>
          <pc:sldMk cId="167201577" sldId="257"/>
        </pc:sldMkLst>
        <pc:spChg chg="mod">
          <ac:chgData name="Devansh Singh" userId="914271a125ac5560" providerId="LiveId" clId="{CC054E85-4B31-47F1-BA29-4D029BFB88F8}" dt="2022-03-08T08:28:54.870" v="758" actId="113"/>
          <ac:spMkLst>
            <pc:docMk/>
            <pc:sldMk cId="167201577" sldId="257"/>
            <ac:spMk id="2" creationId="{339531E9-D40F-4403-BA61-CB2EA8A2B53B}"/>
          </ac:spMkLst>
        </pc:spChg>
        <pc:spChg chg="add del mod">
          <ac:chgData name="Devansh Singh" userId="914271a125ac5560" providerId="LiveId" clId="{CC054E85-4B31-47F1-BA29-4D029BFB88F8}" dt="2022-03-08T08:21:40.464" v="613" actId="26606"/>
          <ac:spMkLst>
            <pc:docMk/>
            <pc:sldMk cId="167201577" sldId="257"/>
            <ac:spMk id="3" creationId="{0E8CABD6-E88B-41B0-B8B5-4697750F1856}"/>
          </ac:spMkLst>
        </pc:spChg>
        <pc:spChg chg="add del">
          <ac:chgData name="Devansh Singh" userId="914271a125ac5560" providerId="LiveId" clId="{CC054E85-4B31-47F1-BA29-4D029BFB88F8}" dt="2022-03-08T08:21:40.464" v="613" actId="26606"/>
          <ac:spMkLst>
            <pc:docMk/>
            <pc:sldMk cId="167201577" sldId="257"/>
            <ac:spMk id="6" creationId="{BACC6370-2D7E-4714-9D71-7542949D7D5D}"/>
          </ac:spMkLst>
        </pc:spChg>
        <pc:spChg chg="add del">
          <ac:chgData name="Devansh Singh" userId="914271a125ac5560" providerId="LiveId" clId="{CC054E85-4B31-47F1-BA29-4D029BFB88F8}" dt="2022-03-08T08:21:40.464" v="613" actId="26606"/>
          <ac:spMkLst>
            <pc:docMk/>
            <pc:sldMk cId="167201577" sldId="257"/>
            <ac:spMk id="7" creationId="{F68B3F68-107C-434F-AA38-110D5EA91B85}"/>
          </ac:spMkLst>
        </pc:spChg>
        <pc:spChg chg="add del">
          <ac:chgData name="Devansh Singh" userId="914271a125ac5560" providerId="LiveId" clId="{CC054E85-4B31-47F1-BA29-4D029BFB88F8}" dt="2022-03-08T08:21:40.464" v="613" actId="26606"/>
          <ac:spMkLst>
            <pc:docMk/>
            <pc:sldMk cId="167201577" sldId="257"/>
            <ac:spMk id="8" creationId="{AAD0DBB9-1A4B-4391-81D4-CB19F9AB918A}"/>
          </ac:spMkLst>
        </pc:spChg>
        <pc:spChg chg="add del">
          <ac:chgData name="Devansh Singh" userId="914271a125ac5560" providerId="LiveId" clId="{CC054E85-4B31-47F1-BA29-4D029BFB88F8}" dt="2022-03-08T08:20:40.182" v="591" actId="26606"/>
          <ac:spMkLst>
            <pc:docMk/>
            <pc:sldMk cId="167201577" sldId="257"/>
            <ac:spMk id="9" creationId="{BACC6370-2D7E-4714-9D71-7542949D7D5D}"/>
          </ac:spMkLst>
        </pc:spChg>
        <pc:spChg chg="add del">
          <ac:chgData name="Devansh Singh" userId="914271a125ac5560" providerId="LiveId" clId="{CC054E85-4B31-47F1-BA29-4D029BFB88F8}" dt="2022-03-08T08:21:40.464" v="613" actId="26606"/>
          <ac:spMkLst>
            <pc:docMk/>
            <pc:sldMk cId="167201577" sldId="257"/>
            <ac:spMk id="10" creationId="{063BBA22-50EA-4C4D-BE05-F1CE4E63AA56}"/>
          </ac:spMkLst>
        </pc:spChg>
        <pc:spChg chg="add del">
          <ac:chgData name="Devansh Singh" userId="914271a125ac5560" providerId="LiveId" clId="{CC054E85-4B31-47F1-BA29-4D029BFB88F8}" dt="2022-03-08T08:20:40.182" v="591" actId="26606"/>
          <ac:spMkLst>
            <pc:docMk/>
            <pc:sldMk cId="167201577" sldId="257"/>
            <ac:spMk id="11" creationId="{F68B3F68-107C-434F-AA38-110D5EA91B85}"/>
          </ac:spMkLst>
        </pc:spChg>
        <pc:spChg chg="add del">
          <ac:chgData name="Devansh Singh" userId="914271a125ac5560" providerId="LiveId" clId="{CC054E85-4B31-47F1-BA29-4D029BFB88F8}" dt="2022-03-08T08:20:40.182" v="591" actId="26606"/>
          <ac:spMkLst>
            <pc:docMk/>
            <pc:sldMk cId="167201577" sldId="257"/>
            <ac:spMk id="13" creationId="{AAD0DBB9-1A4B-4391-81D4-CB19F9AB918A}"/>
          </ac:spMkLst>
        </pc:spChg>
        <pc:spChg chg="add del">
          <ac:chgData name="Devansh Singh" userId="914271a125ac5560" providerId="LiveId" clId="{CC054E85-4B31-47F1-BA29-4D029BFB88F8}" dt="2022-03-08T08:20:40.182" v="591" actId="26606"/>
          <ac:spMkLst>
            <pc:docMk/>
            <pc:sldMk cId="167201577" sldId="257"/>
            <ac:spMk id="15" creationId="{063BBA22-50EA-4C4D-BE05-F1CE4E63AA56}"/>
          </ac:spMkLst>
        </pc:spChg>
        <pc:graphicFrameChg chg="add del mod">
          <ac:chgData name="Devansh Singh" userId="914271a125ac5560" providerId="LiveId" clId="{CC054E85-4B31-47F1-BA29-4D029BFB88F8}" dt="2022-03-08T08:20:40.182" v="591" actId="26606"/>
          <ac:graphicFrameMkLst>
            <pc:docMk/>
            <pc:sldMk cId="167201577" sldId="257"/>
            <ac:graphicFrameMk id="5" creationId="{8B9AC60E-0D3C-41A0-A1FB-9238A1A6BC52}"/>
          </ac:graphicFrameMkLst>
        </pc:graphicFrameChg>
        <pc:graphicFrameChg chg="add del mod">
          <ac:chgData name="Devansh Singh" userId="914271a125ac5560" providerId="LiveId" clId="{CC054E85-4B31-47F1-BA29-4D029BFB88F8}" dt="2022-03-08T08:45:12.257" v="1255" actId="1076"/>
          <ac:graphicFrameMkLst>
            <pc:docMk/>
            <pc:sldMk cId="167201577" sldId="257"/>
            <ac:graphicFrameMk id="12" creationId="{0EE3FD2D-E0F2-48CA-B8CB-B32A0D033E29}"/>
          </ac:graphicFrameMkLst>
        </pc:graphicFrameChg>
      </pc:sldChg>
      <pc:sldChg chg="modSp add mod">
        <pc:chgData name="Devansh Singh" userId="914271a125ac5560" providerId="LiveId" clId="{CC054E85-4B31-47F1-BA29-4D029BFB88F8}" dt="2022-03-08T07:39:11.059" v="20" actId="20577"/>
        <pc:sldMkLst>
          <pc:docMk/>
          <pc:sldMk cId="1743019398" sldId="309"/>
        </pc:sldMkLst>
        <pc:spChg chg="mod">
          <ac:chgData name="Devansh Singh" userId="914271a125ac5560" providerId="LiveId" clId="{CC054E85-4B31-47F1-BA29-4D029BFB88F8}" dt="2022-03-08T07:39:11.059" v="20" actId="20577"/>
          <ac:spMkLst>
            <pc:docMk/>
            <pc:sldMk cId="1743019398" sldId="309"/>
            <ac:spMk id="3" creationId="{7B841A1E-B41C-4C19-81FF-75A25A91A2C1}"/>
          </ac:spMkLst>
        </pc:spChg>
      </pc:sldChg>
      <pc:sldChg chg="new del">
        <pc:chgData name="Devansh Singh" userId="914271a125ac5560" providerId="LiveId" clId="{CC054E85-4B31-47F1-BA29-4D029BFB88F8}" dt="2022-03-08T07:53:35.542" v="292" actId="47"/>
        <pc:sldMkLst>
          <pc:docMk/>
          <pc:sldMk cId="621848938" sldId="310"/>
        </pc:sldMkLst>
      </pc:sldChg>
      <pc:sldChg chg="addSp modSp new mod">
        <pc:chgData name="Devansh Singh" userId="914271a125ac5560" providerId="LiveId" clId="{CC054E85-4B31-47F1-BA29-4D029BFB88F8}" dt="2022-03-08T08:30:32.772" v="764" actId="113"/>
        <pc:sldMkLst>
          <pc:docMk/>
          <pc:sldMk cId="1491884868" sldId="311"/>
        </pc:sldMkLst>
        <pc:spChg chg="mod">
          <ac:chgData name="Devansh Singh" userId="914271a125ac5560" providerId="LiveId" clId="{CC054E85-4B31-47F1-BA29-4D029BFB88F8}" dt="2022-03-08T08:29:47.447" v="760" actId="1076"/>
          <ac:spMkLst>
            <pc:docMk/>
            <pc:sldMk cId="1491884868" sldId="311"/>
            <ac:spMk id="2" creationId="{99246509-8985-436A-AD6F-DCC97DEB5F8A}"/>
          </ac:spMkLst>
        </pc:spChg>
        <pc:spChg chg="mod">
          <ac:chgData name="Devansh Singh" userId="914271a125ac5560" providerId="LiveId" clId="{CC054E85-4B31-47F1-BA29-4D029BFB88F8}" dt="2022-03-08T08:30:32.772" v="764" actId="113"/>
          <ac:spMkLst>
            <pc:docMk/>
            <pc:sldMk cId="1491884868" sldId="311"/>
            <ac:spMk id="3" creationId="{8C774F4D-E179-47C0-AE2A-94325828D0A6}"/>
          </ac:spMkLst>
        </pc:spChg>
        <pc:picChg chg="add mod">
          <ac:chgData name="Devansh Singh" userId="914271a125ac5560" providerId="LiveId" clId="{CC054E85-4B31-47F1-BA29-4D029BFB88F8}" dt="2022-03-08T07:47:18.239" v="90" actId="1076"/>
          <ac:picMkLst>
            <pc:docMk/>
            <pc:sldMk cId="1491884868" sldId="311"/>
            <ac:picMk id="5" creationId="{711CCCCE-182C-430F-807D-ADF08429D660}"/>
          </ac:picMkLst>
        </pc:picChg>
      </pc:sldChg>
      <pc:sldChg chg="addSp delSp modSp new mod setBg">
        <pc:chgData name="Devansh Singh" userId="914271a125ac5560" providerId="LiveId" clId="{CC054E85-4B31-47F1-BA29-4D029BFB88F8}" dt="2022-03-08T08:30:00.928" v="761" actId="33524"/>
        <pc:sldMkLst>
          <pc:docMk/>
          <pc:sldMk cId="3325901319" sldId="312"/>
        </pc:sldMkLst>
        <pc:spChg chg="mod">
          <ac:chgData name="Devansh Singh" userId="914271a125ac5560" providerId="LiveId" clId="{CC054E85-4B31-47F1-BA29-4D029BFB88F8}" dt="2022-03-08T08:28:23.845" v="751" actId="207"/>
          <ac:spMkLst>
            <pc:docMk/>
            <pc:sldMk cId="3325901319" sldId="312"/>
            <ac:spMk id="2" creationId="{3F8DE878-622A-4979-B413-4E2046BFBD39}"/>
          </ac:spMkLst>
        </pc:spChg>
        <pc:spChg chg="del mod">
          <ac:chgData name="Devansh Singh" userId="914271a125ac5560" providerId="LiveId" clId="{CC054E85-4B31-47F1-BA29-4D029BFB88F8}" dt="2022-03-08T08:23:59.358" v="718" actId="26606"/>
          <ac:spMkLst>
            <pc:docMk/>
            <pc:sldMk cId="3325901319" sldId="312"/>
            <ac:spMk id="3" creationId="{9A90749C-65D7-4239-8526-98667958B89A}"/>
          </ac:spMkLst>
        </pc:spChg>
        <pc:spChg chg="add">
          <ac:chgData name="Devansh Singh" userId="914271a125ac5560" providerId="LiveId" clId="{CC054E85-4B31-47F1-BA29-4D029BFB88F8}" dt="2022-03-08T08:23:59.358" v="718" actId="26606"/>
          <ac:spMkLst>
            <pc:docMk/>
            <pc:sldMk cId="3325901319" sldId="312"/>
            <ac:spMk id="9" creationId="{BACC6370-2D7E-4714-9D71-7542949D7D5D}"/>
          </ac:spMkLst>
        </pc:spChg>
        <pc:spChg chg="add">
          <ac:chgData name="Devansh Singh" userId="914271a125ac5560" providerId="LiveId" clId="{CC054E85-4B31-47F1-BA29-4D029BFB88F8}" dt="2022-03-08T08:23:59.358" v="718" actId="26606"/>
          <ac:spMkLst>
            <pc:docMk/>
            <pc:sldMk cId="3325901319" sldId="312"/>
            <ac:spMk id="11" creationId="{F68B3F68-107C-434F-AA38-110D5EA91B85}"/>
          </ac:spMkLst>
        </pc:spChg>
        <pc:spChg chg="add">
          <ac:chgData name="Devansh Singh" userId="914271a125ac5560" providerId="LiveId" clId="{CC054E85-4B31-47F1-BA29-4D029BFB88F8}" dt="2022-03-08T08:23:59.358" v="718" actId="26606"/>
          <ac:spMkLst>
            <pc:docMk/>
            <pc:sldMk cId="3325901319" sldId="312"/>
            <ac:spMk id="13" creationId="{AAD0DBB9-1A4B-4391-81D4-CB19F9AB918A}"/>
          </ac:spMkLst>
        </pc:spChg>
        <pc:spChg chg="add">
          <ac:chgData name="Devansh Singh" userId="914271a125ac5560" providerId="LiveId" clId="{CC054E85-4B31-47F1-BA29-4D029BFB88F8}" dt="2022-03-08T08:23:59.358" v="718" actId="26606"/>
          <ac:spMkLst>
            <pc:docMk/>
            <pc:sldMk cId="3325901319" sldId="312"/>
            <ac:spMk id="15" creationId="{063BBA22-50EA-4C4D-BE05-F1CE4E63AA56}"/>
          </ac:spMkLst>
        </pc:spChg>
        <pc:graphicFrameChg chg="add mod">
          <ac:chgData name="Devansh Singh" userId="914271a125ac5560" providerId="LiveId" clId="{CC054E85-4B31-47F1-BA29-4D029BFB88F8}" dt="2022-03-08T08:30:00.928" v="761" actId="33524"/>
          <ac:graphicFrameMkLst>
            <pc:docMk/>
            <pc:sldMk cId="3325901319" sldId="312"/>
            <ac:graphicFrameMk id="5" creationId="{9AD01888-66D2-4350-B400-CB8A3294E3F4}"/>
          </ac:graphicFrameMkLst>
        </pc:graphicFrameChg>
      </pc:sldChg>
      <pc:sldChg chg="addSp delSp modSp new mod ord setBg">
        <pc:chgData name="Devansh Singh" userId="914271a125ac5560" providerId="LiveId" clId="{CC054E85-4B31-47F1-BA29-4D029BFB88F8}" dt="2022-03-08T08:28:42.982" v="756" actId="207"/>
        <pc:sldMkLst>
          <pc:docMk/>
          <pc:sldMk cId="952860428" sldId="313"/>
        </pc:sldMkLst>
        <pc:spChg chg="mod">
          <ac:chgData name="Devansh Singh" userId="914271a125ac5560" providerId="LiveId" clId="{CC054E85-4B31-47F1-BA29-4D029BFB88F8}" dt="2022-03-08T08:28:42.982" v="756" actId="207"/>
          <ac:spMkLst>
            <pc:docMk/>
            <pc:sldMk cId="952860428" sldId="313"/>
            <ac:spMk id="2" creationId="{4A02F074-0DCB-4B56-B956-E67261575D00}"/>
          </ac:spMkLst>
        </pc:spChg>
        <pc:spChg chg="del mod">
          <ac:chgData name="Devansh Singh" userId="914271a125ac5560" providerId="LiveId" clId="{CC054E85-4B31-47F1-BA29-4D029BFB88F8}" dt="2022-03-08T08:22:12.605" v="635" actId="26606"/>
          <ac:spMkLst>
            <pc:docMk/>
            <pc:sldMk cId="952860428" sldId="313"/>
            <ac:spMk id="3" creationId="{EE04B58C-C83D-41AE-9D45-214C137615DC}"/>
          </ac:spMkLst>
        </pc:spChg>
        <pc:spChg chg="add del">
          <ac:chgData name="Devansh Singh" userId="914271a125ac5560" providerId="LiveId" clId="{CC054E85-4B31-47F1-BA29-4D029BFB88F8}" dt="2022-03-08T08:21:35.258" v="604" actId="26606"/>
          <ac:spMkLst>
            <pc:docMk/>
            <pc:sldMk cId="952860428" sldId="313"/>
            <ac:spMk id="8" creationId="{1B15ED52-F352-441B-82BF-E0EA34836D08}"/>
          </ac:spMkLst>
        </pc:spChg>
        <pc:spChg chg="add">
          <ac:chgData name="Devansh Singh" userId="914271a125ac5560" providerId="LiveId" clId="{CC054E85-4B31-47F1-BA29-4D029BFB88F8}" dt="2022-03-08T08:22:12.605" v="635" actId="26606"/>
          <ac:spMkLst>
            <pc:docMk/>
            <pc:sldMk cId="952860428" sldId="313"/>
            <ac:spMk id="9" creationId="{BACC6370-2D7E-4714-9D71-7542949D7D5D}"/>
          </ac:spMkLst>
        </pc:spChg>
        <pc:spChg chg="add del">
          <ac:chgData name="Devansh Singh" userId="914271a125ac5560" providerId="LiveId" clId="{CC054E85-4B31-47F1-BA29-4D029BFB88F8}" dt="2022-03-08T08:21:35.258" v="604" actId="26606"/>
          <ac:spMkLst>
            <pc:docMk/>
            <pc:sldMk cId="952860428" sldId="313"/>
            <ac:spMk id="10" creationId="{3B2E3793-BFE6-45A2-9B7B-E18844431C99}"/>
          </ac:spMkLst>
        </pc:spChg>
        <pc:spChg chg="add">
          <ac:chgData name="Devansh Singh" userId="914271a125ac5560" providerId="LiveId" clId="{CC054E85-4B31-47F1-BA29-4D029BFB88F8}" dt="2022-03-08T08:22:12.605" v="635" actId="26606"/>
          <ac:spMkLst>
            <pc:docMk/>
            <pc:sldMk cId="952860428" sldId="313"/>
            <ac:spMk id="11" creationId="{F68B3F68-107C-434F-AA38-110D5EA91B85}"/>
          </ac:spMkLst>
        </pc:spChg>
        <pc:spChg chg="add del">
          <ac:chgData name="Devansh Singh" userId="914271a125ac5560" providerId="LiveId" clId="{CC054E85-4B31-47F1-BA29-4D029BFB88F8}" dt="2022-03-08T08:21:35.258" v="604" actId="26606"/>
          <ac:spMkLst>
            <pc:docMk/>
            <pc:sldMk cId="952860428" sldId="313"/>
            <ac:spMk id="12" creationId="{BC4C4868-CB8F-4AF9-9CDB-8108F2C19B67}"/>
          </ac:spMkLst>
        </pc:spChg>
        <pc:spChg chg="add">
          <ac:chgData name="Devansh Singh" userId="914271a125ac5560" providerId="LiveId" clId="{CC054E85-4B31-47F1-BA29-4D029BFB88F8}" dt="2022-03-08T08:22:12.605" v="635" actId="26606"/>
          <ac:spMkLst>
            <pc:docMk/>
            <pc:sldMk cId="952860428" sldId="313"/>
            <ac:spMk id="13" creationId="{AAD0DBB9-1A4B-4391-81D4-CB19F9AB918A}"/>
          </ac:spMkLst>
        </pc:spChg>
        <pc:spChg chg="add del">
          <ac:chgData name="Devansh Singh" userId="914271a125ac5560" providerId="LiveId" clId="{CC054E85-4B31-47F1-BA29-4D029BFB88F8}" dt="2022-03-08T08:21:35.258" v="604" actId="26606"/>
          <ac:spMkLst>
            <pc:docMk/>
            <pc:sldMk cId="952860428" sldId="313"/>
            <ac:spMk id="14" creationId="{375E0459-6403-40CD-989D-56A4407CA12E}"/>
          </ac:spMkLst>
        </pc:spChg>
        <pc:spChg chg="add">
          <ac:chgData name="Devansh Singh" userId="914271a125ac5560" providerId="LiveId" clId="{CC054E85-4B31-47F1-BA29-4D029BFB88F8}" dt="2022-03-08T08:22:12.605" v="635" actId="26606"/>
          <ac:spMkLst>
            <pc:docMk/>
            <pc:sldMk cId="952860428" sldId="313"/>
            <ac:spMk id="15" creationId="{063BBA22-50EA-4C4D-BE05-F1CE4E63AA56}"/>
          </ac:spMkLst>
        </pc:spChg>
        <pc:spChg chg="add del">
          <ac:chgData name="Devansh Singh" userId="914271a125ac5560" providerId="LiveId" clId="{CC054E85-4B31-47F1-BA29-4D029BFB88F8}" dt="2022-03-08T08:21:35.258" v="604" actId="26606"/>
          <ac:spMkLst>
            <pc:docMk/>
            <pc:sldMk cId="952860428" sldId="313"/>
            <ac:spMk id="16" creationId="{53E5B1A8-3AC9-4BD1-9BBC-78CA94F2D1BA}"/>
          </ac:spMkLst>
        </pc:spChg>
        <pc:graphicFrameChg chg="add">
          <ac:chgData name="Devansh Singh" userId="914271a125ac5560" providerId="LiveId" clId="{CC054E85-4B31-47F1-BA29-4D029BFB88F8}" dt="2022-03-08T08:22:12.605" v="635" actId="26606"/>
          <ac:graphicFrameMkLst>
            <pc:docMk/>
            <pc:sldMk cId="952860428" sldId="313"/>
            <ac:graphicFrameMk id="5" creationId="{C3E62279-A1CE-423F-A72E-E1B359089B2E}"/>
          </ac:graphicFrameMkLst>
        </pc:graphicFrameChg>
        <pc:picChg chg="add del mod">
          <ac:chgData name="Devansh Singh" userId="914271a125ac5560" providerId="LiveId" clId="{CC054E85-4B31-47F1-BA29-4D029BFB88F8}" dt="2022-03-08T08:25:35.809" v="729" actId="478"/>
          <ac:picMkLst>
            <pc:docMk/>
            <pc:sldMk cId="952860428" sldId="313"/>
            <ac:picMk id="6" creationId="{5CBF2EDE-3656-4844-B0D0-9BC4021A3042}"/>
          </ac:picMkLst>
        </pc:picChg>
      </pc:sldChg>
      <pc:sldChg chg="addSp delSp modSp new mod setBg">
        <pc:chgData name="Devansh Singh" userId="914271a125ac5560" providerId="LiveId" clId="{CC054E85-4B31-47F1-BA29-4D029BFB88F8}" dt="2022-03-08T08:28:34.979" v="753" actId="207"/>
        <pc:sldMkLst>
          <pc:docMk/>
          <pc:sldMk cId="1571799013" sldId="314"/>
        </pc:sldMkLst>
        <pc:spChg chg="mod">
          <ac:chgData name="Devansh Singh" userId="914271a125ac5560" providerId="LiveId" clId="{CC054E85-4B31-47F1-BA29-4D029BFB88F8}" dt="2022-03-08T08:28:34.979" v="753" actId="207"/>
          <ac:spMkLst>
            <pc:docMk/>
            <pc:sldMk cId="1571799013" sldId="314"/>
            <ac:spMk id="2" creationId="{E3487B9E-AA57-4623-9E06-41A0CAF1D9FE}"/>
          </ac:spMkLst>
        </pc:spChg>
        <pc:spChg chg="del mod">
          <ac:chgData name="Devansh Singh" userId="914271a125ac5560" providerId="LiveId" clId="{CC054E85-4B31-47F1-BA29-4D029BFB88F8}" dt="2022-03-08T08:22:39.548" v="646" actId="26606"/>
          <ac:spMkLst>
            <pc:docMk/>
            <pc:sldMk cId="1571799013" sldId="314"/>
            <ac:spMk id="3" creationId="{8DAE5645-926D-4418-9B68-2311A70E8A16}"/>
          </ac:spMkLst>
        </pc:spChg>
        <pc:spChg chg="add">
          <ac:chgData name="Devansh Singh" userId="914271a125ac5560" providerId="LiveId" clId="{CC054E85-4B31-47F1-BA29-4D029BFB88F8}" dt="2022-03-08T08:22:39.548" v="646" actId="26606"/>
          <ac:spMkLst>
            <pc:docMk/>
            <pc:sldMk cId="1571799013" sldId="314"/>
            <ac:spMk id="9" creationId="{BACC6370-2D7E-4714-9D71-7542949D7D5D}"/>
          </ac:spMkLst>
        </pc:spChg>
        <pc:spChg chg="add">
          <ac:chgData name="Devansh Singh" userId="914271a125ac5560" providerId="LiveId" clId="{CC054E85-4B31-47F1-BA29-4D029BFB88F8}" dt="2022-03-08T08:22:39.548" v="646" actId="26606"/>
          <ac:spMkLst>
            <pc:docMk/>
            <pc:sldMk cId="1571799013" sldId="314"/>
            <ac:spMk id="11" creationId="{F68B3F68-107C-434F-AA38-110D5EA91B85}"/>
          </ac:spMkLst>
        </pc:spChg>
        <pc:spChg chg="add">
          <ac:chgData name="Devansh Singh" userId="914271a125ac5560" providerId="LiveId" clId="{CC054E85-4B31-47F1-BA29-4D029BFB88F8}" dt="2022-03-08T08:22:39.548" v="646" actId="26606"/>
          <ac:spMkLst>
            <pc:docMk/>
            <pc:sldMk cId="1571799013" sldId="314"/>
            <ac:spMk id="13" creationId="{AAD0DBB9-1A4B-4391-81D4-CB19F9AB918A}"/>
          </ac:spMkLst>
        </pc:spChg>
        <pc:spChg chg="add">
          <ac:chgData name="Devansh Singh" userId="914271a125ac5560" providerId="LiveId" clId="{CC054E85-4B31-47F1-BA29-4D029BFB88F8}" dt="2022-03-08T08:22:39.548" v="646" actId="26606"/>
          <ac:spMkLst>
            <pc:docMk/>
            <pc:sldMk cId="1571799013" sldId="314"/>
            <ac:spMk id="15" creationId="{063BBA22-50EA-4C4D-BE05-F1CE4E63AA56}"/>
          </ac:spMkLst>
        </pc:spChg>
        <pc:graphicFrameChg chg="add">
          <ac:chgData name="Devansh Singh" userId="914271a125ac5560" providerId="LiveId" clId="{CC054E85-4B31-47F1-BA29-4D029BFB88F8}" dt="2022-03-08T08:22:39.548" v="646" actId="26606"/>
          <ac:graphicFrameMkLst>
            <pc:docMk/>
            <pc:sldMk cId="1571799013" sldId="314"/>
            <ac:graphicFrameMk id="5" creationId="{A5C3A040-2463-4BE0-A8E7-E68FE2024CA2}"/>
          </ac:graphicFrameMkLst>
        </pc:graphicFrameChg>
      </pc:sldChg>
      <pc:sldChg chg="addSp delSp modSp new mod setBg">
        <pc:chgData name="Devansh Singh" userId="914271a125ac5560" providerId="LiveId" clId="{CC054E85-4B31-47F1-BA29-4D029BFB88F8}" dt="2022-03-08T08:33:53.433" v="948" actId="1076"/>
        <pc:sldMkLst>
          <pc:docMk/>
          <pc:sldMk cId="2659830591" sldId="315"/>
        </pc:sldMkLst>
        <pc:spChg chg="mod">
          <ac:chgData name="Devansh Singh" userId="914271a125ac5560" providerId="LiveId" clId="{CC054E85-4B31-47F1-BA29-4D029BFB88F8}" dt="2022-03-08T08:33:37.819" v="946" actId="207"/>
          <ac:spMkLst>
            <pc:docMk/>
            <pc:sldMk cId="2659830591" sldId="315"/>
            <ac:spMk id="2" creationId="{28FEE257-A584-4CE2-A162-3C045E0C23CE}"/>
          </ac:spMkLst>
        </pc:spChg>
        <pc:spChg chg="del mod">
          <ac:chgData name="Devansh Singh" userId="914271a125ac5560" providerId="LiveId" clId="{CC054E85-4B31-47F1-BA29-4D029BFB88F8}" dt="2022-03-08T08:33:11.662" v="944" actId="26606"/>
          <ac:spMkLst>
            <pc:docMk/>
            <pc:sldMk cId="2659830591" sldId="315"/>
            <ac:spMk id="3" creationId="{D1F4F6F0-4361-4D41-AB8E-F921B63E2567}"/>
          </ac:spMkLst>
        </pc:spChg>
        <pc:graphicFrameChg chg="add mod">
          <ac:chgData name="Devansh Singh" userId="914271a125ac5560" providerId="LiveId" clId="{CC054E85-4B31-47F1-BA29-4D029BFB88F8}" dt="2022-03-08T08:33:53.433" v="948" actId="1076"/>
          <ac:graphicFrameMkLst>
            <pc:docMk/>
            <pc:sldMk cId="2659830591" sldId="315"/>
            <ac:graphicFrameMk id="5" creationId="{C5ECCBB1-9FA6-480A-B92C-717E0CC706D2}"/>
          </ac:graphicFrameMkLst>
        </pc:graphicFrameChg>
      </pc:sldChg>
      <pc:sldChg chg="modSp add del mod">
        <pc:chgData name="Devansh Singh" userId="914271a125ac5560" providerId="LiveId" clId="{CC054E85-4B31-47F1-BA29-4D029BFB88F8}" dt="2022-03-08T08:23:21.400" v="650" actId="47"/>
        <pc:sldMkLst>
          <pc:docMk/>
          <pc:sldMk cId="3905203205" sldId="315"/>
        </pc:sldMkLst>
        <pc:spChg chg="mod">
          <ac:chgData name="Devansh Singh" userId="914271a125ac5560" providerId="LiveId" clId="{CC054E85-4B31-47F1-BA29-4D029BFB88F8}" dt="2022-03-08T08:22:50.171" v="649" actId="20577"/>
          <ac:spMkLst>
            <pc:docMk/>
            <pc:sldMk cId="3905203205" sldId="315"/>
            <ac:spMk id="3" creationId="{0E8CABD6-E88B-41B0-B8B5-4697750F1856}"/>
          </ac:spMkLst>
        </pc:spChg>
      </pc:sldChg>
      <pc:sldChg chg="addSp delSp modSp new mod setBg">
        <pc:chgData name="Devansh Singh" userId="914271a125ac5560" providerId="LiveId" clId="{CC054E85-4B31-47F1-BA29-4D029BFB88F8}" dt="2022-03-08T08:40:55.120" v="1060" actId="1076"/>
        <pc:sldMkLst>
          <pc:docMk/>
          <pc:sldMk cId="1865133068" sldId="316"/>
        </pc:sldMkLst>
        <pc:spChg chg="mod">
          <ac:chgData name="Devansh Singh" userId="914271a125ac5560" providerId="LiveId" clId="{CC054E85-4B31-47F1-BA29-4D029BFB88F8}" dt="2022-03-08T08:39:53.973" v="1059" actId="26606"/>
          <ac:spMkLst>
            <pc:docMk/>
            <pc:sldMk cId="1865133068" sldId="316"/>
            <ac:spMk id="2" creationId="{AB3FC544-AF02-480A-990A-9A3FD6FA7757}"/>
          </ac:spMkLst>
        </pc:spChg>
        <pc:spChg chg="del mod">
          <ac:chgData name="Devansh Singh" userId="914271a125ac5560" providerId="LiveId" clId="{CC054E85-4B31-47F1-BA29-4D029BFB88F8}" dt="2022-03-08T08:39:53.973" v="1059" actId="26606"/>
          <ac:spMkLst>
            <pc:docMk/>
            <pc:sldMk cId="1865133068" sldId="316"/>
            <ac:spMk id="3" creationId="{B6240DCE-833D-4246-A143-212635E1865A}"/>
          </ac:spMkLst>
        </pc:spChg>
        <pc:spChg chg="add">
          <ac:chgData name="Devansh Singh" userId="914271a125ac5560" providerId="LiveId" clId="{CC054E85-4B31-47F1-BA29-4D029BFB88F8}" dt="2022-03-08T08:39:53.973" v="1059" actId="26606"/>
          <ac:spMkLst>
            <pc:docMk/>
            <pc:sldMk cId="1865133068" sldId="316"/>
            <ac:spMk id="9" creationId="{56E9B3E6-E277-4D68-BA48-9CB43FFBD6E2}"/>
          </ac:spMkLst>
        </pc:spChg>
        <pc:spChg chg="add">
          <ac:chgData name="Devansh Singh" userId="914271a125ac5560" providerId="LiveId" clId="{CC054E85-4B31-47F1-BA29-4D029BFB88F8}" dt="2022-03-08T08:39:53.973" v="1059" actId="26606"/>
          <ac:spMkLst>
            <pc:docMk/>
            <pc:sldMk cId="1865133068" sldId="316"/>
            <ac:spMk id="16" creationId="{D5B0017B-2ECA-49AF-B397-DC140825DF8D}"/>
          </ac:spMkLst>
        </pc:spChg>
        <pc:grpChg chg="add">
          <ac:chgData name="Devansh Singh" userId="914271a125ac5560" providerId="LiveId" clId="{CC054E85-4B31-47F1-BA29-4D029BFB88F8}" dt="2022-03-08T08:39:53.973" v="1059" actId="26606"/>
          <ac:grpSpMkLst>
            <pc:docMk/>
            <pc:sldMk cId="1865133068" sldId="316"/>
            <ac:grpSpMk id="11" creationId="{AE1C45F0-260A-458C-96ED-C1F6D2151219}"/>
          </ac:grpSpMkLst>
        </pc:grpChg>
        <pc:graphicFrameChg chg="add mod">
          <ac:chgData name="Devansh Singh" userId="914271a125ac5560" providerId="LiveId" clId="{CC054E85-4B31-47F1-BA29-4D029BFB88F8}" dt="2022-03-08T08:40:55.120" v="1060" actId="1076"/>
          <ac:graphicFrameMkLst>
            <pc:docMk/>
            <pc:sldMk cId="1865133068" sldId="316"/>
            <ac:graphicFrameMk id="5" creationId="{0C4DF62F-51E3-45C6-8BFC-ECBC83AFDD2D}"/>
          </ac:graphicFrameMkLst>
        </pc:graphicFrameChg>
        <pc:cxnChg chg="add">
          <ac:chgData name="Devansh Singh" userId="914271a125ac5560" providerId="LiveId" clId="{CC054E85-4B31-47F1-BA29-4D029BFB88F8}" dt="2022-03-08T08:39:53.973" v="1059" actId="26606"/>
          <ac:cxnSpMkLst>
            <pc:docMk/>
            <pc:sldMk cId="1865133068" sldId="316"/>
            <ac:cxnSpMk id="18" creationId="{6CF1BAF6-AD41-4082-B212-8A1F9A2E8779}"/>
          </ac:cxnSpMkLst>
        </pc:cxnChg>
      </pc:sldChg>
      <pc:sldChg chg="addSp delSp modSp new mod setBg">
        <pc:chgData name="Devansh Singh" userId="914271a125ac5560" providerId="LiveId" clId="{CC054E85-4B31-47F1-BA29-4D029BFB88F8}" dt="2022-03-08T08:41:06.647" v="1061" actId="1076"/>
        <pc:sldMkLst>
          <pc:docMk/>
          <pc:sldMk cId="3440662742" sldId="317"/>
        </pc:sldMkLst>
        <pc:spChg chg="del mod">
          <ac:chgData name="Devansh Singh" userId="914271a125ac5560" providerId="LiveId" clId="{CC054E85-4B31-47F1-BA29-4D029BFB88F8}" dt="2022-03-08T08:36:39.430" v="1017" actId="478"/>
          <ac:spMkLst>
            <pc:docMk/>
            <pc:sldMk cId="3440662742" sldId="317"/>
            <ac:spMk id="2" creationId="{2FDF2F87-68A3-4E26-B59F-7C0E1B93A7CB}"/>
          </ac:spMkLst>
        </pc:spChg>
        <pc:spChg chg="del mod">
          <ac:chgData name="Devansh Singh" userId="914271a125ac5560" providerId="LiveId" clId="{CC054E85-4B31-47F1-BA29-4D029BFB88F8}" dt="2022-03-08T08:39:41.056" v="1058" actId="26606"/>
          <ac:spMkLst>
            <pc:docMk/>
            <pc:sldMk cId="3440662742" sldId="317"/>
            <ac:spMk id="3" creationId="{22F4D7DB-ED6B-4759-BD2B-0625448599D4}"/>
          </ac:spMkLst>
        </pc:spChg>
        <pc:spChg chg="add del mod">
          <ac:chgData name="Devansh Singh" userId="914271a125ac5560" providerId="LiveId" clId="{CC054E85-4B31-47F1-BA29-4D029BFB88F8}" dt="2022-03-08T08:36:42.724" v="1019" actId="478"/>
          <ac:spMkLst>
            <pc:docMk/>
            <pc:sldMk cId="3440662742" sldId="317"/>
            <ac:spMk id="5" creationId="{929D2AF8-7E9F-43A1-BC14-575905AF703B}"/>
          </ac:spMkLst>
        </pc:spChg>
        <pc:spChg chg="add">
          <ac:chgData name="Devansh Singh" userId="914271a125ac5560" providerId="LiveId" clId="{CC054E85-4B31-47F1-BA29-4D029BFB88F8}" dt="2022-03-08T08:39:41.056" v="1058" actId="26606"/>
          <ac:spMkLst>
            <pc:docMk/>
            <pc:sldMk cId="3440662742" sldId="317"/>
            <ac:spMk id="10" creationId="{B50AB553-2A96-4A92-96F2-93548E096954}"/>
          </ac:spMkLst>
        </pc:spChg>
        <pc:graphicFrameChg chg="add mod">
          <ac:chgData name="Devansh Singh" userId="914271a125ac5560" providerId="LiveId" clId="{CC054E85-4B31-47F1-BA29-4D029BFB88F8}" dt="2022-03-08T08:41:06.647" v="1061" actId="1076"/>
          <ac:graphicFrameMkLst>
            <pc:docMk/>
            <pc:sldMk cId="3440662742" sldId="317"/>
            <ac:graphicFrameMk id="7" creationId="{4516F7FB-45B2-4955-B31A-ABDF5423D9F7}"/>
          </ac:graphicFrameMkLst>
        </pc:graphicFrameChg>
        <pc:picChg chg="add">
          <ac:chgData name="Devansh Singh" userId="914271a125ac5560" providerId="LiveId" clId="{CC054E85-4B31-47F1-BA29-4D029BFB88F8}" dt="2022-03-08T08:39:41.056" v="1058" actId="26606"/>
          <ac:picMkLst>
            <pc:docMk/>
            <pc:sldMk cId="3440662742" sldId="317"/>
            <ac:picMk id="6" creationId="{37F7E354-4B4C-48E1-802E-E02FB882FD8F}"/>
          </ac:picMkLst>
        </pc:picChg>
      </pc:sldChg>
      <pc:sldChg chg="addSp delSp modSp new mod setBg">
        <pc:chgData name="Devansh Singh" userId="914271a125ac5560" providerId="LiveId" clId="{CC054E85-4B31-47F1-BA29-4D029BFB88F8}" dt="2022-03-08T08:43:45.078" v="1221" actId="1076"/>
        <pc:sldMkLst>
          <pc:docMk/>
          <pc:sldMk cId="3341004934" sldId="318"/>
        </pc:sldMkLst>
        <pc:spChg chg="del mod">
          <ac:chgData name="Devansh Singh" userId="914271a125ac5560" providerId="LiveId" clId="{CC054E85-4B31-47F1-BA29-4D029BFB88F8}" dt="2022-03-08T08:43:23.839" v="1218" actId="478"/>
          <ac:spMkLst>
            <pc:docMk/>
            <pc:sldMk cId="3341004934" sldId="318"/>
            <ac:spMk id="2" creationId="{3B22932D-EADA-4C77-A4A5-0F0E0D49576A}"/>
          </ac:spMkLst>
        </pc:spChg>
        <pc:spChg chg="del mod">
          <ac:chgData name="Devansh Singh" userId="914271a125ac5560" providerId="LiveId" clId="{CC054E85-4B31-47F1-BA29-4D029BFB88F8}" dt="2022-03-08T08:43:37.638" v="1220" actId="26606"/>
          <ac:spMkLst>
            <pc:docMk/>
            <pc:sldMk cId="3341004934" sldId="318"/>
            <ac:spMk id="3" creationId="{7CCA9935-2C01-4B29-8616-7B6EADA6E555}"/>
          </ac:spMkLst>
        </pc:spChg>
        <pc:spChg chg="add">
          <ac:chgData name="Devansh Singh" userId="914271a125ac5560" providerId="LiveId" clId="{CC054E85-4B31-47F1-BA29-4D029BFB88F8}" dt="2022-03-08T08:43:37.638" v="1220" actId="26606"/>
          <ac:spMkLst>
            <pc:docMk/>
            <pc:sldMk cId="3341004934" sldId="318"/>
            <ac:spMk id="9" creationId="{35DB3719-6FDC-4E5D-891D-FF40B7300F64}"/>
          </ac:spMkLst>
        </pc:spChg>
        <pc:spChg chg="add">
          <ac:chgData name="Devansh Singh" userId="914271a125ac5560" providerId="LiveId" clId="{CC054E85-4B31-47F1-BA29-4D029BFB88F8}" dt="2022-03-08T08:43:37.638" v="1220" actId="26606"/>
          <ac:spMkLst>
            <pc:docMk/>
            <pc:sldMk cId="3341004934" sldId="318"/>
            <ac:spMk id="11" creationId="{E0CBAC23-2E3F-4A90-BA59-F8299F6A5439}"/>
          </ac:spMkLst>
        </pc:spChg>
        <pc:graphicFrameChg chg="add mod">
          <ac:chgData name="Devansh Singh" userId="914271a125ac5560" providerId="LiveId" clId="{CC054E85-4B31-47F1-BA29-4D029BFB88F8}" dt="2022-03-08T08:43:45.078" v="1221" actId="1076"/>
          <ac:graphicFrameMkLst>
            <pc:docMk/>
            <pc:sldMk cId="3341004934" sldId="318"/>
            <ac:graphicFrameMk id="5" creationId="{5C9BF3B6-666F-4D0B-A42C-C24BF161EB02}"/>
          </ac:graphicFrameMkLst>
        </pc:graphicFrameChg>
      </pc:sldChg>
      <pc:sldChg chg="addSp delSp modSp new mod setBg">
        <pc:chgData name="Devansh Singh" userId="914271a125ac5560" providerId="LiveId" clId="{CC054E85-4B31-47F1-BA29-4D029BFB88F8}" dt="2022-03-08T08:55:17.193" v="1566" actId="1076"/>
        <pc:sldMkLst>
          <pc:docMk/>
          <pc:sldMk cId="3879198266" sldId="319"/>
        </pc:sldMkLst>
        <pc:spChg chg="del mod">
          <ac:chgData name="Devansh Singh" userId="914271a125ac5560" providerId="LiveId" clId="{CC054E85-4B31-47F1-BA29-4D029BFB88F8}" dt="2022-03-08T08:44:40.447" v="1252" actId="478"/>
          <ac:spMkLst>
            <pc:docMk/>
            <pc:sldMk cId="3879198266" sldId="319"/>
            <ac:spMk id="2" creationId="{A2F8BE00-57FB-471B-98F4-54991CA7AFF3}"/>
          </ac:spMkLst>
        </pc:spChg>
        <pc:spChg chg="del mod">
          <ac:chgData name="Devansh Singh" userId="914271a125ac5560" providerId="LiveId" clId="{CC054E85-4B31-47F1-BA29-4D029BFB88F8}" dt="2022-03-08T08:44:36.233" v="1250" actId="26606"/>
          <ac:spMkLst>
            <pc:docMk/>
            <pc:sldMk cId="3879198266" sldId="319"/>
            <ac:spMk id="3" creationId="{96D1ACF1-854F-4572-8C95-4C942D542876}"/>
          </ac:spMkLst>
        </pc:spChg>
        <pc:spChg chg="add">
          <ac:chgData name="Devansh Singh" userId="914271a125ac5560" providerId="LiveId" clId="{CC054E85-4B31-47F1-BA29-4D029BFB88F8}" dt="2022-03-08T08:44:36.233" v="1250" actId="26606"/>
          <ac:spMkLst>
            <pc:docMk/>
            <pc:sldMk cId="3879198266" sldId="319"/>
            <ac:spMk id="9" creationId="{35DB3719-6FDC-4E5D-891D-FF40B7300F64}"/>
          </ac:spMkLst>
        </pc:spChg>
        <pc:spChg chg="add">
          <ac:chgData name="Devansh Singh" userId="914271a125ac5560" providerId="LiveId" clId="{CC054E85-4B31-47F1-BA29-4D029BFB88F8}" dt="2022-03-08T08:44:36.233" v="1250" actId="26606"/>
          <ac:spMkLst>
            <pc:docMk/>
            <pc:sldMk cId="3879198266" sldId="319"/>
            <ac:spMk id="11" creationId="{E0CBAC23-2E3F-4A90-BA59-F8299F6A5439}"/>
          </ac:spMkLst>
        </pc:spChg>
        <pc:graphicFrameChg chg="add mod">
          <ac:chgData name="Devansh Singh" userId="914271a125ac5560" providerId="LiveId" clId="{CC054E85-4B31-47F1-BA29-4D029BFB88F8}" dt="2022-03-08T08:55:17.193" v="1566" actId="1076"/>
          <ac:graphicFrameMkLst>
            <pc:docMk/>
            <pc:sldMk cId="3879198266" sldId="319"/>
            <ac:graphicFrameMk id="5" creationId="{1DD8D3AA-292F-4C65-8508-C0A0AD4B371D}"/>
          </ac:graphicFrameMkLst>
        </pc:graphicFrameChg>
      </pc:sldChg>
      <pc:sldChg chg="addSp delSp modSp new del mod setBg">
        <pc:chgData name="Devansh Singh" userId="914271a125ac5560" providerId="LiveId" clId="{CC054E85-4B31-47F1-BA29-4D029BFB88F8}" dt="2022-03-08T08:52:00.522" v="1415" actId="47"/>
        <pc:sldMkLst>
          <pc:docMk/>
          <pc:sldMk cId="1987209141" sldId="320"/>
        </pc:sldMkLst>
        <pc:spChg chg="del">
          <ac:chgData name="Devansh Singh" userId="914271a125ac5560" providerId="LiveId" clId="{CC054E85-4B31-47F1-BA29-4D029BFB88F8}" dt="2022-03-08T08:47:04.906" v="1373" actId="478"/>
          <ac:spMkLst>
            <pc:docMk/>
            <pc:sldMk cId="1987209141" sldId="320"/>
            <ac:spMk id="2" creationId="{576BE7CB-5E19-4071-A4D0-5C2FDF256FF0}"/>
          </ac:spMkLst>
        </pc:spChg>
        <pc:spChg chg="del mod">
          <ac:chgData name="Devansh Singh" userId="914271a125ac5560" providerId="LiveId" clId="{CC054E85-4B31-47F1-BA29-4D029BFB88F8}" dt="2022-03-08T08:47:15.698" v="1374" actId="26606"/>
          <ac:spMkLst>
            <pc:docMk/>
            <pc:sldMk cId="1987209141" sldId="320"/>
            <ac:spMk id="3" creationId="{C1449401-4CDD-4908-8886-D18570BC1324}"/>
          </ac:spMkLst>
        </pc:spChg>
        <pc:spChg chg="add del">
          <ac:chgData name="Devansh Singh" userId="914271a125ac5560" providerId="LiveId" clId="{CC054E85-4B31-47F1-BA29-4D029BFB88F8}" dt="2022-03-08T08:51:27.401" v="1409" actId="26606"/>
          <ac:spMkLst>
            <pc:docMk/>
            <pc:sldMk cId="1987209141" sldId="320"/>
            <ac:spMk id="9" creationId="{35DB3719-6FDC-4E5D-891D-FF40B7300F64}"/>
          </ac:spMkLst>
        </pc:spChg>
        <pc:spChg chg="add del">
          <ac:chgData name="Devansh Singh" userId="914271a125ac5560" providerId="LiveId" clId="{CC054E85-4B31-47F1-BA29-4D029BFB88F8}" dt="2022-03-08T08:51:27.401" v="1409" actId="26606"/>
          <ac:spMkLst>
            <pc:docMk/>
            <pc:sldMk cId="1987209141" sldId="320"/>
            <ac:spMk id="11" creationId="{E0CBAC23-2E3F-4A90-BA59-F8299F6A5439}"/>
          </ac:spMkLst>
        </pc:spChg>
        <pc:spChg chg="add del">
          <ac:chgData name="Devansh Singh" userId="914271a125ac5560" providerId="LiveId" clId="{CC054E85-4B31-47F1-BA29-4D029BFB88F8}" dt="2022-03-08T08:51:27.401" v="1409" actId="26606"/>
          <ac:spMkLst>
            <pc:docMk/>
            <pc:sldMk cId="1987209141" sldId="320"/>
            <ac:spMk id="16" creationId="{BACC6370-2D7E-4714-9D71-7542949D7D5D}"/>
          </ac:spMkLst>
        </pc:spChg>
        <pc:spChg chg="add del">
          <ac:chgData name="Devansh Singh" userId="914271a125ac5560" providerId="LiveId" clId="{CC054E85-4B31-47F1-BA29-4D029BFB88F8}" dt="2022-03-08T08:51:27.401" v="1409" actId="26606"/>
          <ac:spMkLst>
            <pc:docMk/>
            <pc:sldMk cId="1987209141" sldId="320"/>
            <ac:spMk id="18" creationId="{F68B3F68-107C-434F-AA38-110D5EA91B85}"/>
          </ac:spMkLst>
        </pc:spChg>
        <pc:spChg chg="add del">
          <ac:chgData name="Devansh Singh" userId="914271a125ac5560" providerId="LiveId" clId="{CC054E85-4B31-47F1-BA29-4D029BFB88F8}" dt="2022-03-08T08:51:27.401" v="1409" actId="26606"/>
          <ac:spMkLst>
            <pc:docMk/>
            <pc:sldMk cId="1987209141" sldId="320"/>
            <ac:spMk id="20" creationId="{AAD0DBB9-1A4B-4391-81D4-CB19F9AB918A}"/>
          </ac:spMkLst>
        </pc:spChg>
        <pc:spChg chg="add del">
          <ac:chgData name="Devansh Singh" userId="914271a125ac5560" providerId="LiveId" clId="{CC054E85-4B31-47F1-BA29-4D029BFB88F8}" dt="2022-03-08T08:51:27.401" v="1409" actId="26606"/>
          <ac:spMkLst>
            <pc:docMk/>
            <pc:sldMk cId="1987209141" sldId="320"/>
            <ac:spMk id="22" creationId="{063BBA22-50EA-4C4D-BE05-F1CE4E63AA56}"/>
          </ac:spMkLst>
        </pc:spChg>
        <pc:graphicFrameChg chg="add mod modGraphic">
          <ac:chgData name="Devansh Singh" userId="914271a125ac5560" providerId="LiveId" clId="{CC054E85-4B31-47F1-BA29-4D029BFB88F8}" dt="2022-03-08T08:51:45.533" v="1413" actId="20577"/>
          <ac:graphicFrameMkLst>
            <pc:docMk/>
            <pc:sldMk cId="1987209141" sldId="320"/>
            <ac:graphicFrameMk id="5" creationId="{5E745DC8-1D15-4BDC-9F3B-61640C690CFC}"/>
          </ac:graphicFrameMkLst>
        </pc:graphicFrameChg>
      </pc:sldChg>
      <pc:sldChg chg="addSp delSp modSp new mod setBg">
        <pc:chgData name="Devansh Singh" userId="914271a125ac5560" providerId="LiveId" clId="{CC054E85-4B31-47F1-BA29-4D029BFB88F8}" dt="2022-03-08T08:55:37.613" v="1568"/>
        <pc:sldMkLst>
          <pc:docMk/>
          <pc:sldMk cId="4189567839" sldId="321"/>
        </pc:sldMkLst>
        <pc:spChg chg="mod">
          <ac:chgData name="Devansh Singh" userId="914271a125ac5560" providerId="LiveId" clId="{CC054E85-4B31-47F1-BA29-4D029BFB88F8}" dt="2022-03-08T08:55:37.613" v="1568"/>
          <ac:spMkLst>
            <pc:docMk/>
            <pc:sldMk cId="4189567839" sldId="321"/>
            <ac:spMk id="2" creationId="{26A6C1F6-83FF-4D56-BA5A-FF144F481E9E}"/>
          </ac:spMkLst>
        </pc:spChg>
        <pc:spChg chg="del mod">
          <ac:chgData name="Devansh Singh" userId="914271a125ac5560" providerId="LiveId" clId="{CC054E85-4B31-47F1-BA29-4D029BFB88F8}" dt="2022-03-08T08:53:38.869" v="1519" actId="26606"/>
          <ac:spMkLst>
            <pc:docMk/>
            <pc:sldMk cId="4189567839" sldId="321"/>
            <ac:spMk id="3" creationId="{F37D59A7-0703-4BC4-BAAE-E744F2F01525}"/>
          </ac:spMkLst>
        </pc:spChg>
        <pc:spChg chg="add">
          <ac:chgData name="Devansh Singh" userId="914271a125ac5560" providerId="LiveId" clId="{CC054E85-4B31-47F1-BA29-4D029BFB88F8}" dt="2022-03-08T08:53:38.869" v="1519" actId="26606"/>
          <ac:spMkLst>
            <pc:docMk/>
            <pc:sldMk cId="4189567839" sldId="321"/>
            <ac:spMk id="9" creationId="{BACC6370-2D7E-4714-9D71-7542949D7D5D}"/>
          </ac:spMkLst>
        </pc:spChg>
        <pc:spChg chg="add">
          <ac:chgData name="Devansh Singh" userId="914271a125ac5560" providerId="LiveId" clId="{CC054E85-4B31-47F1-BA29-4D029BFB88F8}" dt="2022-03-08T08:53:38.869" v="1519" actId="26606"/>
          <ac:spMkLst>
            <pc:docMk/>
            <pc:sldMk cId="4189567839" sldId="321"/>
            <ac:spMk id="11" creationId="{F68B3F68-107C-434F-AA38-110D5EA91B85}"/>
          </ac:spMkLst>
        </pc:spChg>
        <pc:spChg chg="add">
          <ac:chgData name="Devansh Singh" userId="914271a125ac5560" providerId="LiveId" clId="{CC054E85-4B31-47F1-BA29-4D029BFB88F8}" dt="2022-03-08T08:53:38.869" v="1519" actId="26606"/>
          <ac:spMkLst>
            <pc:docMk/>
            <pc:sldMk cId="4189567839" sldId="321"/>
            <ac:spMk id="13" creationId="{AAD0DBB9-1A4B-4391-81D4-CB19F9AB918A}"/>
          </ac:spMkLst>
        </pc:spChg>
        <pc:spChg chg="add">
          <ac:chgData name="Devansh Singh" userId="914271a125ac5560" providerId="LiveId" clId="{CC054E85-4B31-47F1-BA29-4D029BFB88F8}" dt="2022-03-08T08:53:38.869" v="1519" actId="26606"/>
          <ac:spMkLst>
            <pc:docMk/>
            <pc:sldMk cId="4189567839" sldId="321"/>
            <ac:spMk id="15" creationId="{063BBA22-50EA-4C4D-BE05-F1CE4E63AA56}"/>
          </ac:spMkLst>
        </pc:spChg>
        <pc:graphicFrameChg chg="add mod modGraphic">
          <ac:chgData name="Devansh Singh" userId="914271a125ac5560" providerId="LiveId" clId="{CC054E85-4B31-47F1-BA29-4D029BFB88F8}" dt="2022-03-08T08:55:03.128" v="1565" actId="1076"/>
          <ac:graphicFrameMkLst>
            <pc:docMk/>
            <pc:sldMk cId="4189567839" sldId="321"/>
            <ac:graphicFrameMk id="5" creationId="{C74AEA8B-8F0D-47A6-8B6F-3F70126AF6CC}"/>
          </ac:graphicFrameMkLst>
        </pc:graphicFrameChg>
      </pc:sldChg>
      <pc:sldChg chg="addSp delSp modSp new mod setBg">
        <pc:chgData name="Devansh Singh" userId="914271a125ac5560" providerId="LiveId" clId="{CC054E85-4B31-47F1-BA29-4D029BFB88F8}" dt="2022-03-08T08:57:30.117" v="1642" actId="113"/>
        <pc:sldMkLst>
          <pc:docMk/>
          <pc:sldMk cId="3250217972" sldId="322"/>
        </pc:sldMkLst>
        <pc:spChg chg="del mod">
          <ac:chgData name="Devansh Singh" userId="914271a125ac5560" providerId="LiveId" clId="{CC054E85-4B31-47F1-BA29-4D029BFB88F8}" dt="2022-03-08T08:55:56.232" v="1571" actId="478"/>
          <ac:spMkLst>
            <pc:docMk/>
            <pc:sldMk cId="3250217972" sldId="322"/>
            <ac:spMk id="2" creationId="{366B9CE5-9485-4630-829D-684049E8607D}"/>
          </ac:spMkLst>
        </pc:spChg>
        <pc:spChg chg="del mod">
          <ac:chgData name="Devansh Singh" userId="914271a125ac5560" providerId="LiveId" clId="{CC054E85-4B31-47F1-BA29-4D029BFB88F8}" dt="2022-03-08T08:56:48.608" v="1635" actId="26606"/>
          <ac:spMkLst>
            <pc:docMk/>
            <pc:sldMk cId="3250217972" sldId="322"/>
            <ac:spMk id="3" creationId="{2E9B083D-6437-4D6D-B854-44B4F03A43F2}"/>
          </ac:spMkLst>
        </pc:spChg>
        <pc:spChg chg="add">
          <ac:chgData name="Devansh Singh" userId="914271a125ac5560" providerId="LiveId" clId="{CC054E85-4B31-47F1-BA29-4D029BFB88F8}" dt="2022-03-08T08:56:48.608" v="1635" actId="26606"/>
          <ac:spMkLst>
            <pc:docMk/>
            <pc:sldMk cId="3250217972" sldId="322"/>
            <ac:spMk id="9" creationId="{35DB3719-6FDC-4E5D-891D-FF40B7300F64}"/>
          </ac:spMkLst>
        </pc:spChg>
        <pc:spChg chg="add">
          <ac:chgData name="Devansh Singh" userId="914271a125ac5560" providerId="LiveId" clId="{CC054E85-4B31-47F1-BA29-4D029BFB88F8}" dt="2022-03-08T08:56:48.608" v="1635" actId="26606"/>
          <ac:spMkLst>
            <pc:docMk/>
            <pc:sldMk cId="3250217972" sldId="322"/>
            <ac:spMk id="11" creationId="{E0CBAC23-2E3F-4A90-BA59-F8299F6A5439}"/>
          </ac:spMkLst>
        </pc:spChg>
        <pc:graphicFrameChg chg="add mod modGraphic">
          <ac:chgData name="Devansh Singh" userId="914271a125ac5560" providerId="LiveId" clId="{CC054E85-4B31-47F1-BA29-4D029BFB88F8}" dt="2022-03-08T08:57:30.117" v="1642" actId="113"/>
          <ac:graphicFrameMkLst>
            <pc:docMk/>
            <pc:sldMk cId="3250217972" sldId="322"/>
            <ac:graphicFrameMk id="5" creationId="{CB9D4BB5-3FF3-4073-9716-56AC85E77709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1C3EB5-EE7E-49D6-87E1-B07527695E8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8F7CF38-57A7-4B2B-BC75-24BC5A3D1345}">
      <dgm:prSet/>
      <dgm:spPr/>
      <dgm:t>
        <a:bodyPr/>
        <a:lstStyle/>
        <a:p>
          <a:pPr>
            <a:defRPr cap="all"/>
          </a:pPr>
          <a:r>
            <a:rPr lang="en-US"/>
            <a:t>Data Science</a:t>
          </a:r>
        </a:p>
      </dgm:t>
    </dgm:pt>
    <dgm:pt modelId="{EADEB868-AC8E-42C9-B85D-5ABECD8386FC}" type="parTrans" cxnId="{1568785D-4D12-460D-9D5C-848079AB179C}">
      <dgm:prSet/>
      <dgm:spPr/>
      <dgm:t>
        <a:bodyPr/>
        <a:lstStyle/>
        <a:p>
          <a:endParaRPr lang="en-US"/>
        </a:p>
      </dgm:t>
    </dgm:pt>
    <dgm:pt modelId="{39EAA214-3F52-4758-8A0C-1B51BB9D3620}" type="sibTrans" cxnId="{1568785D-4D12-460D-9D5C-848079AB179C}">
      <dgm:prSet/>
      <dgm:spPr/>
      <dgm:t>
        <a:bodyPr/>
        <a:lstStyle/>
        <a:p>
          <a:endParaRPr lang="en-US"/>
        </a:p>
      </dgm:t>
    </dgm:pt>
    <dgm:pt modelId="{1999EC3F-56C4-4EC4-815B-E2FFA3675593}">
      <dgm:prSet/>
      <dgm:spPr/>
      <dgm:t>
        <a:bodyPr/>
        <a:lstStyle/>
        <a:p>
          <a:pPr>
            <a:defRPr cap="all"/>
          </a:pPr>
          <a:r>
            <a:rPr lang="en-US"/>
            <a:t>Machine Learning</a:t>
          </a:r>
        </a:p>
      </dgm:t>
    </dgm:pt>
    <dgm:pt modelId="{C24311EE-98CF-45A2-8DC5-0FF52AB91AA2}" type="parTrans" cxnId="{0DA10B81-413C-4854-8030-75D7DF859024}">
      <dgm:prSet/>
      <dgm:spPr/>
      <dgm:t>
        <a:bodyPr/>
        <a:lstStyle/>
        <a:p>
          <a:endParaRPr lang="en-US"/>
        </a:p>
      </dgm:t>
    </dgm:pt>
    <dgm:pt modelId="{7F6DC20D-1DC8-4BB8-9BE1-E3312602A545}" type="sibTrans" cxnId="{0DA10B81-413C-4854-8030-75D7DF859024}">
      <dgm:prSet/>
      <dgm:spPr/>
      <dgm:t>
        <a:bodyPr/>
        <a:lstStyle/>
        <a:p>
          <a:endParaRPr lang="en-US"/>
        </a:p>
      </dgm:t>
    </dgm:pt>
    <dgm:pt modelId="{0631DB9F-F7FF-43D6-A636-24F3244BB7A5}">
      <dgm:prSet/>
      <dgm:spPr/>
      <dgm:t>
        <a:bodyPr/>
        <a:lstStyle/>
        <a:p>
          <a:pPr>
            <a:defRPr cap="all"/>
          </a:pPr>
          <a:r>
            <a:rPr lang="en-US"/>
            <a:t>Artificial Intelligence</a:t>
          </a:r>
        </a:p>
      </dgm:t>
    </dgm:pt>
    <dgm:pt modelId="{2095A629-8ABE-4A83-A015-1DE219708BC7}" type="parTrans" cxnId="{104298A1-87F1-4B34-838C-A5855018E897}">
      <dgm:prSet/>
      <dgm:spPr/>
      <dgm:t>
        <a:bodyPr/>
        <a:lstStyle/>
        <a:p>
          <a:endParaRPr lang="en-US"/>
        </a:p>
      </dgm:t>
    </dgm:pt>
    <dgm:pt modelId="{B6660B92-539C-4C26-BDEE-BA6D1FBDB522}" type="sibTrans" cxnId="{104298A1-87F1-4B34-838C-A5855018E897}">
      <dgm:prSet/>
      <dgm:spPr/>
      <dgm:t>
        <a:bodyPr/>
        <a:lstStyle/>
        <a:p>
          <a:endParaRPr lang="en-US"/>
        </a:p>
      </dgm:t>
    </dgm:pt>
    <dgm:pt modelId="{AD34A5E0-2B12-423B-8BA7-9A780BF4DB4F}">
      <dgm:prSet/>
      <dgm:spPr/>
      <dgm:t>
        <a:bodyPr/>
        <a:lstStyle/>
        <a:p>
          <a:pPr>
            <a:defRPr cap="all"/>
          </a:pPr>
          <a:r>
            <a:rPr lang="en-US"/>
            <a:t>Web Application</a:t>
          </a:r>
        </a:p>
      </dgm:t>
    </dgm:pt>
    <dgm:pt modelId="{D15448B2-3A2D-45C0-B421-6DECE3546DA5}" type="parTrans" cxnId="{970F4BAE-8473-4197-B96B-72735A9877A6}">
      <dgm:prSet/>
      <dgm:spPr/>
      <dgm:t>
        <a:bodyPr/>
        <a:lstStyle/>
        <a:p>
          <a:endParaRPr lang="en-US"/>
        </a:p>
      </dgm:t>
    </dgm:pt>
    <dgm:pt modelId="{AEDEC7D1-A9FA-4DFE-B84A-9530EE4B99B2}" type="sibTrans" cxnId="{970F4BAE-8473-4197-B96B-72735A9877A6}">
      <dgm:prSet/>
      <dgm:spPr/>
      <dgm:t>
        <a:bodyPr/>
        <a:lstStyle/>
        <a:p>
          <a:endParaRPr lang="en-US"/>
        </a:p>
      </dgm:t>
    </dgm:pt>
    <dgm:pt modelId="{E93D5B6C-98F9-4E0B-83F2-164076AEEC21}">
      <dgm:prSet/>
      <dgm:spPr/>
      <dgm:t>
        <a:bodyPr/>
        <a:lstStyle/>
        <a:p>
          <a:pPr>
            <a:defRPr cap="all"/>
          </a:pPr>
          <a:r>
            <a:rPr lang="en-US"/>
            <a:t>Scripting and automation</a:t>
          </a:r>
        </a:p>
      </dgm:t>
    </dgm:pt>
    <dgm:pt modelId="{6CB7769A-9196-4B68-9EAB-7CD5D802CCB1}" type="parTrans" cxnId="{C26D9657-3CFD-408E-BF91-41EE72F10DEB}">
      <dgm:prSet/>
      <dgm:spPr/>
      <dgm:t>
        <a:bodyPr/>
        <a:lstStyle/>
        <a:p>
          <a:endParaRPr lang="en-US"/>
        </a:p>
      </dgm:t>
    </dgm:pt>
    <dgm:pt modelId="{2D8DC323-6F62-412E-93F1-30B63435098B}" type="sibTrans" cxnId="{C26D9657-3CFD-408E-BF91-41EE72F10DEB}">
      <dgm:prSet/>
      <dgm:spPr/>
      <dgm:t>
        <a:bodyPr/>
        <a:lstStyle/>
        <a:p>
          <a:endParaRPr lang="en-US"/>
        </a:p>
      </dgm:t>
    </dgm:pt>
    <dgm:pt modelId="{715C98EA-2554-4FC7-99E8-8C1529FA1B9B}" type="pres">
      <dgm:prSet presAssocID="{221C3EB5-EE7E-49D6-87E1-B07527695E89}" presName="root" presStyleCnt="0">
        <dgm:presLayoutVars>
          <dgm:dir/>
          <dgm:resizeHandles val="exact"/>
        </dgm:presLayoutVars>
      </dgm:prSet>
      <dgm:spPr/>
    </dgm:pt>
    <dgm:pt modelId="{4AC5990F-2DAF-4F46-BB03-DC3A91689605}" type="pres">
      <dgm:prSet presAssocID="{D8F7CF38-57A7-4B2B-BC75-24BC5A3D1345}" presName="compNode" presStyleCnt="0"/>
      <dgm:spPr/>
    </dgm:pt>
    <dgm:pt modelId="{E6076C3A-3C5D-4938-BC37-FFC40A6696CC}" type="pres">
      <dgm:prSet presAssocID="{D8F7CF38-57A7-4B2B-BC75-24BC5A3D1345}" presName="iconBgRect" presStyleLbl="bgShp" presStyleIdx="0" presStyleCnt="5"/>
      <dgm:spPr/>
    </dgm:pt>
    <dgm:pt modelId="{0B82960C-8645-476F-8FEB-4B7B8D1DD9FA}" type="pres">
      <dgm:prSet presAssocID="{D8F7CF38-57A7-4B2B-BC75-24BC5A3D134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29BB23E-0932-4B3C-8311-1B4B9805D09D}" type="pres">
      <dgm:prSet presAssocID="{D8F7CF38-57A7-4B2B-BC75-24BC5A3D1345}" presName="spaceRect" presStyleCnt="0"/>
      <dgm:spPr/>
    </dgm:pt>
    <dgm:pt modelId="{4129FC9C-A3BC-467D-843D-D8285E9EB265}" type="pres">
      <dgm:prSet presAssocID="{D8F7CF38-57A7-4B2B-BC75-24BC5A3D1345}" presName="textRect" presStyleLbl="revTx" presStyleIdx="0" presStyleCnt="5">
        <dgm:presLayoutVars>
          <dgm:chMax val="1"/>
          <dgm:chPref val="1"/>
        </dgm:presLayoutVars>
      </dgm:prSet>
      <dgm:spPr/>
    </dgm:pt>
    <dgm:pt modelId="{ACD31EF0-0E65-4D6A-917A-4433AEB9C72C}" type="pres">
      <dgm:prSet presAssocID="{39EAA214-3F52-4758-8A0C-1B51BB9D3620}" presName="sibTrans" presStyleCnt="0"/>
      <dgm:spPr/>
    </dgm:pt>
    <dgm:pt modelId="{29B1BBA1-6C3C-438D-ABE6-8F73D4AEB0D8}" type="pres">
      <dgm:prSet presAssocID="{1999EC3F-56C4-4EC4-815B-E2FFA3675593}" presName="compNode" presStyleCnt="0"/>
      <dgm:spPr/>
    </dgm:pt>
    <dgm:pt modelId="{E6DD90B9-11CB-4357-9D5A-49DA314D3163}" type="pres">
      <dgm:prSet presAssocID="{1999EC3F-56C4-4EC4-815B-E2FFA3675593}" presName="iconBgRect" presStyleLbl="bgShp" presStyleIdx="1" presStyleCnt="5"/>
      <dgm:spPr/>
    </dgm:pt>
    <dgm:pt modelId="{533548F5-9B58-48C0-8303-A8269CB3FC41}" type="pres">
      <dgm:prSet presAssocID="{1999EC3F-56C4-4EC4-815B-E2FFA367559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5FA3F79-401C-4945-AEF1-4696C91C36E4}" type="pres">
      <dgm:prSet presAssocID="{1999EC3F-56C4-4EC4-815B-E2FFA3675593}" presName="spaceRect" presStyleCnt="0"/>
      <dgm:spPr/>
    </dgm:pt>
    <dgm:pt modelId="{6164D82C-19F6-4892-9572-D32974151573}" type="pres">
      <dgm:prSet presAssocID="{1999EC3F-56C4-4EC4-815B-E2FFA3675593}" presName="textRect" presStyleLbl="revTx" presStyleIdx="1" presStyleCnt="5">
        <dgm:presLayoutVars>
          <dgm:chMax val="1"/>
          <dgm:chPref val="1"/>
        </dgm:presLayoutVars>
      </dgm:prSet>
      <dgm:spPr/>
    </dgm:pt>
    <dgm:pt modelId="{174E63B7-0BD6-4CC4-96B4-D8F086D9CF21}" type="pres">
      <dgm:prSet presAssocID="{7F6DC20D-1DC8-4BB8-9BE1-E3312602A545}" presName="sibTrans" presStyleCnt="0"/>
      <dgm:spPr/>
    </dgm:pt>
    <dgm:pt modelId="{8FAFEC8F-3FA3-4C24-827D-5AAE3762CF57}" type="pres">
      <dgm:prSet presAssocID="{0631DB9F-F7FF-43D6-A636-24F3244BB7A5}" presName="compNode" presStyleCnt="0"/>
      <dgm:spPr/>
    </dgm:pt>
    <dgm:pt modelId="{78E06D9C-149A-4739-8AF0-19B32FD19245}" type="pres">
      <dgm:prSet presAssocID="{0631DB9F-F7FF-43D6-A636-24F3244BB7A5}" presName="iconBgRect" presStyleLbl="bgShp" presStyleIdx="2" presStyleCnt="5"/>
      <dgm:spPr/>
    </dgm:pt>
    <dgm:pt modelId="{DC0767AE-4CC1-4CB3-A492-CA88BE24E100}" type="pres">
      <dgm:prSet presAssocID="{0631DB9F-F7FF-43D6-A636-24F3244BB7A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AA711EC7-CADE-466A-8B99-4ABBE3B1288A}" type="pres">
      <dgm:prSet presAssocID="{0631DB9F-F7FF-43D6-A636-24F3244BB7A5}" presName="spaceRect" presStyleCnt="0"/>
      <dgm:spPr/>
    </dgm:pt>
    <dgm:pt modelId="{DCCA2D33-589F-4EFC-95E9-02A125DC5B4F}" type="pres">
      <dgm:prSet presAssocID="{0631DB9F-F7FF-43D6-A636-24F3244BB7A5}" presName="textRect" presStyleLbl="revTx" presStyleIdx="2" presStyleCnt="5">
        <dgm:presLayoutVars>
          <dgm:chMax val="1"/>
          <dgm:chPref val="1"/>
        </dgm:presLayoutVars>
      </dgm:prSet>
      <dgm:spPr/>
    </dgm:pt>
    <dgm:pt modelId="{41D59C3D-1425-4883-8243-C9AEF02B5363}" type="pres">
      <dgm:prSet presAssocID="{B6660B92-539C-4C26-BDEE-BA6D1FBDB522}" presName="sibTrans" presStyleCnt="0"/>
      <dgm:spPr/>
    </dgm:pt>
    <dgm:pt modelId="{17BDD935-1D73-4E07-A8F0-5529F83EC1C8}" type="pres">
      <dgm:prSet presAssocID="{AD34A5E0-2B12-423B-8BA7-9A780BF4DB4F}" presName="compNode" presStyleCnt="0"/>
      <dgm:spPr/>
    </dgm:pt>
    <dgm:pt modelId="{EF6C0EFD-02A3-4826-BE19-792D34310A57}" type="pres">
      <dgm:prSet presAssocID="{AD34A5E0-2B12-423B-8BA7-9A780BF4DB4F}" presName="iconBgRect" presStyleLbl="bgShp" presStyleIdx="3" presStyleCnt="5"/>
      <dgm:spPr/>
    </dgm:pt>
    <dgm:pt modelId="{9ECF3F8F-6873-4236-BC12-C8E3105E5A1A}" type="pres">
      <dgm:prSet presAssocID="{AD34A5E0-2B12-423B-8BA7-9A780BF4DB4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EA077E9-C922-4222-BDDA-6C38B5C6C844}" type="pres">
      <dgm:prSet presAssocID="{AD34A5E0-2B12-423B-8BA7-9A780BF4DB4F}" presName="spaceRect" presStyleCnt="0"/>
      <dgm:spPr/>
    </dgm:pt>
    <dgm:pt modelId="{AFAB4BB3-749E-443F-A72B-847F0D31FA75}" type="pres">
      <dgm:prSet presAssocID="{AD34A5E0-2B12-423B-8BA7-9A780BF4DB4F}" presName="textRect" presStyleLbl="revTx" presStyleIdx="3" presStyleCnt="5">
        <dgm:presLayoutVars>
          <dgm:chMax val="1"/>
          <dgm:chPref val="1"/>
        </dgm:presLayoutVars>
      </dgm:prSet>
      <dgm:spPr/>
    </dgm:pt>
    <dgm:pt modelId="{46DBDB4E-628F-48C6-83BF-12D4FA041D0F}" type="pres">
      <dgm:prSet presAssocID="{AEDEC7D1-A9FA-4DFE-B84A-9530EE4B99B2}" presName="sibTrans" presStyleCnt="0"/>
      <dgm:spPr/>
    </dgm:pt>
    <dgm:pt modelId="{05B6F47F-D2DE-496B-9403-62E089452433}" type="pres">
      <dgm:prSet presAssocID="{E93D5B6C-98F9-4E0B-83F2-164076AEEC21}" presName="compNode" presStyleCnt="0"/>
      <dgm:spPr/>
    </dgm:pt>
    <dgm:pt modelId="{1D5EB02B-42FF-4D06-A956-5F203004543D}" type="pres">
      <dgm:prSet presAssocID="{E93D5B6C-98F9-4E0B-83F2-164076AEEC21}" presName="iconBgRect" presStyleLbl="bgShp" presStyleIdx="4" presStyleCnt="5"/>
      <dgm:spPr/>
    </dgm:pt>
    <dgm:pt modelId="{5EFDEA12-FD15-4218-BE37-0CEA03A22756}" type="pres">
      <dgm:prSet presAssocID="{E93D5B6C-98F9-4E0B-83F2-164076AEEC2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FB4DCAB-6736-49C2-9F58-9BA1446E6232}" type="pres">
      <dgm:prSet presAssocID="{E93D5B6C-98F9-4E0B-83F2-164076AEEC21}" presName="spaceRect" presStyleCnt="0"/>
      <dgm:spPr/>
    </dgm:pt>
    <dgm:pt modelId="{4F5F5AE3-A272-4DD2-95B7-4782799FCE6C}" type="pres">
      <dgm:prSet presAssocID="{E93D5B6C-98F9-4E0B-83F2-164076AEEC2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1AB2C29-5220-4D15-B4F3-A3681E3D1B36}" type="presOf" srcId="{0631DB9F-F7FF-43D6-A636-24F3244BB7A5}" destId="{DCCA2D33-589F-4EFC-95E9-02A125DC5B4F}" srcOrd="0" destOrd="0" presId="urn:microsoft.com/office/officeart/2018/5/layout/IconCircleLabelList"/>
    <dgm:cxn modelId="{55245840-5C74-45D3-A9D4-2B6401626484}" type="presOf" srcId="{221C3EB5-EE7E-49D6-87E1-B07527695E89}" destId="{715C98EA-2554-4FC7-99E8-8C1529FA1B9B}" srcOrd="0" destOrd="0" presId="urn:microsoft.com/office/officeart/2018/5/layout/IconCircleLabelList"/>
    <dgm:cxn modelId="{1568785D-4D12-460D-9D5C-848079AB179C}" srcId="{221C3EB5-EE7E-49D6-87E1-B07527695E89}" destId="{D8F7CF38-57A7-4B2B-BC75-24BC5A3D1345}" srcOrd="0" destOrd="0" parTransId="{EADEB868-AC8E-42C9-B85D-5ABECD8386FC}" sibTransId="{39EAA214-3F52-4758-8A0C-1B51BB9D3620}"/>
    <dgm:cxn modelId="{76C2216B-67CB-430E-A1DB-6ED62A8556F5}" type="presOf" srcId="{AD34A5E0-2B12-423B-8BA7-9A780BF4DB4F}" destId="{AFAB4BB3-749E-443F-A72B-847F0D31FA75}" srcOrd="0" destOrd="0" presId="urn:microsoft.com/office/officeart/2018/5/layout/IconCircleLabelList"/>
    <dgm:cxn modelId="{05595077-A17B-4C28-BB2A-562E4BF1A1E0}" type="presOf" srcId="{E93D5B6C-98F9-4E0B-83F2-164076AEEC21}" destId="{4F5F5AE3-A272-4DD2-95B7-4782799FCE6C}" srcOrd="0" destOrd="0" presId="urn:microsoft.com/office/officeart/2018/5/layout/IconCircleLabelList"/>
    <dgm:cxn modelId="{C26D9657-3CFD-408E-BF91-41EE72F10DEB}" srcId="{221C3EB5-EE7E-49D6-87E1-B07527695E89}" destId="{E93D5B6C-98F9-4E0B-83F2-164076AEEC21}" srcOrd="4" destOrd="0" parTransId="{6CB7769A-9196-4B68-9EAB-7CD5D802CCB1}" sibTransId="{2D8DC323-6F62-412E-93F1-30B63435098B}"/>
    <dgm:cxn modelId="{0DA10B81-413C-4854-8030-75D7DF859024}" srcId="{221C3EB5-EE7E-49D6-87E1-B07527695E89}" destId="{1999EC3F-56C4-4EC4-815B-E2FFA3675593}" srcOrd="1" destOrd="0" parTransId="{C24311EE-98CF-45A2-8DC5-0FF52AB91AA2}" sibTransId="{7F6DC20D-1DC8-4BB8-9BE1-E3312602A545}"/>
    <dgm:cxn modelId="{00ACB284-6056-4FB3-B38E-CC2F956CCEE3}" type="presOf" srcId="{1999EC3F-56C4-4EC4-815B-E2FFA3675593}" destId="{6164D82C-19F6-4892-9572-D32974151573}" srcOrd="0" destOrd="0" presId="urn:microsoft.com/office/officeart/2018/5/layout/IconCircleLabelList"/>
    <dgm:cxn modelId="{104298A1-87F1-4B34-838C-A5855018E897}" srcId="{221C3EB5-EE7E-49D6-87E1-B07527695E89}" destId="{0631DB9F-F7FF-43D6-A636-24F3244BB7A5}" srcOrd="2" destOrd="0" parTransId="{2095A629-8ABE-4A83-A015-1DE219708BC7}" sibTransId="{B6660B92-539C-4C26-BDEE-BA6D1FBDB522}"/>
    <dgm:cxn modelId="{970F4BAE-8473-4197-B96B-72735A9877A6}" srcId="{221C3EB5-EE7E-49D6-87E1-B07527695E89}" destId="{AD34A5E0-2B12-423B-8BA7-9A780BF4DB4F}" srcOrd="3" destOrd="0" parTransId="{D15448B2-3A2D-45C0-B421-6DECE3546DA5}" sibTransId="{AEDEC7D1-A9FA-4DFE-B84A-9530EE4B99B2}"/>
    <dgm:cxn modelId="{673E47B4-4DD2-4197-AAD3-FA3EBE1B2B71}" type="presOf" srcId="{D8F7CF38-57A7-4B2B-BC75-24BC5A3D1345}" destId="{4129FC9C-A3BC-467D-843D-D8285E9EB265}" srcOrd="0" destOrd="0" presId="urn:microsoft.com/office/officeart/2018/5/layout/IconCircleLabelList"/>
    <dgm:cxn modelId="{0117150A-2CF5-4DC5-AD97-A92D21D543F1}" type="presParOf" srcId="{715C98EA-2554-4FC7-99E8-8C1529FA1B9B}" destId="{4AC5990F-2DAF-4F46-BB03-DC3A91689605}" srcOrd="0" destOrd="0" presId="urn:microsoft.com/office/officeart/2018/5/layout/IconCircleLabelList"/>
    <dgm:cxn modelId="{76350A1B-7C7A-4BFA-9F15-3421CB954812}" type="presParOf" srcId="{4AC5990F-2DAF-4F46-BB03-DC3A91689605}" destId="{E6076C3A-3C5D-4938-BC37-FFC40A6696CC}" srcOrd="0" destOrd="0" presId="urn:microsoft.com/office/officeart/2018/5/layout/IconCircleLabelList"/>
    <dgm:cxn modelId="{2FEDF1D3-D48C-440F-9432-FE3D282B20C5}" type="presParOf" srcId="{4AC5990F-2DAF-4F46-BB03-DC3A91689605}" destId="{0B82960C-8645-476F-8FEB-4B7B8D1DD9FA}" srcOrd="1" destOrd="0" presId="urn:microsoft.com/office/officeart/2018/5/layout/IconCircleLabelList"/>
    <dgm:cxn modelId="{121F26B7-CF05-4D11-82D4-3A2F1F8EB596}" type="presParOf" srcId="{4AC5990F-2DAF-4F46-BB03-DC3A91689605}" destId="{329BB23E-0932-4B3C-8311-1B4B9805D09D}" srcOrd="2" destOrd="0" presId="urn:microsoft.com/office/officeart/2018/5/layout/IconCircleLabelList"/>
    <dgm:cxn modelId="{CCCDF58B-1852-4ADC-983D-F5B4622929ED}" type="presParOf" srcId="{4AC5990F-2DAF-4F46-BB03-DC3A91689605}" destId="{4129FC9C-A3BC-467D-843D-D8285E9EB265}" srcOrd="3" destOrd="0" presId="urn:microsoft.com/office/officeart/2018/5/layout/IconCircleLabelList"/>
    <dgm:cxn modelId="{70493594-A9DE-41CC-8309-F80D91AFD543}" type="presParOf" srcId="{715C98EA-2554-4FC7-99E8-8C1529FA1B9B}" destId="{ACD31EF0-0E65-4D6A-917A-4433AEB9C72C}" srcOrd="1" destOrd="0" presId="urn:microsoft.com/office/officeart/2018/5/layout/IconCircleLabelList"/>
    <dgm:cxn modelId="{EAFC8263-FD26-4ABD-9609-939DB5528A7C}" type="presParOf" srcId="{715C98EA-2554-4FC7-99E8-8C1529FA1B9B}" destId="{29B1BBA1-6C3C-438D-ABE6-8F73D4AEB0D8}" srcOrd="2" destOrd="0" presId="urn:microsoft.com/office/officeart/2018/5/layout/IconCircleLabelList"/>
    <dgm:cxn modelId="{A1FEA349-F4CB-44A6-B502-49E643FAE94A}" type="presParOf" srcId="{29B1BBA1-6C3C-438D-ABE6-8F73D4AEB0D8}" destId="{E6DD90B9-11CB-4357-9D5A-49DA314D3163}" srcOrd="0" destOrd="0" presId="urn:microsoft.com/office/officeart/2018/5/layout/IconCircleLabelList"/>
    <dgm:cxn modelId="{AF1EC28D-E614-484D-B13C-A0CEC44B668A}" type="presParOf" srcId="{29B1BBA1-6C3C-438D-ABE6-8F73D4AEB0D8}" destId="{533548F5-9B58-48C0-8303-A8269CB3FC41}" srcOrd="1" destOrd="0" presId="urn:microsoft.com/office/officeart/2018/5/layout/IconCircleLabelList"/>
    <dgm:cxn modelId="{E9A58BF8-E781-4DD9-9248-17C1BFDA64AF}" type="presParOf" srcId="{29B1BBA1-6C3C-438D-ABE6-8F73D4AEB0D8}" destId="{75FA3F79-401C-4945-AEF1-4696C91C36E4}" srcOrd="2" destOrd="0" presId="urn:microsoft.com/office/officeart/2018/5/layout/IconCircleLabelList"/>
    <dgm:cxn modelId="{05ACADEA-D90F-4F72-B92B-1AF8C06D42C1}" type="presParOf" srcId="{29B1BBA1-6C3C-438D-ABE6-8F73D4AEB0D8}" destId="{6164D82C-19F6-4892-9572-D32974151573}" srcOrd="3" destOrd="0" presId="urn:microsoft.com/office/officeart/2018/5/layout/IconCircleLabelList"/>
    <dgm:cxn modelId="{BEC09A3F-4F00-437B-AE37-1559971F9C52}" type="presParOf" srcId="{715C98EA-2554-4FC7-99E8-8C1529FA1B9B}" destId="{174E63B7-0BD6-4CC4-96B4-D8F086D9CF21}" srcOrd="3" destOrd="0" presId="urn:microsoft.com/office/officeart/2018/5/layout/IconCircleLabelList"/>
    <dgm:cxn modelId="{85CBC429-D2E1-462E-A030-8B68F040CBFA}" type="presParOf" srcId="{715C98EA-2554-4FC7-99E8-8C1529FA1B9B}" destId="{8FAFEC8F-3FA3-4C24-827D-5AAE3762CF57}" srcOrd="4" destOrd="0" presId="urn:microsoft.com/office/officeart/2018/5/layout/IconCircleLabelList"/>
    <dgm:cxn modelId="{3B9E2B96-EBA1-45F4-9DC0-AA43EF42FD80}" type="presParOf" srcId="{8FAFEC8F-3FA3-4C24-827D-5AAE3762CF57}" destId="{78E06D9C-149A-4739-8AF0-19B32FD19245}" srcOrd="0" destOrd="0" presId="urn:microsoft.com/office/officeart/2018/5/layout/IconCircleLabelList"/>
    <dgm:cxn modelId="{CE544D9A-8558-4084-A80B-F7FFF86EFACC}" type="presParOf" srcId="{8FAFEC8F-3FA3-4C24-827D-5AAE3762CF57}" destId="{DC0767AE-4CC1-4CB3-A492-CA88BE24E100}" srcOrd="1" destOrd="0" presId="urn:microsoft.com/office/officeart/2018/5/layout/IconCircleLabelList"/>
    <dgm:cxn modelId="{F4947E0B-E9ED-4F4C-9653-4116D9002CF1}" type="presParOf" srcId="{8FAFEC8F-3FA3-4C24-827D-5AAE3762CF57}" destId="{AA711EC7-CADE-466A-8B99-4ABBE3B1288A}" srcOrd="2" destOrd="0" presId="urn:microsoft.com/office/officeart/2018/5/layout/IconCircleLabelList"/>
    <dgm:cxn modelId="{2731A001-0462-4BF8-85D1-9BB315AE1BC9}" type="presParOf" srcId="{8FAFEC8F-3FA3-4C24-827D-5AAE3762CF57}" destId="{DCCA2D33-589F-4EFC-95E9-02A125DC5B4F}" srcOrd="3" destOrd="0" presId="urn:microsoft.com/office/officeart/2018/5/layout/IconCircleLabelList"/>
    <dgm:cxn modelId="{D1BC98C2-D952-4B81-A577-A42AADAB58CF}" type="presParOf" srcId="{715C98EA-2554-4FC7-99E8-8C1529FA1B9B}" destId="{41D59C3D-1425-4883-8243-C9AEF02B5363}" srcOrd="5" destOrd="0" presId="urn:microsoft.com/office/officeart/2018/5/layout/IconCircleLabelList"/>
    <dgm:cxn modelId="{EA2C1EFA-D0EA-4B04-9649-4601BDAA1BED}" type="presParOf" srcId="{715C98EA-2554-4FC7-99E8-8C1529FA1B9B}" destId="{17BDD935-1D73-4E07-A8F0-5529F83EC1C8}" srcOrd="6" destOrd="0" presId="urn:microsoft.com/office/officeart/2018/5/layout/IconCircleLabelList"/>
    <dgm:cxn modelId="{80EFABDA-47CC-4782-9766-3D155241D423}" type="presParOf" srcId="{17BDD935-1D73-4E07-A8F0-5529F83EC1C8}" destId="{EF6C0EFD-02A3-4826-BE19-792D34310A57}" srcOrd="0" destOrd="0" presId="urn:microsoft.com/office/officeart/2018/5/layout/IconCircleLabelList"/>
    <dgm:cxn modelId="{9A259387-4B65-42DA-BEE8-70BCC5B00627}" type="presParOf" srcId="{17BDD935-1D73-4E07-A8F0-5529F83EC1C8}" destId="{9ECF3F8F-6873-4236-BC12-C8E3105E5A1A}" srcOrd="1" destOrd="0" presId="urn:microsoft.com/office/officeart/2018/5/layout/IconCircleLabelList"/>
    <dgm:cxn modelId="{7369AC4B-7937-4E2B-BD48-C750FCF688DF}" type="presParOf" srcId="{17BDD935-1D73-4E07-A8F0-5529F83EC1C8}" destId="{DEA077E9-C922-4222-BDDA-6C38B5C6C844}" srcOrd="2" destOrd="0" presId="urn:microsoft.com/office/officeart/2018/5/layout/IconCircleLabelList"/>
    <dgm:cxn modelId="{AF3B341D-4709-43B9-9035-1B6C765FE169}" type="presParOf" srcId="{17BDD935-1D73-4E07-A8F0-5529F83EC1C8}" destId="{AFAB4BB3-749E-443F-A72B-847F0D31FA75}" srcOrd="3" destOrd="0" presId="urn:microsoft.com/office/officeart/2018/5/layout/IconCircleLabelList"/>
    <dgm:cxn modelId="{561A9E52-8BA1-48F2-BA5D-A067907F20B3}" type="presParOf" srcId="{715C98EA-2554-4FC7-99E8-8C1529FA1B9B}" destId="{46DBDB4E-628F-48C6-83BF-12D4FA041D0F}" srcOrd="7" destOrd="0" presId="urn:microsoft.com/office/officeart/2018/5/layout/IconCircleLabelList"/>
    <dgm:cxn modelId="{E6C9A1A4-5419-4EE7-B493-58987D17AA77}" type="presParOf" srcId="{715C98EA-2554-4FC7-99E8-8C1529FA1B9B}" destId="{05B6F47F-D2DE-496B-9403-62E089452433}" srcOrd="8" destOrd="0" presId="urn:microsoft.com/office/officeart/2018/5/layout/IconCircleLabelList"/>
    <dgm:cxn modelId="{9F3FF8A5-B9F4-4157-8387-9C881B7FF0D7}" type="presParOf" srcId="{05B6F47F-D2DE-496B-9403-62E089452433}" destId="{1D5EB02B-42FF-4D06-A956-5F203004543D}" srcOrd="0" destOrd="0" presId="urn:microsoft.com/office/officeart/2018/5/layout/IconCircleLabelList"/>
    <dgm:cxn modelId="{9DDADF2A-B17D-4F20-9E3F-86887864BDC0}" type="presParOf" srcId="{05B6F47F-D2DE-496B-9403-62E089452433}" destId="{5EFDEA12-FD15-4218-BE37-0CEA03A22756}" srcOrd="1" destOrd="0" presId="urn:microsoft.com/office/officeart/2018/5/layout/IconCircleLabelList"/>
    <dgm:cxn modelId="{98693DBF-5A9D-4DC3-9AC2-CB804F295E00}" type="presParOf" srcId="{05B6F47F-D2DE-496B-9403-62E089452433}" destId="{0FB4DCAB-6736-49C2-9F58-9BA1446E6232}" srcOrd="2" destOrd="0" presId="urn:microsoft.com/office/officeart/2018/5/layout/IconCircleLabelList"/>
    <dgm:cxn modelId="{1F5CDE6F-46BB-4125-A922-ABA86A14526C}" type="presParOf" srcId="{05B6F47F-D2DE-496B-9403-62E089452433}" destId="{4F5F5AE3-A272-4DD2-95B7-4782799FCE6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A1AA505-DD40-4320-9710-87383398BE8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F47351C-F3E0-4063-A772-7711DC3F8656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Objects</a:t>
          </a:r>
        </a:p>
      </dgm:t>
    </dgm:pt>
    <dgm:pt modelId="{D59F9ED7-B902-4C44-A110-E6EC8A52D375}" type="parTrans" cxnId="{E88513E0-B637-47AC-AB95-D2807CD1B9FB}">
      <dgm:prSet/>
      <dgm:spPr/>
      <dgm:t>
        <a:bodyPr/>
        <a:lstStyle/>
        <a:p>
          <a:endParaRPr lang="en-US"/>
        </a:p>
      </dgm:t>
    </dgm:pt>
    <dgm:pt modelId="{8EF15AE6-9915-428F-B85A-B89F457F8CFA}" type="sibTrans" cxnId="{E88513E0-B637-47AC-AB95-D2807CD1B9FB}">
      <dgm:prSet/>
      <dgm:spPr/>
      <dgm:t>
        <a:bodyPr/>
        <a:lstStyle/>
        <a:p>
          <a:endParaRPr lang="en-US"/>
        </a:p>
      </dgm:t>
    </dgm:pt>
    <dgm:pt modelId="{AB313DCD-7E2D-406C-B1A2-35686D2072A6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Classes</a:t>
          </a:r>
        </a:p>
      </dgm:t>
    </dgm:pt>
    <dgm:pt modelId="{59E0864D-3360-487A-9F1D-FB7D42907F64}" type="parTrans" cxnId="{5F7D6123-2CA8-445D-878A-24E91F456B12}">
      <dgm:prSet/>
      <dgm:spPr/>
      <dgm:t>
        <a:bodyPr/>
        <a:lstStyle/>
        <a:p>
          <a:endParaRPr lang="en-US"/>
        </a:p>
      </dgm:t>
    </dgm:pt>
    <dgm:pt modelId="{14035D1A-3357-4431-BD53-BCF5E3AF53D6}" type="sibTrans" cxnId="{5F7D6123-2CA8-445D-878A-24E91F456B12}">
      <dgm:prSet/>
      <dgm:spPr/>
      <dgm:t>
        <a:bodyPr/>
        <a:lstStyle/>
        <a:p>
          <a:endParaRPr lang="en-US"/>
        </a:p>
      </dgm:t>
    </dgm:pt>
    <dgm:pt modelId="{FC1ABF23-D7EF-4D22-941D-A4605AB46318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Inheritance</a:t>
          </a:r>
        </a:p>
      </dgm:t>
    </dgm:pt>
    <dgm:pt modelId="{2462E0AA-C922-4D4E-904A-3FD1BF50C81D}" type="parTrans" cxnId="{02722DF8-3EF6-40CE-B45C-6050DB9FDBF1}">
      <dgm:prSet/>
      <dgm:spPr/>
      <dgm:t>
        <a:bodyPr/>
        <a:lstStyle/>
        <a:p>
          <a:endParaRPr lang="en-US"/>
        </a:p>
      </dgm:t>
    </dgm:pt>
    <dgm:pt modelId="{3C2B1989-FDE6-4098-827C-5DD9930E5F18}" type="sibTrans" cxnId="{02722DF8-3EF6-40CE-B45C-6050DB9FDBF1}">
      <dgm:prSet/>
      <dgm:spPr/>
      <dgm:t>
        <a:bodyPr/>
        <a:lstStyle/>
        <a:p>
          <a:endParaRPr lang="en-US"/>
        </a:p>
      </dgm:t>
    </dgm:pt>
    <dgm:pt modelId="{B179B85C-DE09-4755-829A-677C62EF5BB5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Polymorphism</a:t>
          </a:r>
        </a:p>
      </dgm:t>
    </dgm:pt>
    <dgm:pt modelId="{FDC48103-C502-4B3F-BD84-6DD8A51642B1}" type="parTrans" cxnId="{28B51F60-992E-4F86-B390-520E72E2694E}">
      <dgm:prSet/>
      <dgm:spPr/>
      <dgm:t>
        <a:bodyPr/>
        <a:lstStyle/>
        <a:p>
          <a:endParaRPr lang="en-US"/>
        </a:p>
      </dgm:t>
    </dgm:pt>
    <dgm:pt modelId="{6293FCD0-75E4-4990-9DEB-FACF87961A4F}" type="sibTrans" cxnId="{28B51F60-992E-4F86-B390-520E72E2694E}">
      <dgm:prSet/>
      <dgm:spPr/>
      <dgm:t>
        <a:bodyPr/>
        <a:lstStyle/>
        <a:p>
          <a:endParaRPr lang="en-US"/>
        </a:p>
      </dgm:t>
    </dgm:pt>
    <dgm:pt modelId="{054D3FFE-96D3-4CEC-A19C-7579BFC0AAE6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Encapsulation</a:t>
          </a:r>
        </a:p>
      </dgm:t>
    </dgm:pt>
    <dgm:pt modelId="{3E03CE63-F3F3-4A68-B3A4-280459F879F1}" type="parTrans" cxnId="{A941C418-104B-4AAE-A7F6-A8F67C9302CB}">
      <dgm:prSet/>
      <dgm:spPr/>
      <dgm:t>
        <a:bodyPr/>
        <a:lstStyle/>
        <a:p>
          <a:endParaRPr lang="en-US"/>
        </a:p>
      </dgm:t>
    </dgm:pt>
    <dgm:pt modelId="{726AFAEA-0377-4683-B736-FAE9DDCF5A04}" type="sibTrans" cxnId="{A941C418-104B-4AAE-A7F6-A8F67C9302CB}">
      <dgm:prSet/>
      <dgm:spPr/>
      <dgm:t>
        <a:bodyPr/>
        <a:lstStyle/>
        <a:p>
          <a:endParaRPr lang="en-US"/>
        </a:p>
      </dgm:t>
    </dgm:pt>
    <dgm:pt modelId="{BAC03586-1036-4C1F-B3E8-9B47BF6CBD15}" type="pres">
      <dgm:prSet presAssocID="{7A1AA505-DD40-4320-9710-87383398BE85}" presName="linear" presStyleCnt="0">
        <dgm:presLayoutVars>
          <dgm:animLvl val="lvl"/>
          <dgm:resizeHandles val="exact"/>
        </dgm:presLayoutVars>
      </dgm:prSet>
      <dgm:spPr/>
    </dgm:pt>
    <dgm:pt modelId="{D6C81CAF-7839-46D6-A6BD-7B6601498E47}" type="pres">
      <dgm:prSet presAssocID="{CF47351C-F3E0-4063-A772-7711DC3F865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8D6932B-CC0C-45FB-A01B-9B2DA155468A}" type="pres">
      <dgm:prSet presAssocID="{8EF15AE6-9915-428F-B85A-B89F457F8CFA}" presName="spacer" presStyleCnt="0"/>
      <dgm:spPr/>
    </dgm:pt>
    <dgm:pt modelId="{1C4BF235-084D-469A-9B1D-E141A4CB0B3A}" type="pres">
      <dgm:prSet presAssocID="{AB313DCD-7E2D-406C-B1A2-35686D2072A6}" presName="parentText" presStyleLbl="node1" presStyleIdx="1" presStyleCnt="5" custLinFactNeighborY="21118">
        <dgm:presLayoutVars>
          <dgm:chMax val="0"/>
          <dgm:bulletEnabled val="1"/>
        </dgm:presLayoutVars>
      </dgm:prSet>
      <dgm:spPr/>
    </dgm:pt>
    <dgm:pt modelId="{EB562E56-E5B1-473E-9350-3A3625C34A78}" type="pres">
      <dgm:prSet presAssocID="{14035D1A-3357-4431-BD53-BCF5E3AF53D6}" presName="spacer" presStyleCnt="0"/>
      <dgm:spPr/>
    </dgm:pt>
    <dgm:pt modelId="{98AF125D-2647-4C7A-81FB-4B99C6DBA17A}" type="pres">
      <dgm:prSet presAssocID="{FC1ABF23-D7EF-4D22-941D-A4605AB4631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CFCF705-7DE2-47C4-95BF-8BCA60B98081}" type="pres">
      <dgm:prSet presAssocID="{3C2B1989-FDE6-4098-827C-5DD9930E5F18}" presName="spacer" presStyleCnt="0"/>
      <dgm:spPr/>
    </dgm:pt>
    <dgm:pt modelId="{85DF0B01-BE32-4673-98D3-A848E5BA4BF0}" type="pres">
      <dgm:prSet presAssocID="{B179B85C-DE09-4755-829A-677C62EF5BB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0298530-EC74-4117-926F-E1CF38D658AE}" type="pres">
      <dgm:prSet presAssocID="{6293FCD0-75E4-4990-9DEB-FACF87961A4F}" presName="spacer" presStyleCnt="0"/>
      <dgm:spPr/>
    </dgm:pt>
    <dgm:pt modelId="{787D93D7-5004-4CDC-ACE2-AE60A6E693E3}" type="pres">
      <dgm:prSet presAssocID="{054D3FFE-96D3-4CEC-A19C-7579BFC0AAE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941C418-104B-4AAE-A7F6-A8F67C9302CB}" srcId="{7A1AA505-DD40-4320-9710-87383398BE85}" destId="{054D3FFE-96D3-4CEC-A19C-7579BFC0AAE6}" srcOrd="4" destOrd="0" parTransId="{3E03CE63-F3F3-4A68-B3A4-280459F879F1}" sibTransId="{726AFAEA-0377-4683-B736-FAE9DDCF5A04}"/>
    <dgm:cxn modelId="{CC8FE71D-DD89-4608-B316-0313F1613108}" type="presOf" srcId="{CF47351C-F3E0-4063-A772-7711DC3F8656}" destId="{D6C81CAF-7839-46D6-A6BD-7B6601498E47}" srcOrd="0" destOrd="0" presId="urn:microsoft.com/office/officeart/2005/8/layout/vList2"/>
    <dgm:cxn modelId="{5F7D6123-2CA8-445D-878A-24E91F456B12}" srcId="{7A1AA505-DD40-4320-9710-87383398BE85}" destId="{AB313DCD-7E2D-406C-B1A2-35686D2072A6}" srcOrd="1" destOrd="0" parTransId="{59E0864D-3360-487A-9F1D-FB7D42907F64}" sibTransId="{14035D1A-3357-4431-BD53-BCF5E3AF53D6}"/>
    <dgm:cxn modelId="{88D53135-66A0-4F58-AAC6-FE94307A6DA4}" type="presOf" srcId="{AB313DCD-7E2D-406C-B1A2-35686D2072A6}" destId="{1C4BF235-084D-469A-9B1D-E141A4CB0B3A}" srcOrd="0" destOrd="0" presId="urn:microsoft.com/office/officeart/2005/8/layout/vList2"/>
    <dgm:cxn modelId="{28B51F60-992E-4F86-B390-520E72E2694E}" srcId="{7A1AA505-DD40-4320-9710-87383398BE85}" destId="{B179B85C-DE09-4755-829A-677C62EF5BB5}" srcOrd="3" destOrd="0" parTransId="{FDC48103-C502-4B3F-BD84-6DD8A51642B1}" sibTransId="{6293FCD0-75E4-4990-9DEB-FACF87961A4F}"/>
    <dgm:cxn modelId="{5E68AA6B-2D21-4D66-B8B4-079ECBCB68BC}" type="presOf" srcId="{7A1AA505-DD40-4320-9710-87383398BE85}" destId="{BAC03586-1036-4C1F-B3E8-9B47BF6CBD15}" srcOrd="0" destOrd="0" presId="urn:microsoft.com/office/officeart/2005/8/layout/vList2"/>
    <dgm:cxn modelId="{3B3A6777-12DE-4065-A958-C32337996E1C}" type="presOf" srcId="{B179B85C-DE09-4755-829A-677C62EF5BB5}" destId="{85DF0B01-BE32-4673-98D3-A848E5BA4BF0}" srcOrd="0" destOrd="0" presId="urn:microsoft.com/office/officeart/2005/8/layout/vList2"/>
    <dgm:cxn modelId="{D735BA8F-645B-4CAB-9374-A5DBCFC8207A}" type="presOf" srcId="{FC1ABF23-D7EF-4D22-941D-A4605AB46318}" destId="{98AF125D-2647-4C7A-81FB-4B99C6DBA17A}" srcOrd="0" destOrd="0" presId="urn:microsoft.com/office/officeart/2005/8/layout/vList2"/>
    <dgm:cxn modelId="{4684AF9E-C0C6-4D97-BE3D-CBE0172F9302}" type="presOf" srcId="{054D3FFE-96D3-4CEC-A19C-7579BFC0AAE6}" destId="{787D93D7-5004-4CDC-ACE2-AE60A6E693E3}" srcOrd="0" destOrd="0" presId="urn:microsoft.com/office/officeart/2005/8/layout/vList2"/>
    <dgm:cxn modelId="{E88513E0-B637-47AC-AB95-D2807CD1B9FB}" srcId="{7A1AA505-DD40-4320-9710-87383398BE85}" destId="{CF47351C-F3E0-4063-A772-7711DC3F8656}" srcOrd="0" destOrd="0" parTransId="{D59F9ED7-B902-4C44-A110-E6EC8A52D375}" sibTransId="{8EF15AE6-9915-428F-B85A-B89F457F8CFA}"/>
    <dgm:cxn modelId="{02722DF8-3EF6-40CE-B45C-6050DB9FDBF1}" srcId="{7A1AA505-DD40-4320-9710-87383398BE85}" destId="{FC1ABF23-D7EF-4D22-941D-A4605AB46318}" srcOrd="2" destOrd="0" parTransId="{2462E0AA-C922-4D4E-904A-3FD1BF50C81D}" sibTransId="{3C2B1989-FDE6-4098-827C-5DD9930E5F18}"/>
    <dgm:cxn modelId="{212FF318-35E2-43F9-BE56-61CC81DBE636}" type="presParOf" srcId="{BAC03586-1036-4C1F-B3E8-9B47BF6CBD15}" destId="{D6C81CAF-7839-46D6-A6BD-7B6601498E47}" srcOrd="0" destOrd="0" presId="urn:microsoft.com/office/officeart/2005/8/layout/vList2"/>
    <dgm:cxn modelId="{F55A389D-CCD0-4CBE-B412-71386304DA3A}" type="presParOf" srcId="{BAC03586-1036-4C1F-B3E8-9B47BF6CBD15}" destId="{28D6932B-CC0C-45FB-A01B-9B2DA155468A}" srcOrd="1" destOrd="0" presId="urn:microsoft.com/office/officeart/2005/8/layout/vList2"/>
    <dgm:cxn modelId="{4AEC77DA-9929-41E6-A527-FA3D135BBBC9}" type="presParOf" srcId="{BAC03586-1036-4C1F-B3E8-9B47BF6CBD15}" destId="{1C4BF235-084D-469A-9B1D-E141A4CB0B3A}" srcOrd="2" destOrd="0" presId="urn:microsoft.com/office/officeart/2005/8/layout/vList2"/>
    <dgm:cxn modelId="{C991487A-9459-4EB6-8FEA-78E3689ED34F}" type="presParOf" srcId="{BAC03586-1036-4C1F-B3E8-9B47BF6CBD15}" destId="{EB562E56-E5B1-473E-9350-3A3625C34A78}" srcOrd="3" destOrd="0" presId="urn:microsoft.com/office/officeart/2005/8/layout/vList2"/>
    <dgm:cxn modelId="{425EAB1B-CF9E-4493-A500-080A329E4D8D}" type="presParOf" srcId="{BAC03586-1036-4C1F-B3E8-9B47BF6CBD15}" destId="{98AF125D-2647-4C7A-81FB-4B99C6DBA17A}" srcOrd="4" destOrd="0" presId="urn:microsoft.com/office/officeart/2005/8/layout/vList2"/>
    <dgm:cxn modelId="{4499EC5E-73AA-40E7-860A-9A689EF747AF}" type="presParOf" srcId="{BAC03586-1036-4C1F-B3E8-9B47BF6CBD15}" destId="{ECFCF705-7DE2-47C4-95BF-8BCA60B98081}" srcOrd="5" destOrd="0" presId="urn:microsoft.com/office/officeart/2005/8/layout/vList2"/>
    <dgm:cxn modelId="{C5AA6437-175B-4278-ABD3-FB1ABC32AD79}" type="presParOf" srcId="{BAC03586-1036-4C1F-B3E8-9B47BF6CBD15}" destId="{85DF0B01-BE32-4673-98D3-A848E5BA4BF0}" srcOrd="6" destOrd="0" presId="urn:microsoft.com/office/officeart/2005/8/layout/vList2"/>
    <dgm:cxn modelId="{2409588B-A4F1-4ABB-9014-680B6EA6DCD2}" type="presParOf" srcId="{BAC03586-1036-4C1F-B3E8-9B47BF6CBD15}" destId="{00298530-EC74-4117-926F-E1CF38D658AE}" srcOrd="7" destOrd="0" presId="urn:microsoft.com/office/officeart/2005/8/layout/vList2"/>
    <dgm:cxn modelId="{27702A15-B6BB-47E7-B038-9BB2047953AB}" type="presParOf" srcId="{BAC03586-1036-4C1F-B3E8-9B47BF6CBD15}" destId="{787D93D7-5004-4CDC-ACE2-AE60A6E693E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5F86647-99C0-451C-BFBF-F378391178C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7F7EB8-09DA-4447-91C6-D10D97B81D13}">
      <dgm:prSet/>
      <dgm:spPr/>
      <dgm:t>
        <a:bodyPr/>
        <a:lstStyle/>
        <a:p>
          <a:r>
            <a:rPr lang="en-US" b="1" dirty="0"/>
            <a:t>File Handling</a:t>
          </a:r>
        </a:p>
      </dgm:t>
    </dgm:pt>
    <dgm:pt modelId="{CF81E0B3-FE91-4163-8628-079494E7F04B}" type="parTrans" cxnId="{1F0A2907-776D-41FE-8D4B-C20EF59D8389}">
      <dgm:prSet/>
      <dgm:spPr/>
      <dgm:t>
        <a:bodyPr/>
        <a:lstStyle/>
        <a:p>
          <a:endParaRPr lang="en-US"/>
        </a:p>
      </dgm:t>
    </dgm:pt>
    <dgm:pt modelId="{76996619-D7AA-4038-84C9-83E3FDB4AB25}" type="sibTrans" cxnId="{1F0A2907-776D-41FE-8D4B-C20EF59D8389}">
      <dgm:prSet/>
      <dgm:spPr/>
      <dgm:t>
        <a:bodyPr/>
        <a:lstStyle/>
        <a:p>
          <a:endParaRPr lang="en-US"/>
        </a:p>
      </dgm:t>
    </dgm:pt>
    <dgm:pt modelId="{F4D6651F-DB6C-4DD8-BFCE-B7452891B3FA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Exception Handling</a:t>
          </a:r>
        </a:p>
      </dgm:t>
    </dgm:pt>
    <dgm:pt modelId="{29046BD1-D832-4E03-8094-B42FAD7F6B17}" type="parTrans" cxnId="{0C9E68B5-3833-40BB-A956-E011BEE36989}">
      <dgm:prSet/>
      <dgm:spPr/>
      <dgm:t>
        <a:bodyPr/>
        <a:lstStyle/>
        <a:p>
          <a:endParaRPr lang="en-US"/>
        </a:p>
      </dgm:t>
    </dgm:pt>
    <dgm:pt modelId="{3F60170D-D9E4-48CF-8ECF-D732F0B6E91F}" type="sibTrans" cxnId="{0C9E68B5-3833-40BB-A956-E011BEE36989}">
      <dgm:prSet/>
      <dgm:spPr/>
      <dgm:t>
        <a:bodyPr/>
        <a:lstStyle/>
        <a:p>
          <a:endParaRPr lang="en-US"/>
        </a:p>
      </dgm:t>
    </dgm:pt>
    <dgm:pt modelId="{FA5202DC-B82C-4521-A6F6-A59D25484EE6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Python Modules</a:t>
          </a:r>
        </a:p>
      </dgm:t>
    </dgm:pt>
    <dgm:pt modelId="{6AD8AEEB-85DD-4990-B386-9D35C67C1B7A}" type="parTrans" cxnId="{F6D206D2-62F9-452E-A537-C9D4E4E24BF2}">
      <dgm:prSet/>
      <dgm:spPr/>
      <dgm:t>
        <a:bodyPr/>
        <a:lstStyle/>
        <a:p>
          <a:endParaRPr lang="en-US"/>
        </a:p>
      </dgm:t>
    </dgm:pt>
    <dgm:pt modelId="{6885BBB3-53BA-469E-9C8B-538995AF476E}" type="sibTrans" cxnId="{F6D206D2-62F9-452E-A537-C9D4E4E24BF2}">
      <dgm:prSet/>
      <dgm:spPr/>
      <dgm:t>
        <a:bodyPr/>
        <a:lstStyle/>
        <a:p>
          <a:endParaRPr lang="en-US"/>
        </a:p>
      </dgm:t>
    </dgm:pt>
    <dgm:pt modelId="{72667742-E8CF-4CE6-8F05-61E54BF99205}" type="pres">
      <dgm:prSet presAssocID="{B5F86647-99C0-451C-BFBF-F378391178CC}" presName="root" presStyleCnt="0">
        <dgm:presLayoutVars>
          <dgm:dir/>
          <dgm:resizeHandles val="exact"/>
        </dgm:presLayoutVars>
      </dgm:prSet>
      <dgm:spPr/>
    </dgm:pt>
    <dgm:pt modelId="{A2C1F93C-6161-446F-ACC1-B60624FE3089}" type="pres">
      <dgm:prSet presAssocID="{4D7F7EB8-09DA-4447-91C6-D10D97B81D13}" presName="compNode" presStyleCnt="0"/>
      <dgm:spPr/>
    </dgm:pt>
    <dgm:pt modelId="{C8C4E96A-A8B1-46AC-9866-2BF8FCD68A80}" type="pres">
      <dgm:prSet presAssocID="{4D7F7EB8-09DA-4447-91C6-D10D97B81D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46EDBB1-D43C-4806-B6C4-6059BD1EAA59}" type="pres">
      <dgm:prSet presAssocID="{4D7F7EB8-09DA-4447-91C6-D10D97B81D13}" presName="spaceRect" presStyleCnt="0"/>
      <dgm:spPr/>
    </dgm:pt>
    <dgm:pt modelId="{3076A311-65F8-4C1B-951E-5DCB391D48D3}" type="pres">
      <dgm:prSet presAssocID="{4D7F7EB8-09DA-4447-91C6-D10D97B81D13}" presName="textRect" presStyleLbl="revTx" presStyleIdx="0" presStyleCnt="3">
        <dgm:presLayoutVars>
          <dgm:chMax val="1"/>
          <dgm:chPref val="1"/>
        </dgm:presLayoutVars>
      </dgm:prSet>
      <dgm:spPr/>
    </dgm:pt>
    <dgm:pt modelId="{5152467F-299B-4876-A8A4-CE314C504E97}" type="pres">
      <dgm:prSet presAssocID="{76996619-D7AA-4038-84C9-83E3FDB4AB25}" presName="sibTrans" presStyleCnt="0"/>
      <dgm:spPr/>
    </dgm:pt>
    <dgm:pt modelId="{3D03E8E3-BED4-40DA-B6E9-E99A1D4930B3}" type="pres">
      <dgm:prSet presAssocID="{F4D6651F-DB6C-4DD8-BFCE-B7452891B3FA}" presName="compNode" presStyleCnt="0"/>
      <dgm:spPr/>
    </dgm:pt>
    <dgm:pt modelId="{369077D5-F60D-4843-95E2-CA0F36DC5B7F}" type="pres">
      <dgm:prSet presAssocID="{F4D6651F-DB6C-4DD8-BFCE-B7452891B3F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C4A6F00-342E-4290-91F3-DA0B3EBCB9D2}" type="pres">
      <dgm:prSet presAssocID="{F4D6651F-DB6C-4DD8-BFCE-B7452891B3FA}" presName="spaceRect" presStyleCnt="0"/>
      <dgm:spPr/>
    </dgm:pt>
    <dgm:pt modelId="{2FECA004-47FF-4B60-8B40-C5C39D73E84F}" type="pres">
      <dgm:prSet presAssocID="{F4D6651F-DB6C-4DD8-BFCE-B7452891B3FA}" presName="textRect" presStyleLbl="revTx" presStyleIdx="1" presStyleCnt="3">
        <dgm:presLayoutVars>
          <dgm:chMax val="1"/>
          <dgm:chPref val="1"/>
        </dgm:presLayoutVars>
      </dgm:prSet>
      <dgm:spPr/>
    </dgm:pt>
    <dgm:pt modelId="{3DEE7F90-755F-4578-BFE6-54EB7E527C22}" type="pres">
      <dgm:prSet presAssocID="{3F60170D-D9E4-48CF-8ECF-D732F0B6E91F}" presName="sibTrans" presStyleCnt="0"/>
      <dgm:spPr/>
    </dgm:pt>
    <dgm:pt modelId="{D2979A86-6610-4C81-955C-7EF3F656D894}" type="pres">
      <dgm:prSet presAssocID="{FA5202DC-B82C-4521-A6F6-A59D25484EE6}" presName="compNode" presStyleCnt="0"/>
      <dgm:spPr/>
    </dgm:pt>
    <dgm:pt modelId="{C1858F57-E03A-4742-A65B-B17F13568714}" type="pres">
      <dgm:prSet presAssocID="{FA5202DC-B82C-4521-A6F6-A59D25484E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B9FB3E4-4640-4B4D-8D92-64B0855C2037}" type="pres">
      <dgm:prSet presAssocID="{FA5202DC-B82C-4521-A6F6-A59D25484EE6}" presName="spaceRect" presStyleCnt="0"/>
      <dgm:spPr/>
    </dgm:pt>
    <dgm:pt modelId="{C4608CDA-51D6-4952-8B3A-F51DC9B6501F}" type="pres">
      <dgm:prSet presAssocID="{FA5202DC-B82C-4521-A6F6-A59D25484EE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F0A2907-776D-41FE-8D4B-C20EF59D8389}" srcId="{B5F86647-99C0-451C-BFBF-F378391178CC}" destId="{4D7F7EB8-09DA-4447-91C6-D10D97B81D13}" srcOrd="0" destOrd="0" parTransId="{CF81E0B3-FE91-4163-8628-079494E7F04B}" sibTransId="{76996619-D7AA-4038-84C9-83E3FDB4AB25}"/>
    <dgm:cxn modelId="{18DE8683-66FF-4A97-89BA-0F00F8C36054}" type="presOf" srcId="{FA5202DC-B82C-4521-A6F6-A59D25484EE6}" destId="{C4608CDA-51D6-4952-8B3A-F51DC9B6501F}" srcOrd="0" destOrd="0" presId="urn:microsoft.com/office/officeart/2018/2/layout/IconLabelList"/>
    <dgm:cxn modelId="{70EEE4AA-1651-4841-9304-6D7C10499C1B}" type="presOf" srcId="{4D7F7EB8-09DA-4447-91C6-D10D97B81D13}" destId="{3076A311-65F8-4C1B-951E-5DCB391D48D3}" srcOrd="0" destOrd="0" presId="urn:microsoft.com/office/officeart/2018/2/layout/IconLabelList"/>
    <dgm:cxn modelId="{0C9E68B5-3833-40BB-A956-E011BEE36989}" srcId="{B5F86647-99C0-451C-BFBF-F378391178CC}" destId="{F4D6651F-DB6C-4DD8-BFCE-B7452891B3FA}" srcOrd="1" destOrd="0" parTransId="{29046BD1-D832-4E03-8094-B42FAD7F6B17}" sibTransId="{3F60170D-D9E4-48CF-8ECF-D732F0B6E91F}"/>
    <dgm:cxn modelId="{63CB1FBA-6A9F-4516-977E-EECA5AE49B01}" type="presOf" srcId="{F4D6651F-DB6C-4DD8-BFCE-B7452891B3FA}" destId="{2FECA004-47FF-4B60-8B40-C5C39D73E84F}" srcOrd="0" destOrd="0" presId="urn:microsoft.com/office/officeart/2018/2/layout/IconLabelList"/>
    <dgm:cxn modelId="{F6D206D2-62F9-452E-A537-C9D4E4E24BF2}" srcId="{B5F86647-99C0-451C-BFBF-F378391178CC}" destId="{FA5202DC-B82C-4521-A6F6-A59D25484EE6}" srcOrd="2" destOrd="0" parTransId="{6AD8AEEB-85DD-4990-B386-9D35C67C1B7A}" sibTransId="{6885BBB3-53BA-469E-9C8B-538995AF476E}"/>
    <dgm:cxn modelId="{7DD89ADC-30CB-4DE4-9699-A8B7476378DC}" type="presOf" srcId="{B5F86647-99C0-451C-BFBF-F378391178CC}" destId="{72667742-E8CF-4CE6-8F05-61E54BF99205}" srcOrd="0" destOrd="0" presId="urn:microsoft.com/office/officeart/2018/2/layout/IconLabelList"/>
    <dgm:cxn modelId="{3496AE16-4B13-405F-B6EE-8F9828B1B02D}" type="presParOf" srcId="{72667742-E8CF-4CE6-8F05-61E54BF99205}" destId="{A2C1F93C-6161-446F-ACC1-B60624FE3089}" srcOrd="0" destOrd="0" presId="urn:microsoft.com/office/officeart/2018/2/layout/IconLabelList"/>
    <dgm:cxn modelId="{8347EE21-2155-4051-AF55-49216DAC942A}" type="presParOf" srcId="{A2C1F93C-6161-446F-ACC1-B60624FE3089}" destId="{C8C4E96A-A8B1-46AC-9866-2BF8FCD68A80}" srcOrd="0" destOrd="0" presId="urn:microsoft.com/office/officeart/2018/2/layout/IconLabelList"/>
    <dgm:cxn modelId="{81F9CAA4-3809-4B9D-978E-B14DE3783005}" type="presParOf" srcId="{A2C1F93C-6161-446F-ACC1-B60624FE3089}" destId="{846EDBB1-D43C-4806-B6C4-6059BD1EAA59}" srcOrd="1" destOrd="0" presId="urn:microsoft.com/office/officeart/2018/2/layout/IconLabelList"/>
    <dgm:cxn modelId="{213D9143-693D-4B8C-BE67-4158688386AC}" type="presParOf" srcId="{A2C1F93C-6161-446F-ACC1-B60624FE3089}" destId="{3076A311-65F8-4C1B-951E-5DCB391D48D3}" srcOrd="2" destOrd="0" presId="urn:microsoft.com/office/officeart/2018/2/layout/IconLabelList"/>
    <dgm:cxn modelId="{2F40FAB1-2B78-4254-A2BB-5BAD0AC555CD}" type="presParOf" srcId="{72667742-E8CF-4CE6-8F05-61E54BF99205}" destId="{5152467F-299B-4876-A8A4-CE314C504E97}" srcOrd="1" destOrd="0" presId="urn:microsoft.com/office/officeart/2018/2/layout/IconLabelList"/>
    <dgm:cxn modelId="{A59C49BB-3CE6-4106-BA77-B37B036073BD}" type="presParOf" srcId="{72667742-E8CF-4CE6-8F05-61E54BF99205}" destId="{3D03E8E3-BED4-40DA-B6E9-E99A1D4930B3}" srcOrd="2" destOrd="0" presId="urn:microsoft.com/office/officeart/2018/2/layout/IconLabelList"/>
    <dgm:cxn modelId="{2B59D006-28B8-45F0-8CFB-5C4385B54709}" type="presParOf" srcId="{3D03E8E3-BED4-40DA-B6E9-E99A1D4930B3}" destId="{369077D5-F60D-4843-95E2-CA0F36DC5B7F}" srcOrd="0" destOrd="0" presId="urn:microsoft.com/office/officeart/2018/2/layout/IconLabelList"/>
    <dgm:cxn modelId="{B2282212-2F17-46AE-A0FC-7A2E2A39A1DE}" type="presParOf" srcId="{3D03E8E3-BED4-40DA-B6E9-E99A1D4930B3}" destId="{1C4A6F00-342E-4290-91F3-DA0B3EBCB9D2}" srcOrd="1" destOrd="0" presId="urn:microsoft.com/office/officeart/2018/2/layout/IconLabelList"/>
    <dgm:cxn modelId="{B0C60213-5DEF-447E-8D12-2F4C7AC605F1}" type="presParOf" srcId="{3D03E8E3-BED4-40DA-B6E9-E99A1D4930B3}" destId="{2FECA004-47FF-4B60-8B40-C5C39D73E84F}" srcOrd="2" destOrd="0" presId="urn:microsoft.com/office/officeart/2018/2/layout/IconLabelList"/>
    <dgm:cxn modelId="{4058B892-B03C-42D3-8B22-81D9A9FDC973}" type="presParOf" srcId="{72667742-E8CF-4CE6-8F05-61E54BF99205}" destId="{3DEE7F90-755F-4578-BFE6-54EB7E527C22}" srcOrd="3" destOrd="0" presId="urn:microsoft.com/office/officeart/2018/2/layout/IconLabelList"/>
    <dgm:cxn modelId="{E5911571-3070-4B34-8899-3C4F6636A76A}" type="presParOf" srcId="{72667742-E8CF-4CE6-8F05-61E54BF99205}" destId="{D2979A86-6610-4C81-955C-7EF3F656D894}" srcOrd="4" destOrd="0" presId="urn:microsoft.com/office/officeart/2018/2/layout/IconLabelList"/>
    <dgm:cxn modelId="{C09F074D-CAC7-4DC0-AA94-1BAB3327618E}" type="presParOf" srcId="{D2979A86-6610-4C81-955C-7EF3F656D894}" destId="{C1858F57-E03A-4742-A65B-B17F13568714}" srcOrd="0" destOrd="0" presId="urn:microsoft.com/office/officeart/2018/2/layout/IconLabelList"/>
    <dgm:cxn modelId="{C80B89E1-6CA1-467E-9F01-DF709AB1A4EC}" type="presParOf" srcId="{D2979A86-6610-4C81-955C-7EF3F656D894}" destId="{3B9FB3E4-4640-4B4D-8D92-64B0855C2037}" srcOrd="1" destOrd="0" presId="urn:microsoft.com/office/officeart/2018/2/layout/IconLabelList"/>
    <dgm:cxn modelId="{37F05722-A91F-4C5D-80F0-A919A3B3E26F}" type="presParOf" srcId="{D2979A86-6610-4C81-955C-7EF3F656D894}" destId="{C4608CDA-51D6-4952-8B3A-F51DC9B6501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77BF43-6E89-4084-88A6-340E5E15707F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4D4EAE2-7780-4888-9DB1-72685FDB5D7C}">
      <dgm:prSet/>
      <dgm:spPr/>
      <dgm:t>
        <a:bodyPr/>
        <a:lstStyle/>
        <a:p>
          <a:r>
            <a:rPr lang="en-US"/>
            <a:t>Data science and ML</a:t>
          </a:r>
        </a:p>
      </dgm:t>
    </dgm:pt>
    <dgm:pt modelId="{EC15199D-FB17-471B-B3DB-046B9499705A}" type="parTrans" cxnId="{B0936A86-2A96-4E9B-A246-C5805DB111C9}">
      <dgm:prSet/>
      <dgm:spPr/>
      <dgm:t>
        <a:bodyPr/>
        <a:lstStyle/>
        <a:p>
          <a:endParaRPr lang="en-US"/>
        </a:p>
      </dgm:t>
    </dgm:pt>
    <dgm:pt modelId="{21786933-C0B0-451A-ABA4-753747801AEB}" type="sibTrans" cxnId="{B0936A86-2A96-4E9B-A246-C5805DB111C9}">
      <dgm:prSet/>
      <dgm:spPr/>
      <dgm:t>
        <a:bodyPr/>
        <a:lstStyle/>
        <a:p>
          <a:endParaRPr lang="en-US"/>
        </a:p>
      </dgm:t>
    </dgm:pt>
    <dgm:pt modelId="{38EC5A92-41A3-418B-9E60-22D6A6CB2BDE}">
      <dgm:prSet/>
      <dgm:spPr/>
      <dgm:t>
        <a:bodyPr/>
        <a:lstStyle/>
        <a:p>
          <a:r>
            <a:rPr lang="en-US"/>
            <a:t>Pytorch</a:t>
          </a:r>
        </a:p>
      </dgm:t>
    </dgm:pt>
    <dgm:pt modelId="{5B714D7A-E1A8-4CF3-8BF3-A364994070B2}" type="parTrans" cxnId="{18DBD193-26D7-4FF2-B856-8B3667EFDE4B}">
      <dgm:prSet/>
      <dgm:spPr/>
      <dgm:t>
        <a:bodyPr/>
        <a:lstStyle/>
        <a:p>
          <a:endParaRPr lang="en-US"/>
        </a:p>
      </dgm:t>
    </dgm:pt>
    <dgm:pt modelId="{9168285E-E1D4-4845-91C6-F338BD53EC15}" type="sibTrans" cxnId="{18DBD193-26D7-4FF2-B856-8B3667EFDE4B}">
      <dgm:prSet/>
      <dgm:spPr/>
      <dgm:t>
        <a:bodyPr/>
        <a:lstStyle/>
        <a:p>
          <a:endParaRPr lang="en-US"/>
        </a:p>
      </dgm:t>
    </dgm:pt>
    <dgm:pt modelId="{C0D43548-6C79-4412-8C90-C1A4B3793DB9}">
      <dgm:prSet/>
      <dgm:spPr/>
      <dgm:t>
        <a:bodyPr/>
        <a:lstStyle/>
        <a:p>
          <a:r>
            <a:rPr lang="en-US"/>
            <a:t>Sympy</a:t>
          </a:r>
        </a:p>
      </dgm:t>
    </dgm:pt>
    <dgm:pt modelId="{FF193466-0282-4765-B0F1-C59D6C9F5ADA}" type="parTrans" cxnId="{0A196FED-8FD1-4AEC-8E16-61FABA022250}">
      <dgm:prSet/>
      <dgm:spPr/>
      <dgm:t>
        <a:bodyPr/>
        <a:lstStyle/>
        <a:p>
          <a:endParaRPr lang="en-US"/>
        </a:p>
      </dgm:t>
    </dgm:pt>
    <dgm:pt modelId="{41A65401-8087-44AB-B6FA-51E6419AF399}" type="sibTrans" cxnId="{0A196FED-8FD1-4AEC-8E16-61FABA022250}">
      <dgm:prSet/>
      <dgm:spPr/>
      <dgm:t>
        <a:bodyPr/>
        <a:lstStyle/>
        <a:p>
          <a:endParaRPr lang="en-US"/>
        </a:p>
      </dgm:t>
    </dgm:pt>
    <dgm:pt modelId="{23AC8F03-0DFA-4891-B7B4-3813E4073313}">
      <dgm:prSet/>
      <dgm:spPr/>
      <dgm:t>
        <a:bodyPr/>
        <a:lstStyle/>
        <a:p>
          <a:r>
            <a:rPr lang="en-US"/>
            <a:t>Scikit learning</a:t>
          </a:r>
        </a:p>
      </dgm:t>
    </dgm:pt>
    <dgm:pt modelId="{CE09E982-1226-40A8-AFCE-2BFC9F6F020D}" type="parTrans" cxnId="{3A112BB4-8813-4518-97FA-D7E93E002788}">
      <dgm:prSet/>
      <dgm:spPr/>
      <dgm:t>
        <a:bodyPr/>
        <a:lstStyle/>
        <a:p>
          <a:endParaRPr lang="en-US"/>
        </a:p>
      </dgm:t>
    </dgm:pt>
    <dgm:pt modelId="{4030076E-74F9-44E1-943F-6AAEE7608DF5}" type="sibTrans" cxnId="{3A112BB4-8813-4518-97FA-D7E93E002788}">
      <dgm:prSet/>
      <dgm:spPr/>
      <dgm:t>
        <a:bodyPr/>
        <a:lstStyle/>
        <a:p>
          <a:endParaRPr lang="en-US"/>
        </a:p>
      </dgm:t>
    </dgm:pt>
    <dgm:pt modelId="{64AB5D7D-51CC-4F3E-A9A2-7DB0C1E85E0B}">
      <dgm:prSet/>
      <dgm:spPr/>
      <dgm:t>
        <a:bodyPr/>
        <a:lstStyle/>
        <a:p>
          <a:r>
            <a:rPr lang="en-US"/>
            <a:t>Pandas</a:t>
          </a:r>
        </a:p>
      </dgm:t>
    </dgm:pt>
    <dgm:pt modelId="{942EB4F0-09DD-4182-A0AB-A56FB22090C6}" type="parTrans" cxnId="{4B5376E4-FD18-4D28-AA7D-C79C5F025A3D}">
      <dgm:prSet/>
      <dgm:spPr/>
      <dgm:t>
        <a:bodyPr/>
        <a:lstStyle/>
        <a:p>
          <a:endParaRPr lang="en-US"/>
        </a:p>
      </dgm:t>
    </dgm:pt>
    <dgm:pt modelId="{FDA60608-FA13-4309-9F67-1B891A2A12BF}" type="sibTrans" cxnId="{4B5376E4-FD18-4D28-AA7D-C79C5F025A3D}">
      <dgm:prSet/>
      <dgm:spPr/>
      <dgm:t>
        <a:bodyPr/>
        <a:lstStyle/>
        <a:p>
          <a:endParaRPr lang="en-US"/>
        </a:p>
      </dgm:t>
    </dgm:pt>
    <dgm:pt modelId="{C5CF43C5-3289-4D87-A0CC-06BD3D720D74}">
      <dgm:prSet/>
      <dgm:spPr/>
      <dgm:t>
        <a:bodyPr/>
        <a:lstStyle/>
        <a:p>
          <a:r>
            <a:rPr lang="en-US"/>
            <a:t>PyBrain</a:t>
          </a:r>
        </a:p>
      </dgm:t>
    </dgm:pt>
    <dgm:pt modelId="{B9ED1297-BDD5-4639-B97B-1DAE1BC19C4A}" type="parTrans" cxnId="{2BE31D9E-A54E-472B-843D-32D425D958A8}">
      <dgm:prSet/>
      <dgm:spPr/>
      <dgm:t>
        <a:bodyPr/>
        <a:lstStyle/>
        <a:p>
          <a:endParaRPr lang="en-US"/>
        </a:p>
      </dgm:t>
    </dgm:pt>
    <dgm:pt modelId="{24E5F171-5938-4E99-8CBD-3AB16A685A5D}" type="sibTrans" cxnId="{2BE31D9E-A54E-472B-843D-32D425D958A8}">
      <dgm:prSet/>
      <dgm:spPr/>
      <dgm:t>
        <a:bodyPr/>
        <a:lstStyle/>
        <a:p>
          <a:endParaRPr lang="en-US"/>
        </a:p>
      </dgm:t>
    </dgm:pt>
    <dgm:pt modelId="{06E11745-BDC1-4A9C-B685-0213F10EBDC3}">
      <dgm:prSet/>
      <dgm:spPr/>
      <dgm:t>
        <a:bodyPr/>
        <a:lstStyle/>
        <a:p>
          <a:r>
            <a:rPr lang="en-US"/>
            <a:t>Tensor flow</a:t>
          </a:r>
        </a:p>
      </dgm:t>
    </dgm:pt>
    <dgm:pt modelId="{AC4D61CE-B0B2-4656-9480-B687E8862665}" type="parTrans" cxnId="{10D8AA14-660F-4157-9797-601C1DFCB65A}">
      <dgm:prSet/>
      <dgm:spPr/>
      <dgm:t>
        <a:bodyPr/>
        <a:lstStyle/>
        <a:p>
          <a:endParaRPr lang="en-US"/>
        </a:p>
      </dgm:t>
    </dgm:pt>
    <dgm:pt modelId="{7C30AF7C-0D9C-4F35-9BF5-D029CFD602CC}" type="sibTrans" cxnId="{10D8AA14-660F-4157-9797-601C1DFCB65A}">
      <dgm:prSet/>
      <dgm:spPr/>
      <dgm:t>
        <a:bodyPr/>
        <a:lstStyle/>
        <a:p>
          <a:endParaRPr lang="en-US"/>
        </a:p>
      </dgm:t>
    </dgm:pt>
    <dgm:pt modelId="{E9931054-4019-4F8E-8E2E-3CB246010D9C}">
      <dgm:prSet/>
      <dgm:spPr/>
      <dgm:t>
        <a:bodyPr/>
        <a:lstStyle/>
        <a:p>
          <a:r>
            <a:rPr lang="en-IN"/>
            <a:t>Matplotlib</a:t>
          </a:r>
          <a:endParaRPr lang="en-US"/>
        </a:p>
      </dgm:t>
    </dgm:pt>
    <dgm:pt modelId="{FCB29E91-B2F5-4905-9BD9-535325A63EFF}" type="parTrans" cxnId="{353C09CF-4276-4BD6-90E8-EF0F957C14D3}">
      <dgm:prSet/>
      <dgm:spPr/>
      <dgm:t>
        <a:bodyPr/>
        <a:lstStyle/>
        <a:p>
          <a:endParaRPr lang="en-US"/>
        </a:p>
      </dgm:t>
    </dgm:pt>
    <dgm:pt modelId="{59EB1970-A12A-4C44-876E-9A8A8369DAE9}" type="sibTrans" cxnId="{353C09CF-4276-4BD6-90E8-EF0F957C14D3}">
      <dgm:prSet/>
      <dgm:spPr/>
      <dgm:t>
        <a:bodyPr/>
        <a:lstStyle/>
        <a:p>
          <a:endParaRPr lang="en-US"/>
        </a:p>
      </dgm:t>
    </dgm:pt>
    <dgm:pt modelId="{215D2067-F460-47C3-B360-BF0EF1E9B5E7}" type="pres">
      <dgm:prSet presAssocID="{0F77BF43-6E89-4084-88A6-340E5E15707F}" presName="diagram" presStyleCnt="0">
        <dgm:presLayoutVars>
          <dgm:dir/>
          <dgm:resizeHandles val="exact"/>
        </dgm:presLayoutVars>
      </dgm:prSet>
      <dgm:spPr/>
    </dgm:pt>
    <dgm:pt modelId="{96C08A9B-7E3C-4894-8D71-6FE419646772}" type="pres">
      <dgm:prSet presAssocID="{44D4EAE2-7780-4888-9DB1-72685FDB5D7C}" presName="node" presStyleLbl="node1" presStyleIdx="0" presStyleCnt="8">
        <dgm:presLayoutVars>
          <dgm:bulletEnabled val="1"/>
        </dgm:presLayoutVars>
      </dgm:prSet>
      <dgm:spPr/>
    </dgm:pt>
    <dgm:pt modelId="{566FBD1B-3764-4DE0-84B1-85FB2171C9BB}" type="pres">
      <dgm:prSet presAssocID="{21786933-C0B0-451A-ABA4-753747801AEB}" presName="sibTrans" presStyleCnt="0"/>
      <dgm:spPr/>
    </dgm:pt>
    <dgm:pt modelId="{1D9910DF-C7FB-4557-B07F-D7736BE80819}" type="pres">
      <dgm:prSet presAssocID="{38EC5A92-41A3-418B-9E60-22D6A6CB2BDE}" presName="node" presStyleLbl="node1" presStyleIdx="1" presStyleCnt="8">
        <dgm:presLayoutVars>
          <dgm:bulletEnabled val="1"/>
        </dgm:presLayoutVars>
      </dgm:prSet>
      <dgm:spPr/>
    </dgm:pt>
    <dgm:pt modelId="{1E201694-A18D-48D1-88D8-A4F60A2EC938}" type="pres">
      <dgm:prSet presAssocID="{9168285E-E1D4-4845-91C6-F338BD53EC15}" presName="sibTrans" presStyleCnt="0"/>
      <dgm:spPr/>
    </dgm:pt>
    <dgm:pt modelId="{5069535B-B761-4798-B60D-457F7A4D81EE}" type="pres">
      <dgm:prSet presAssocID="{C0D43548-6C79-4412-8C90-C1A4B3793DB9}" presName="node" presStyleLbl="node1" presStyleIdx="2" presStyleCnt="8">
        <dgm:presLayoutVars>
          <dgm:bulletEnabled val="1"/>
        </dgm:presLayoutVars>
      </dgm:prSet>
      <dgm:spPr/>
    </dgm:pt>
    <dgm:pt modelId="{E879406E-330F-4C58-8118-4288CA881BF1}" type="pres">
      <dgm:prSet presAssocID="{41A65401-8087-44AB-B6FA-51E6419AF399}" presName="sibTrans" presStyleCnt="0"/>
      <dgm:spPr/>
    </dgm:pt>
    <dgm:pt modelId="{FECD2BB7-FA48-4AC0-8E19-EADAFF685024}" type="pres">
      <dgm:prSet presAssocID="{23AC8F03-0DFA-4891-B7B4-3813E4073313}" presName="node" presStyleLbl="node1" presStyleIdx="3" presStyleCnt="8">
        <dgm:presLayoutVars>
          <dgm:bulletEnabled val="1"/>
        </dgm:presLayoutVars>
      </dgm:prSet>
      <dgm:spPr/>
    </dgm:pt>
    <dgm:pt modelId="{DC372ADD-978E-4F07-92EB-FA65FDF573A0}" type="pres">
      <dgm:prSet presAssocID="{4030076E-74F9-44E1-943F-6AAEE7608DF5}" presName="sibTrans" presStyleCnt="0"/>
      <dgm:spPr/>
    </dgm:pt>
    <dgm:pt modelId="{A1AE3AB0-26B7-44AE-85DA-0C88DAC9F698}" type="pres">
      <dgm:prSet presAssocID="{64AB5D7D-51CC-4F3E-A9A2-7DB0C1E85E0B}" presName="node" presStyleLbl="node1" presStyleIdx="4" presStyleCnt="8">
        <dgm:presLayoutVars>
          <dgm:bulletEnabled val="1"/>
        </dgm:presLayoutVars>
      </dgm:prSet>
      <dgm:spPr/>
    </dgm:pt>
    <dgm:pt modelId="{65FCED57-4CD8-424B-A8A5-3AFF50AE7949}" type="pres">
      <dgm:prSet presAssocID="{FDA60608-FA13-4309-9F67-1B891A2A12BF}" presName="sibTrans" presStyleCnt="0"/>
      <dgm:spPr/>
    </dgm:pt>
    <dgm:pt modelId="{43DF469E-087E-4B8C-AA3E-C21AD11F6EA9}" type="pres">
      <dgm:prSet presAssocID="{C5CF43C5-3289-4D87-A0CC-06BD3D720D74}" presName="node" presStyleLbl="node1" presStyleIdx="5" presStyleCnt="8">
        <dgm:presLayoutVars>
          <dgm:bulletEnabled val="1"/>
        </dgm:presLayoutVars>
      </dgm:prSet>
      <dgm:spPr/>
    </dgm:pt>
    <dgm:pt modelId="{653C3A7B-B59D-4518-B9A8-5351ABBEBBCF}" type="pres">
      <dgm:prSet presAssocID="{24E5F171-5938-4E99-8CBD-3AB16A685A5D}" presName="sibTrans" presStyleCnt="0"/>
      <dgm:spPr/>
    </dgm:pt>
    <dgm:pt modelId="{EBCC1A40-4310-4093-ABFA-A368380CB5E1}" type="pres">
      <dgm:prSet presAssocID="{06E11745-BDC1-4A9C-B685-0213F10EBDC3}" presName="node" presStyleLbl="node1" presStyleIdx="6" presStyleCnt="8">
        <dgm:presLayoutVars>
          <dgm:bulletEnabled val="1"/>
        </dgm:presLayoutVars>
      </dgm:prSet>
      <dgm:spPr/>
    </dgm:pt>
    <dgm:pt modelId="{5721F531-2334-4AA6-8CB6-538528F98C64}" type="pres">
      <dgm:prSet presAssocID="{7C30AF7C-0D9C-4F35-9BF5-D029CFD602CC}" presName="sibTrans" presStyleCnt="0"/>
      <dgm:spPr/>
    </dgm:pt>
    <dgm:pt modelId="{A500C81F-4CC2-4564-A509-9777BF9FE885}" type="pres">
      <dgm:prSet presAssocID="{E9931054-4019-4F8E-8E2E-3CB246010D9C}" presName="node" presStyleLbl="node1" presStyleIdx="7" presStyleCnt="8">
        <dgm:presLayoutVars>
          <dgm:bulletEnabled val="1"/>
        </dgm:presLayoutVars>
      </dgm:prSet>
      <dgm:spPr/>
    </dgm:pt>
  </dgm:ptLst>
  <dgm:cxnLst>
    <dgm:cxn modelId="{10D8AA14-660F-4157-9797-601C1DFCB65A}" srcId="{0F77BF43-6E89-4084-88A6-340E5E15707F}" destId="{06E11745-BDC1-4A9C-B685-0213F10EBDC3}" srcOrd="6" destOrd="0" parTransId="{AC4D61CE-B0B2-4656-9480-B687E8862665}" sibTransId="{7C30AF7C-0D9C-4F35-9BF5-D029CFD602CC}"/>
    <dgm:cxn modelId="{B88D231A-6F15-4D0A-89A1-50AF35DEC9F3}" type="presOf" srcId="{64AB5D7D-51CC-4F3E-A9A2-7DB0C1E85E0B}" destId="{A1AE3AB0-26B7-44AE-85DA-0C88DAC9F698}" srcOrd="0" destOrd="0" presId="urn:microsoft.com/office/officeart/2005/8/layout/default"/>
    <dgm:cxn modelId="{5AEE0C31-C185-4A71-88FF-F1FC57F920FF}" type="presOf" srcId="{44D4EAE2-7780-4888-9DB1-72685FDB5D7C}" destId="{96C08A9B-7E3C-4894-8D71-6FE419646772}" srcOrd="0" destOrd="0" presId="urn:microsoft.com/office/officeart/2005/8/layout/default"/>
    <dgm:cxn modelId="{89C8B731-6708-484E-99C7-1A383582262B}" type="presOf" srcId="{06E11745-BDC1-4A9C-B685-0213F10EBDC3}" destId="{EBCC1A40-4310-4093-ABFA-A368380CB5E1}" srcOrd="0" destOrd="0" presId="urn:microsoft.com/office/officeart/2005/8/layout/default"/>
    <dgm:cxn modelId="{D7CD6280-6E0C-4239-81C5-FBF3C618BD0D}" type="presOf" srcId="{23AC8F03-0DFA-4891-B7B4-3813E4073313}" destId="{FECD2BB7-FA48-4AC0-8E19-EADAFF685024}" srcOrd="0" destOrd="0" presId="urn:microsoft.com/office/officeart/2005/8/layout/default"/>
    <dgm:cxn modelId="{B0936A86-2A96-4E9B-A246-C5805DB111C9}" srcId="{0F77BF43-6E89-4084-88A6-340E5E15707F}" destId="{44D4EAE2-7780-4888-9DB1-72685FDB5D7C}" srcOrd="0" destOrd="0" parTransId="{EC15199D-FB17-471B-B3DB-046B9499705A}" sibTransId="{21786933-C0B0-451A-ABA4-753747801AEB}"/>
    <dgm:cxn modelId="{533F1F89-6F82-49C7-B280-52F4E4D7F31E}" type="presOf" srcId="{C5CF43C5-3289-4D87-A0CC-06BD3D720D74}" destId="{43DF469E-087E-4B8C-AA3E-C21AD11F6EA9}" srcOrd="0" destOrd="0" presId="urn:microsoft.com/office/officeart/2005/8/layout/default"/>
    <dgm:cxn modelId="{18DBD193-26D7-4FF2-B856-8B3667EFDE4B}" srcId="{0F77BF43-6E89-4084-88A6-340E5E15707F}" destId="{38EC5A92-41A3-418B-9E60-22D6A6CB2BDE}" srcOrd="1" destOrd="0" parTransId="{5B714D7A-E1A8-4CF3-8BF3-A364994070B2}" sibTransId="{9168285E-E1D4-4845-91C6-F338BD53EC15}"/>
    <dgm:cxn modelId="{2BE31D9E-A54E-472B-843D-32D425D958A8}" srcId="{0F77BF43-6E89-4084-88A6-340E5E15707F}" destId="{C5CF43C5-3289-4D87-A0CC-06BD3D720D74}" srcOrd="5" destOrd="0" parTransId="{B9ED1297-BDD5-4639-B97B-1DAE1BC19C4A}" sibTransId="{24E5F171-5938-4E99-8CBD-3AB16A685A5D}"/>
    <dgm:cxn modelId="{3A112BB4-8813-4518-97FA-D7E93E002788}" srcId="{0F77BF43-6E89-4084-88A6-340E5E15707F}" destId="{23AC8F03-0DFA-4891-B7B4-3813E4073313}" srcOrd="3" destOrd="0" parTransId="{CE09E982-1226-40A8-AFCE-2BFC9F6F020D}" sibTransId="{4030076E-74F9-44E1-943F-6AAEE7608DF5}"/>
    <dgm:cxn modelId="{A912A5CA-44BD-4CB0-8C88-235DB0F0D371}" type="presOf" srcId="{0F77BF43-6E89-4084-88A6-340E5E15707F}" destId="{215D2067-F460-47C3-B360-BF0EF1E9B5E7}" srcOrd="0" destOrd="0" presId="urn:microsoft.com/office/officeart/2005/8/layout/default"/>
    <dgm:cxn modelId="{353C09CF-4276-4BD6-90E8-EF0F957C14D3}" srcId="{0F77BF43-6E89-4084-88A6-340E5E15707F}" destId="{E9931054-4019-4F8E-8E2E-3CB246010D9C}" srcOrd="7" destOrd="0" parTransId="{FCB29E91-B2F5-4905-9BD9-535325A63EFF}" sibTransId="{59EB1970-A12A-4C44-876E-9A8A8369DAE9}"/>
    <dgm:cxn modelId="{035052DC-D930-448F-936A-201D4920C019}" type="presOf" srcId="{38EC5A92-41A3-418B-9E60-22D6A6CB2BDE}" destId="{1D9910DF-C7FB-4557-B07F-D7736BE80819}" srcOrd="0" destOrd="0" presId="urn:microsoft.com/office/officeart/2005/8/layout/default"/>
    <dgm:cxn modelId="{4B5376E4-FD18-4D28-AA7D-C79C5F025A3D}" srcId="{0F77BF43-6E89-4084-88A6-340E5E15707F}" destId="{64AB5D7D-51CC-4F3E-A9A2-7DB0C1E85E0B}" srcOrd="4" destOrd="0" parTransId="{942EB4F0-09DD-4182-A0AB-A56FB22090C6}" sibTransId="{FDA60608-FA13-4309-9F67-1B891A2A12BF}"/>
    <dgm:cxn modelId="{6BC5AFE9-2863-420D-B697-0BE8B7862912}" type="presOf" srcId="{C0D43548-6C79-4412-8C90-C1A4B3793DB9}" destId="{5069535B-B761-4798-B60D-457F7A4D81EE}" srcOrd="0" destOrd="0" presId="urn:microsoft.com/office/officeart/2005/8/layout/default"/>
    <dgm:cxn modelId="{0A196FED-8FD1-4AEC-8E16-61FABA022250}" srcId="{0F77BF43-6E89-4084-88A6-340E5E15707F}" destId="{C0D43548-6C79-4412-8C90-C1A4B3793DB9}" srcOrd="2" destOrd="0" parTransId="{FF193466-0282-4765-B0F1-C59D6C9F5ADA}" sibTransId="{41A65401-8087-44AB-B6FA-51E6419AF399}"/>
    <dgm:cxn modelId="{BDC846FE-5DF6-4936-90BD-357AA0F07F6A}" type="presOf" srcId="{E9931054-4019-4F8E-8E2E-3CB246010D9C}" destId="{A500C81F-4CC2-4564-A509-9777BF9FE885}" srcOrd="0" destOrd="0" presId="urn:microsoft.com/office/officeart/2005/8/layout/default"/>
    <dgm:cxn modelId="{247664C4-5E22-4B3C-A774-141DE9F357EC}" type="presParOf" srcId="{215D2067-F460-47C3-B360-BF0EF1E9B5E7}" destId="{96C08A9B-7E3C-4894-8D71-6FE419646772}" srcOrd="0" destOrd="0" presId="urn:microsoft.com/office/officeart/2005/8/layout/default"/>
    <dgm:cxn modelId="{341E300F-1E95-4A99-B73C-CC76EA4FCB48}" type="presParOf" srcId="{215D2067-F460-47C3-B360-BF0EF1E9B5E7}" destId="{566FBD1B-3764-4DE0-84B1-85FB2171C9BB}" srcOrd="1" destOrd="0" presId="urn:microsoft.com/office/officeart/2005/8/layout/default"/>
    <dgm:cxn modelId="{CF2FD11C-9394-47CB-B410-C5B97328046C}" type="presParOf" srcId="{215D2067-F460-47C3-B360-BF0EF1E9B5E7}" destId="{1D9910DF-C7FB-4557-B07F-D7736BE80819}" srcOrd="2" destOrd="0" presId="urn:microsoft.com/office/officeart/2005/8/layout/default"/>
    <dgm:cxn modelId="{553E3A0B-4E2A-4240-A616-1F6798763344}" type="presParOf" srcId="{215D2067-F460-47C3-B360-BF0EF1E9B5E7}" destId="{1E201694-A18D-48D1-88D8-A4F60A2EC938}" srcOrd="3" destOrd="0" presId="urn:microsoft.com/office/officeart/2005/8/layout/default"/>
    <dgm:cxn modelId="{AC1D8080-C0D0-49B2-9AF7-C49B2B72FA3D}" type="presParOf" srcId="{215D2067-F460-47C3-B360-BF0EF1E9B5E7}" destId="{5069535B-B761-4798-B60D-457F7A4D81EE}" srcOrd="4" destOrd="0" presId="urn:microsoft.com/office/officeart/2005/8/layout/default"/>
    <dgm:cxn modelId="{72118C1F-1D6D-4AE9-A2CB-A8CCDD14F4D7}" type="presParOf" srcId="{215D2067-F460-47C3-B360-BF0EF1E9B5E7}" destId="{E879406E-330F-4C58-8118-4288CA881BF1}" srcOrd="5" destOrd="0" presId="urn:microsoft.com/office/officeart/2005/8/layout/default"/>
    <dgm:cxn modelId="{6A3475BA-A01A-41CB-BD34-605696C6431C}" type="presParOf" srcId="{215D2067-F460-47C3-B360-BF0EF1E9B5E7}" destId="{FECD2BB7-FA48-4AC0-8E19-EADAFF685024}" srcOrd="6" destOrd="0" presId="urn:microsoft.com/office/officeart/2005/8/layout/default"/>
    <dgm:cxn modelId="{D79F0EFD-060F-4CDE-AF06-6CA1EFA495A9}" type="presParOf" srcId="{215D2067-F460-47C3-B360-BF0EF1E9B5E7}" destId="{DC372ADD-978E-4F07-92EB-FA65FDF573A0}" srcOrd="7" destOrd="0" presId="urn:microsoft.com/office/officeart/2005/8/layout/default"/>
    <dgm:cxn modelId="{BB7701FA-5A84-4A23-A411-75DBCB4A3F4E}" type="presParOf" srcId="{215D2067-F460-47C3-B360-BF0EF1E9B5E7}" destId="{A1AE3AB0-26B7-44AE-85DA-0C88DAC9F698}" srcOrd="8" destOrd="0" presId="urn:microsoft.com/office/officeart/2005/8/layout/default"/>
    <dgm:cxn modelId="{B0026F57-F471-4CB6-8B87-0598D05FBFFF}" type="presParOf" srcId="{215D2067-F460-47C3-B360-BF0EF1E9B5E7}" destId="{65FCED57-4CD8-424B-A8A5-3AFF50AE7949}" srcOrd="9" destOrd="0" presId="urn:microsoft.com/office/officeart/2005/8/layout/default"/>
    <dgm:cxn modelId="{0BFBA860-678F-4475-8187-1E1D177CFB06}" type="presParOf" srcId="{215D2067-F460-47C3-B360-BF0EF1E9B5E7}" destId="{43DF469E-087E-4B8C-AA3E-C21AD11F6EA9}" srcOrd="10" destOrd="0" presId="urn:microsoft.com/office/officeart/2005/8/layout/default"/>
    <dgm:cxn modelId="{920E050D-09FE-42E5-8215-8FE796C54649}" type="presParOf" srcId="{215D2067-F460-47C3-B360-BF0EF1E9B5E7}" destId="{653C3A7B-B59D-4518-B9A8-5351ABBEBBCF}" srcOrd="11" destOrd="0" presId="urn:microsoft.com/office/officeart/2005/8/layout/default"/>
    <dgm:cxn modelId="{EEDF1EF2-36BF-47F1-A6F1-3372E7326651}" type="presParOf" srcId="{215D2067-F460-47C3-B360-BF0EF1E9B5E7}" destId="{EBCC1A40-4310-4093-ABFA-A368380CB5E1}" srcOrd="12" destOrd="0" presId="urn:microsoft.com/office/officeart/2005/8/layout/default"/>
    <dgm:cxn modelId="{D1B7DB8B-77C9-4A02-94E9-173D60B50442}" type="presParOf" srcId="{215D2067-F460-47C3-B360-BF0EF1E9B5E7}" destId="{5721F531-2334-4AA6-8CB6-538528F98C64}" srcOrd="13" destOrd="0" presId="urn:microsoft.com/office/officeart/2005/8/layout/default"/>
    <dgm:cxn modelId="{BAFDFC68-8385-483C-92D7-941B6C2891D7}" type="presParOf" srcId="{215D2067-F460-47C3-B360-BF0EF1E9B5E7}" destId="{A500C81F-4CC2-4564-A509-9777BF9FE88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DA12F8-AF3F-4E5F-978D-5EBA4E27C9D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5F9AFFF-E849-43D6-8B0B-ECF4E2490FE0}">
      <dgm:prSet/>
      <dgm:spPr/>
      <dgm:t>
        <a:bodyPr/>
        <a:lstStyle/>
        <a:p>
          <a:pPr>
            <a:defRPr cap="all"/>
          </a:pPr>
          <a:r>
            <a:rPr lang="en-US"/>
            <a:t>Web application frameworks</a:t>
          </a:r>
        </a:p>
      </dgm:t>
    </dgm:pt>
    <dgm:pt modelId="{27F54778-F311-4894-A84F-50F51D3BAB3C}" type="parTrans" cxnId="{4B08D6FE-D711-492B-82CA-58AB7DA778F4}">
      <dgm:prSet/>
      <dgm:spPr/>
      <dgm:t>
        <a:bodyPr/>
        <a:lstStyle/>
        <a:p>
          <a:endParaRPr lang="en-US"/>
        </a:p>
      </dgm:t>
    </dgm:pt>
    <dgm:pt modelId="{3C939AB8-3708-4209-9319-1EBBA1D89F13}" type="sibTrans" cxnId="{4B08D6FE-D711-492B-82CA-58AB7DA778F4}">
      <dgm:prSet/>
      <dgm:spPr/>
      <dgm:t>
        <a:bodyPr/>
        <a:lstStyle/>
        <a:p>
          <a:endParaRPr lang="en-US"/>
        </a:p>
      </dgm:t>
    </dgm:pt>
    <dgm:pt modelId="{0F188F59-3402-47FA-BE9C-94460F87C17A}">
      <dgm:prSet/>
      <dgm:spPr/>
      <dgm:t>
        <a:bodyPr/>
        <a:lstStyle/>
        <a:p>
          <a:pPr>
            <a:defRPr cap="all"/>
          </a:pPr>
          <a:r>
            <a:rPr lang="en-US"/>
            <a:t>Django</a:t>
          </a:r>
        </a:p>
      </dgm:t>
    </dgm:pt>
    <dgm:pt modelId="{EE5D3931-B851-474C-A101-A75D6FA4A30A}" type="parTrans" cxnId="{0D5CEC36-876E-457B-886C-27EB911A1F78}">
      <dgm:prSet/>
      <dgm:spPr/>
      <dgm:t>
        <a:bodyPr/>
        <a:lstStyle/>
        <a:p>
          <a:endParaRPr lang="en-US"/>
        </a:p>
      </dgm:t>
    </dgm:pt>
    <dgm:pt modelId="{FA130819-83AD-412E-A9B6-2E545D7AC324}" type="sibTrans" cxnId="{0D5CEC36-876E-457B-886C-27EB911A1F78}">
      <dgm:prSet/>
      <dgm:spPr/>
      <dgm:t>
        <a:bodyPr/>
        <a:lstStyle/>
        <a:p>
          <a:endParaRPr lang="en-US"/>
        </a:p>
      </dgm:t>
    </dgm:pt>
    <dgm:pt modelId="{5D51DD5D-9E2A-4F73-92F3-40E035B93BE0}">
      <dgm:prSet/>
      <dgm:spPr/>
      <dgm:t>
        <a:bodyPr/>
        <a:lstStyle/>
        <a:p>
          <a:pPr>
            <a:defRPr cap="all"/>
          </a:pPr>
          <a:r>
            <a:rPr lang="en-US"/>
            <a:t>Flask</a:t>
          </a:r>
        </a:p>
      </dgm:t>
    </dgm:pt>
    <dgm:pt modelId="{2DEC2704-677B-49C7-8D09-757F5476B891}" type="parTrans" cxnId="{33B3C65A-CCF7-4EAA-9CB8-88F70D3948FA}">
      <dgm:prSet/>
      <dgm:spPr/>
      <dgm:t>
        <a:bodyPr/>
        <a:lstStyle/>
        <a:p>
          <a:endParaRPr lang="en-US"/>
        </a:p>
      </dgm:t>
    </dgm:pt>
    <dgm:pt modelId="{3CA549A7-897B-4FA5-815E-7DB221A90C3F}" type="sibTrans" cxnId="{33B3C65A-CCF7-4EAA-9CB8-88F70D3948FA}">
      <dgm:prSet/>
      <dgm:spPr/>
      <dgm:t>
        <a:bodyPr/>
        <a:lstStyle/>
        <a:p>
          <a:endParaRPr lang="en-US"/>
        </a:p>
      </dgm:t>
    </dgm:pt>
    <dgm:pt modelId="{10F0D349-146C-4151-B3C9-64575ECC9CB6}">
      <dgm:prSet/>
      <dgm:spPr/>
      <dgm:t>
        <a:bodyPr/>
        <a:lstStyle/>
        <a:p>
          <a:pPr>
            <a:defRPr cap="all"/>
          </a:pPr>
          <a:r>
            <a:rPr lang="en-US"/>
            <a:t>Pyramid</a:t>
          </a:r>
        </a:p>
      </dgm:t>
    </dgm:pt>
    <dgm:pt modelId="{06730C1F-2F20-4C42-9EE6-A56E728DE519}" type="parTrans" cxnId="{F2C30F6A-0726-4DB5-A2BF-2A57EDB96A22}">
      <dgm:prSet/>
      <dgm:spPr/>
      <dgm:t>
        <a:bodyPr/>
        <a:lstStyle/>
        <a:p>
          <a:endParaRPr lang="en-US"/>
        </a:p>
      </dgm:t>
    </dgm:pt>
    <dgm:pt modelId="{F782B5A2-845A-4526-ADE8-A2A775AEF6E6}" type="sibTrans" cxnId="{F2C30F6A-0726-4DB5-A2BF-2A57EDB96A22}">
      <dgm:prSet/>
      <dgm:spPr/>
      <dgm:t>
        <a:bodyPr/>
        <a:lstStyle/>
        <a:p>
          <a:endParaRPr lang="en-US"/>
        </a:p>
      </dgm:t>
    </dgm:pt>
    <dgm:pt modelId="{912E29CA-837B-4E1B-92E4-69B009A8886A}" type="pres">
      <dgm:prSet presAssocID="{7EDA12F8-AF3F-4E5F-978D-5EBA4E27C9DE}" presName="root" presStyleCnt="0">
        <dgm:presLayoutVars>
          <dgm:dir/>
          <dgm:resizeHandles val="exact"/>
        </dgm:presLayoutVars>
      </dgm:prSet>
      <dgm:spPr/>
    </dgm:pt>
    <dgm:pt modelId="{7893C17F-0162-485E-9D28-A4E63D3DFF59}" type="pres">
      <dgm:prSet presAssocID="{B5F9AFFF-E849-43D6-8B0B-ECF4E2490FE0}" presName="compNode" presStyleCnt="0"/>
      <dgm:spPr/>
    </dgm:pt>
    <dgm:pt modelId="{1F2BA210-D5FC-4A09-B395-8B9D79867682}" type="pres">
      <dgm:prSet presAssocID="{B5F9AFFF-E849-43D6-8B0B-ECF4E2490FE0}" presName="iconBgRect" presStyleLbl="bgShp" presStyleIdx="0" presStyleCnt="4"/>
      <dgm:spPr/>
    </dgm:pt>
    <dgm:pt modelId="{F8412F45-7BB1-44AC-8FCC-79C9956D7B36}" type="pres">
      <dgm:prSet presAssocID="{B5F9AFFF-E849-43D6-8B0B-ECF4E2490FE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88094BA5-9AF6-4F9C-A917-0F1CF8C27AA7}" type="pres">
      <dgm:prSet presAssocID="{B5F9AFFF-E849-43D6-8B0B-ECF4E2490FE0}" presName="spaceRect" presStyleCnt="0"/>
      <dgm:spPr/>
    </dgm:pt>
    <dgm:pt modelId="{9376B333-CB04-41C1-B7AD-9DE07FB0A932}" type="pres">
      <dgm:prSet presAssocID="{B5F9AFFF-E849-43D6-8B0B-ECF4E2490FE0}" presName="textRect" presStyleLbl="revTx" presStyleIdx="0" presStyleCnt="4">
        <dgm:presLayoutVars>
          <dgm:chMax val="1"/>
          <dgm:chPref val="1"/>
        </dgm:presLayoutVars>
      </dgm:prSet>
      <dgm:spPr/>
    </dgm:pt>
    <dgm:pt modelId="{43090197-B3EB-41A2-9681-FFE3BB957A41}" type="pres">
      <dgm:prSet presAssocID="{3C939AB8-3708-4209-9319-1EBBA1D89F13}" presName="sibTrans" presStyleCnt="0"/>
      <dgm:spPr/>
    </dgm:pt>
    <dgm:pt modelId="{9F2F6DA0-A883-4C7E-837E-BCE6C416DDEF}" type="pres">
      <dgm:prSet presAssocID="{0F188F59-3402-47FA-BE9C-94460F87C17A}" presName="compNode" presStyleCnt="0"/>
      <dgm:spPr/>
    </dgm:pt>
    <dgm:pt modelId="{19DD7116-0E09-434F-A89A-256E2D500E4A}" type="pres">
      <dgm:prSet presAssocID="{0F188F59-3402-47FA-BE9C-94460F87C17A}" presName="iconBgRect" presStyleLbl="bgShp" presStyleIdx="1" presStyleCnt="4"/>
      <dgm:spPr/>
    </dgm:pt>
    <dgm:pt modelId="{DE2AEA10-ACE6-4C6C-A14C-455BB27D48EA}" type="pres">
      <dgm:prSet presAssocID="{0F188F59-3402-47FA-BE9C-94460F87C17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EB7FC744-918A-4442-AB92-340199CF38DB}" type="pres">
      <dgm:prSet presAssocID="{0F188F59-3402-47FA-BE9C-94460F87C17A}" presName="spaceRect" presStyleCnt="0"/>
      <dgm:spPr/>
    </dgm:pt>
    <dgm:pt modelId="{91ADFE00-AFF9-4665-B7C5-81BD032FD24D}" type="pres">
      <dgm:prSet presAssocID="{0F188F59-3402-47FA-BE9C-94460F87C17A}" presName="textRect" presStyleLbl="revTx" presStyleIdx="1" presStyleCnt="4">
        <dgm:presLayoutVars>
          <dgm:chMax val="1"/>
          <dgm:chPref val="1"/>
        </dgm:presLayoutVars>
      </dgm:prSet>
      <dgm:spPr/>
    </dgm:pt>
    <dgm:pt modelId="{04BB883F-B8B7-454C-B752-2C068BA556B8}" type="pres">
      <dgm:prSet presAssocID="{FA130819-83AD-412E-A9B6-2E545D7AC324}" presName="sibTrans" presStyleCnt="0"/>
      <dgm:spPr/>
    </dgm:pt>
    <dgm:pt modelId="{0B090B4A-75F4-45D4-A023-D2F2F9BFC00C}" type="pres">
      <dgm:prSet presAssocID="{5D51DD5D-9E2A-4F73-92F3-40E035B93BE0}" presName="compNode" presStyleCnt="0"/>
      <dgm:spPr/>
    </dgm:pt>
    <dgm:pt modelId="{8995C8F5-AEAD-45D6-98CE-693FD20D2273}" type="pres">
      <dgm:prSet presAssocID="{5D51DD5D-9E2A-4F73-92F3-40E035B93BE0}" presName="iconBgRect" presStyleLbl="bgShp" presStyleIdx="2" presStyleCnt="4"/>
      <dgm:spPr/>
    </dgm:pt>
    <dgm:pt modelId="{DA9780C5-2E17-49C0-B7EA-D8EC979E5027}" type="pres">
      <dgm:prSet presAssocID="{5D51DD5D-9E2A-4F73-92F3-40E035B93BE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D7447078-7481-4C9D-8320-1AFCF0296F6B}" type="pres">
      <dgm:prSet presAssocID="{5D51DD5D-9E2A-4F73-92F3-40E035B93BE0}" presName="spaceRect" presStyleCnt="0"/>
      <dgm:spPr/>
    </dgm:pt>
    <dgm:pt modelId="{5DC0D9A9-7C45-48C9-BAAD-232D704D2052}" type="pres">
      <dgm:prSet presAssocID="{5D51DD5D-9E2A-4F73-92F3-40E035B93BE0}" presName="textRect" presStyleLbl="revTx" presStyleIdx="2" presStyleCnt="4">
        <dgm:presLayoutVars>
          <dgm:chMax val="1"/>
          <dgm:chPref val="1"/>
        </dgm:presLayoutVars>
      </dgm:prSet>
      <dgm:spPr/>
    </dgm:pt>
    <dgm:pt modelId="{B4B3D3E7-9012-46A2-BEBC-13B824197CF2}" type="pres">
      <dgm:prSet presAssocID="{3CA549A7-897B-4FA5-815E-7DB221A90C3F}" presName="sibTrans" presStyleCnt="0"/>
      <dgm:spPr/>
    </dgm:pt>
    <dgm:pt modelId="{A83CF2AA-8F7C-4BA0-8E20-97A487A46914}" type="pres">
      <dgm:prSet presAssocID="{10F0D349-146C-4151-B3C9-64575ECC9CB6}" presName="compNode" presStyleCnt="0"/>
      <dgm:spPr/>
    </dgm:pt>
    <dgm:pt modelId="{27CC40D2-D703-4D1D-8677-8186A27A240B}" type="pres">
      <dgm:prSet presAssocID="{10F0D349-146C-4151-B3C9-64575ECC9CB6}" presName="iconBgRect" presStyleLbl="bgShp" presStyleIdx="3" presStyleCnt="4"/>
      <dgm:spPr/>
    </dgm:pt>
    <dgm:pt modelId="{800C28CB-F3B4-4597-BC2C-86EDC275169B}" type="pres">
      <dgm:prSet presAssocID="{10F0D349-146C-4151-B3C9-64575ECC9C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94609ABC-BA6B-40FF-83B3-8A83251837B9}" type="pres">
      <dgm:prSet presAssocID="{10F0D349-146C-4151-B3C9-64575ECC9CB6}" presName="spaceRect" presStyleCnt="0"/>
      <dgm:spPr/>
    </dgm:pt>
    <dgm:pt modelId="{8A2F25D0-8FEB-4058-80E2-C86228BA9598}" type="pres">
      <dgm:prSet presAssocID="{10F0D349-146C-4151-B3C9-64575ECC9CB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8B45E03-E065-4E2A-9B78-22AFF6AF9B65}" type="presOf" srcId="{0F188F59-3402-47FA-BE9C-94460F87C17A}" destId="{91ADFE00-AFF9-4665-B7C5-81BD032FD24D}" srcOrd="0" destOrd="0" presId="urn:microsoft.com/office/officeart/2018/5/layout/IconCircleLabelList"/>
    <dgm:cxn modelId="{23CAB30A-3571-439D-9633-FC85152393A2}" type="presOf" srcId="{10F0D349-146C-4151-B3C9-64575ECC9CB6}" destId="{8A2F25D0-8FEB-4058-80E2-C86228BA9598}" srcOrd="0" destOrd="0" presId="urn:microsoft.com/office/officeart/2018/5/layout/IconCircleLabelList"/>
    <dgm:cxn modelId="{552EB00D-637A-4065-B595-77620218B1DD}" type="presOf" srcId="{B5F9AFFF-E849-43D6-8B0B-ECF4E2490FE0}" destId="{9376B333-CB04-41C1-B7AD-9DE07FB0A932}" srcOrd="0" destOrd="0" presId="urn:microsoft.com/office/officeart/2018/5/layout/IconCircleLabelList"/>
    <dgm:cxn modelId="{0D5CEC36-876E-457B-886C-27EB911A1F78}" srcId="{7EDA12F8-AF3F-4E5F-978D-5EBA4E27C9DE}" destId="{0F188F59-3402-47FA-BE9C-94460F87C17A}" srcOrd="1" destOrd="0" parTransId="{EE5D3931-B851-474C-A101-A75D6FA4A30A}" sibTransId="{FA130819-83AD-412E-A9B6-2E545D7AC324}"/>
    <dgm:cxn modelId="{1D734D61-DABA-40C9-8DA3-9674D3747581}" type="presOf" srcId="{7EDA12F8-AF3F-4E5F-978D-5EBA4E27C9DE}" destId="{912E29CA-837B-4E1B-92E4-69B009A8886A}" srcOrd="0" destOrd="0" presId="urn:microsoft.com/office/officeart/2018/5/layout/IconCircleLabelList"/>
    <dgm:cxn modelId="{F2C30F6A-0726-4DB5-A2BF-2A57EDB96A22}" srcId="{7EDA12F8-AF3F-4E5F-978D-5EBA4E27C9DE}" destId="{10F0D349-146C-4151-B3C9-64575ECC9CB6}" srcOrd="3" destOrd="0" parTransId="{06730C1F-2F20-4C42-9EE6-A56E728DE519}" sibTransId="{F782B5A2-845A-4526-ADE8-A2A775AEF6E6}"/>
    <dgm:cxn modelId="{2BAFAC70-35A4-40AC-BC35-591B425CA382}" type="presOf" srcId="{5D51DD5D-9E2A-4F73-92F3-40E035B93BE0}" destId="{5DC0D9A9-7C45-48C9-BAAD-232D704D2052}" srcOrd="0" destOrd="0" presId="urn:microsoft.com/office/officeart/2018/5/layout/IconCircleLabelList"/>
    <dgm:cxn modelId="{33B3C65A-CCF7-4EAA-9CB8-88F70D3948FA}" srcId="{7EDA12F8-AF3F-4E5F-978D-5EBA4E27C9DE}" destId="{5D51DD5D-9E2A-4F73-92F3-40E035B93BE0}" srcOrd="2" destOrd="0" parTransId="{2DEC2704-677B-49C7-8D09-757F5476B891}" sibTransId="{3CA549A7-897B-4FA5-815E-7DB221A90C3F}"/>
    <dgm:cxn modelId="{4B08D6FE-D711-492B-82CA-58AB7DA778F4}" srcId="{7EDA12F8-AF3F-4E5F-978D-5EBA4E27C9DE}" destId="{B5F9AFFF-E849-43D6-8B0B-ECF4E2490FE0}" srcOrd="0" destOrd="0" parTransId="{27F54778-F311-4894-A84F-50F51D3BAB3C}" sibTransId="{3C939AB8-3708-4209-9319-1EBBA1D89F13}"/>
    <dgm:cxn modelId="{3A4CD84C-6C3D-4704-95FA-62C144CACF00}" type="presParOf" srcId="{912E29CA-837B-4E1B-92E4-69B009A8886A}" destId="{7893C17F-0162-485E-9D28-A4E63D3DFF59}" srcOrd="0" destOrd="0" presId="urn:microsoft.com/office/officeart/2018/5/layout/IconCircleLabelList"/>
    <dgm:cxn modelId="{D92C9EB7-3262-4385-AF90-3C8E55B14C82}" type="presParOf" srcId="{7893C17F-0162-485E-9D28-A4E63D3DFF59}" destId="{1F2BA210-D5FC-4A09-B395-8B9D79867682}" srcOrd="0" destOrd="0" presId="urn:microsoft.com/office/officeart/2018/5/layout/IconCircleLabelList"/>
    <dgm:cxn modelId="{63B8B264-C725-46CB-AE27-00338DC65D3B}" type="presParOf" srcId="{7893C17F-0162-485E-9D28-A4E63D3DFF59}" destId="{F8412F45-7BB1-44AC-8FCC-79C9956D7B36}" srcOrd="1" destOrd="0" presId="urn:microsoft.com/office/officeart/2018/5/layout/IconCircleLabelList"/>
    <dgm:cxn modelId="{A5A7C64C-638D-454F-A86E-30ED9D68873E}" type="presParOf" srcId="{7893C17F-0162-485E-9D28-A4E63D3DFF59}" destId="{88094BA5-9AF6-4F9C-A917-0F1CF8C27AA7}" srcOrd="2" destOrd="0" presId="urn:microsoft.com/office/officeart/2018/5/layout/IconCircleLabelList"/>
    <dgm:cxn modelId="{78BC551E-3A5F-4CD9-835B-1B2F82C6DDB0}" type="presParOf" srcId="{7893C17F-0162-485E-9D28-A4E63D3DFF59}" destId="{9376B333-CB04-41C1-B7AD-9DE07FB0A932}" srcOrd="3" destOrd="0" presId="urn:microsoft.com/office/officeart/2018/5/layout/IconCircleLabelList"/>
    <dgm:cxn modelId="{CC216DAC-31C1-4599-9CE2-3FDB45E0187A}" type="presParOf" srcId="{912E29CA-837B-4E1B-92E4-69B009A8886A}" destId="{43090197-B3EB-41A2-9681-FFE3BB957A41}" srcOrd="1" destOrd="0" presId="urn:microsoft.com/office/officeart/2018/5/layout/IconCircleLabelList"/>
    <dgm:cxn modelId="{6DF58D03-E758-41E4-AD2D-BBFB68EEBAF3}" type="presParOf" srcId="{912E29CA-837B-4E1B-92E4-69B009A8886A}" destId="{9F2F6DA0-A883-4C7E-837E-BCE6C416DDEF}" srcOrd="2" destOrd="0" presId="urn:microsoft.com/office/officeart/2018/5/layout/IconCircleLabelList"/>
    <dgm:cxn modelId="{FC853E67-816D-4A27-87F4-5A6A70A0C771}" type="presParOf" srcId="{9F2F6DA0-A883-4C7E-837E-BCE6C416DDEF}" destId="{19DD7116-0E09-434F-A89A-256E2D500E4A}" srcOrd="0" destOrd="0" presId="urn:microsoft.com/office/officeart/2018/5/layout/IconCircleLabelList"/>
    <dgm:cxn modelId="{72156441-4F56-4FB6-9841-161205107042}" type="presParOf" srcId="{9F2F6DA0-A883-4C7E-837E-BCE6C416DDEF}" destId="{DE2AEA10-ACE6-4C6C-A14C-455BB27D48EA}" srcOrd="1" destOrd="0" presId="urn:microsoft.com/office/officeart/2018/5/layout/IconCircleLabelList"/>
    <dgm:cxn modelId="{50A16865-78B7-4B42-9A6B-4F8E92AB1271}" type="presParOf" srcId="{9F2F6DA0-A883-4C7E-837E-BCE6C416DDEF}" destId="{EB7FC744-918A-4442-AB92-340199CF38DB}" srcOrd="2" destOrd="0" presId="urn:microsoft.com/office/officeart/2018/5/layout/IconCircleLabelList"/>
    <dgm:cxn modelId="{8D52DE08-FCAD-4D73-AB71-771FE2C2301B}" type="presParOf" srcId="{9F2F6DA0-A883-4C7E-837E-BCE6C416DDEF}" destId="{91ADFE00-AFF9-4665-B7C5-81BD032FD24D}" srcOrd="3" destOrd="0" presId="urn:microsoft.com/office/officeart/2018/5/layout/IconCircleLabelList"/>
    <dgm:cxn modelId="{314B37D6-24E3-4BAB-B692-74177C216EA7}" type="presParOf" srcId="{912E29CA-837B-4E1B-92E4-69B009A8886A}" destId="{04BB883F-B8B7-454C-B752-2C068BA556B8}" srcOrd="3" destOrd="0" presId="urn:microsoft.com/office/officeart/2018/5/layout/IconCircleLabelList"/>
    <dgm:cxn modelId="{2BA5AADA-2A58-460C-A41F-8487B376285C}" type="presParOf" srcId="{912E29CA-837B-4E1B-92E4-69B009A8886A}" destId="{0B090B4A-75F4-45D4-A023-D2F2F9BFC00C}" srcOrd="4" destOrd="0" presId="urn:microsoft.com/office/officeart/2018/5/layout/IconCircleLabelList"/>
    <dgm:cxn modelId="{F929F365-38A2-4761-91B6-A17ABA51A7F2}" type="presParOf" srcId="{0B090B4A-75F4-45D4-A023-D2F2F9BFC00C}" destId="{8995C8F5-AEAD-45D6-98CE-693FD20D2273}" srcOrd="0" destOrd="0" presId="urn:microsoft.com/office/officeart/2018/5/layout/IconCircleLabelList"/>
    <dgm:cxn modelId="{F9AA43F1-C32E-4DE9-9AAD-05DF1EE3F191}" type="presParOf" srcId="{0B090B4A-75F4-45D4-A023-D2F2F9BFC00C}" destId="{DA9780C5-2E17-49C0-B7EA-D8EC979E5027}" srcOrd="1" destOrd="0" presId="urn:microsoft.com/office/officeart/2018/5/layout/IconCircleLabelList"/>
    <dgm:cxn modelId="{B0F56500-9F58-418D-9759-258D4B2B75B1}" type="presParOf" srcId="{0B090B4A-75F4-45D4-A023-D2F2F9BFC00C}" destId="{D7447078-7481-4C9D-8320-1AFCF0296F6B}" srcOrd="2" destOrd="0" presId="urn:microsoft.com/office/officeart/2018/5/layout/IconCircleLabelList"/>
    <dgm:cxn modelId="{5259C6F6-EFCD-4A70-817E-1E64CCC1C08D}" type="presParOf" srcId="{0B090B4A-75F4-45D4-A023-D2F2F9BFC00C}" destId="{5DC0D9A9-7C45-48C9-BAAD-232D704D2052}" srcOrd="3" destOrd="0" presId="urn:microsoft.com/office/officeart/2018/5/layout/IconCircleLabelList"/>
    <dgm:cxn modelId="{FE842219-999B-4F29-A0A5-E239A106682D}" type="presParOf" srcId="{912E29CA-837B-4E1B-92E4-69B009A8886A}" destId="{B4B3D3E7-9012-46A2-BEBC-13B824197CF2}" srcOrd="5" destOrd="0" presId="urn:microsoft.com/office/officeart/2018/5/layout/IconCircleLabelList"/>
    <dgm:cxn modelId="{5F2D6A89-537E-49F3-AF28-9252CA195571}" type="presParOf" srcId="{912E29CA-837B-4E1B-92E4-69B009A8886A}" destId="{A83CF2AA-8F7C-4BA0-8E20-97A487A46914}" srcOrd="6" destOrd="0" presId="urn:microsoft.com/office/officeart/2018/5/layout/IconCircleLabelList"/>
    <dgm:cxn modelId="{E05257CA-B889-4B3C-9EA2-E569BFD6CE9E}" type="presParOf" srcId="{A83CF2AA-8F7C-4BA0-8E20-97A487A46914}" destId="{27CC40D2-D703-4D1D-8677-8186A27A240B}" srcOrd="0" destOrd="0" presId="urn:microsoft.com/office/officeart/2018/5/layout/IconCircleLabelList"/>
    <dgm:cxn modelId="{A312C4FF-6B15-402F-A03E-4AE39E571413}" type="presParOf" srcId="{A83CF2AA-8F7C-4BA0-8E20-97A487A46914}" destId="{800C28CB-F3B4-4597-BC2C-86EDC275169B}" srcOrd="1" destOrd="0" presId="urn:microsoft.com/office/officeart/2018/5/layout/IconCircleLabelList"/>
    <dgm:cxn modelId="{2BFC8679-A9A6-4091-9902-A104F4900824}" type="presParOf" srcId="{A83CF2AA-8F7C-4BA0-8E20-97A487A46914}" destId="{94609ABC-BA6B-40FF-83B3-8A83251837B9}" srcOrd="2" destOrd="0" presId="urn:microsoft.com/office/officeart/2018/5/layout/IconCircleLabelList"/>
    <dgm:cxn modelId="{6D43CA19-B30D-4BC9-A713-7B1B1B143DB3}" type="presParOf" srcId="{A83CF2AA-8F7C-4BA0-8E20-97A487A46914}" destId="{8A2F25D0-8FEB-4058-80E2-C86228BA959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36EDD0-DCA5-41DF-AEEC-D5106914864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42BF35-59EB-4C70-A582-E569577AEBCF}">
      <dgm:prSet/>
      <dgm:spPr/>
      <dgm:t>
        <a:bodyPr/>
        <a:lstStyle/>
        <a:p>
          <a:r>
            <a:rPr lang="en-US"/>
            <a:t>Active community</a:t>
          </a:r>
        </a:p>
      </dgm:t>
    </dgm:pt>
    <dgm:pt modelId="{4848B33F-B5C1-49A6-A61F-A8937983EC68}" type="parTrans" cxnId="{CB32F729-45D1-42B0-A6CE-B07DF148A8D7}">
      <dgm:prSet/>
      <dgm:spPr/>
      <dgm:t>
        <a:bodyPr/>
        <a:lstStyle/>
        <a:p>
          <a:endParaRPr lang="en-US"/>
        </a:p>
      </dgm:t>
    </dgm:pt>
    <dgm:pt modelId="{10D66548-6BAF-4A08-BED2-12B89C14BDFF}" type="sibTrans" cxnId="{CB32F729-45D1-42B0-A6CE-B07DF148A8D7}">
      <dgm:prSet/>
      <dgm:spPr/>
      <dgm:t>
        <a:bodyPr/>
        <a:lstStyle/>
        <a:p>
          <a:endParaRPr lang="en-US"/>
        </a:p>
      </dgm:t>
    </dgm:pt>
    <dgm:pt modelId="{C7B66A5E-D0C2-4C5A-8122-8273AFA7A88E}">
      <dgm:prSet/>
      <dgm:spPr/>
      <dgm:t>
        <a:bodyPr/>
        <a:lstStyle/>
        <a:p>
          <a:r>
            <a:rPr lang="en-US" dirty="0"/>
            <a:t>Open-Source Library</a:t>
          </a:r>
        </a:p>
      </dgm:t>
    </dgm:pt>
    <dgm:pt modelId="{7A39D3B1-696B-4768-8A73-673DC3AAB00E}" type="parTrans" cxnId="{AAB34436-3723-41F2-9C55-A0DA30F47AE4}">
      <dgm:prSet/>
      <dgm:spPr/>
      <dgm:t>
        <a:bodyPr/>
        <a:lstStyle/>
        <a:p>
          <a:endParaRPr lang="en-US"/>
        </a:p>
      </dgm:t>
    </dgm:pt>
    <dgm:pt modelId="{C6296F12-8949-424A-BA8A-B019B6247317}" type="sibTrans" cxnId="{AAB34436-3723-41F2-9C55-A0DA30F47AE4}">
      <dgm:prSet/>
      <dgm:spPr/>
      <dgm:t>
        <a:bodyPr/>
        <a:lstStyle/>
        <a:p>
          <a:endParaRPr lang="en-US"/>
        </a:p>
      </dgm:t>
    </dgm:pt>
    <dgm:pt modelId="{A666917A-36A7-4DA1-90C8-63F53FEBED61}" type="pres">
      <dgm:prSet presAssocID="{9936EDD0-DCA5-41DF-AEEC-D5106914864C}" presName="root" presStyleCnt="0">
        <dgm:presLayoutVars>
          <dgm:dir/>
          <dgm:resizeHandles val="exact"/>
        </dgm:presLayoutVars>
      </dgm:prSet>
      <dgm:spPr/>
    </dgm:pt>
    <dgm:pt modelId="{3E849D19-9CDA-42FC-980A-CB7ED45B7536}" type="pres">
      <dgm:prSet presAssocID="{B042BF35-59EB-4C70-A582-E569577AEBCF}" presName="compNode" presStyleCnt="0"/>
      <dgm:spPr/>
    </dgm:pt>
    <dgm:pt modelId="{0E758FD3-FF69-422C-8F24-4BFD7F2D83A6}" type="pres">
      <dgm:prSet presAssocID="{B042BF35-59EB-4C70-A582-E569577AEBC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DA800F13-F61B-4256-964F-7956D7032A89}" type="pres">
      <dgm:prSet presAssocID="{B042BF35-59EB-4C70-A582-E569577AEBCF}" presName="spaceRect" presStyleCnt="0"/>
      <dgm:spPr/>
    </dgm:pt>
    <dgm:pt modelId="{3310169E-6C6E-42B8-8BC0-1D6589198D6E}" type="pres">
      <dgm:prSet presAssocID="{B042BF35-59EB-4C70-A582-E569577AEBCF}" presName="textRect" presStyleLbl="revTx" presStyleIdx="0" presStyleCnt="2">
        <dgm:presLayoutVars>
          <dgm:chMax val="1"/>
          <dgm:chPref val="1"/>
        </dgm:presLayoutVars>
      </dgm:prSet>
      <dgm:spPr/>
    </dgm:pt>
    <dgm:pt modelId="{7715C80E-F2B0-4AF5-BE32-0DB007E765D2}" type="pres">
      <dgm:prSet presAssocID="{10D66548-6BAF-4A08-BED2-12B89C14BDFF}" presName="sibTrans" presStyleCnt="0"/>
      <dgm:spPr/>
    </dgm:pt>
    <dgm:pt modelId="{4CE7CCEB-3148-419B-89A4-D7225224854D}" type="pres">
      <dgm:prSet presAssocID="{C7B66A5E-D0C2-4C5A-8122-8273AFA7A88E}" presName="compNode" presStyleCnt="0"/>
      <dgm:spPr/>
    </dgm:pt>
    <dgm:pt modelId="{A6410B2C-25D4-438B-A521-D23F42E81DC1}" type="pres">
      <dgm:prSet presAssocID="{C7B66A5E-D0C2-4C5A-8122-8273AFA7A88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4D53ECE-DD23-48A2-971A-CAECCF52E312}" type="pres">
      <dgm:prSet presAssocID="{C7B66A5E-D0C2-4C5A-8122-8273AFA7A88E}" presName="spaceRect" presStyleCnt="0"/>
      <dgm:spPr/>
    </dgm:pt>
    <dgm:pt modelId="{2B3A3512-B289-43A9-9CAD-34E0E8E6D5B1}" type="pres">
      <dgm:prSet presAssocID="{C7B66A5E-D0C2-4C5A-8122-8273AFA7A88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B32F729-45D1-42B0-A6CE-B07DF148A8D7}" srcId="{9936EDD0-DCA5-41DF-AEEC-D5106914864C}" destId="{B042BF35-59EB-4C70-A582-E569577AEBCF}" srcOrd="0" destOrd="0" parTransId="{4848B33F-B5C1-49A6-A61F-A8937983EC68}" sibTransId="{10D66548-6BAF-4A08-BED2-12B89C14BDFF}"/>
    <dgm:cxn modelId="{B0A0A731-1957-48DB-8479-FAF674B03D8E}" type="presOf" srcId="{C7B66A5E-D0C2-4C5A-8122-8273AFA7A88E}" destId="{2B3A3512-B289-43A9-9CAD-34E0E8E6D5B1}" srcOrd="0" destOrd="0" presId="urn:microsoft.com/office/officeart/2018/2/layout/IconLabelList"/>
    <dgm:cxn modelId="{AAB34436-3723-41F2-9C55-A0DA30F47AE4}" srcId="{9936EDD0-DCA5-41DF-AEEC-D5106914864C}" destId="{C7B66A5E-D0C2-4C5A-8122-8273AFA7A88E}" srcOrd="1" destOrd="0" parTransId="{7A39D3B1-696B-4768-8A73-673DC3AAB00E}" sibTransId="{C6296F12-8949-424A-BA8A-B019B6247317}"/>
    <dgm:cxn modelId="{BFAE0394-3565-4080-A758-45391D84C50C}" type="presOf" srcId="{B042BF35-59EB-4C70-A582-E569577AEBCF}" destId="{3310169E-6C6E-42B8-8BC0-1D6589198D6E}" srcOrd="0" destOrd="0" presId="urn:microsoft.com/office/officeart/2018/2/layout/IconLabelList"/>
    <dgm:cxn modelId="{585AEAA7-478D-4EAB-B5DE-35DF01F1D43B}" type="presOf" srcId="{9936EDD0-DCA5-41DF-AEEC-D5106914864C}" destId="{A666917A-36A7-4DA1-90C8-63F53FEBED61}" srcOrd="0" destOrd="0" presId="urn:microsoft.com/office/officeart/2018/2/layout/IconLabelList"/>
    <dgm:cxn modelId="{D94A9D74-7BD9-44BD-B6B9-0FA0488FD25B}" type="presParOf" srcId="{A666917A-36A7-4DA1-90C8-63F53FEBED61}" destId="{3E849D19-9CDA-42FC-980A-CB7ED45B7536}" srcOrd="0" destOrd="0" presId="urn:microsoft.com/office/officeart/2018/2/layout/IconLabelList"/>
    <dgm:cxn modelId="{223C9260-98B2-4FB4-9057-527793A95AAD}" type="presParOf" srcId="{3E849D19-9CDA-42FC-980A-CB7ED45B7536}" destId="{0E758FD3-FF69-422C-8F24-4BFD7F2D83A6}" srcOrd="0" destOrd="0" presId="urn:microsoft.com/office/officeart/2018/2/layout/IconLabelList"/>
    <dgm:cxn modelId="{A62E8AC7-62B8-4561-9F84-D1E038CA34EA}" type="presParOf" srcId="{3E849D19-9CDA-42FC-980A-CB7ED45B7536}" destId="{DA800F13-F61B-4256-964F-7956D7032A89}" srcOrd="1" destOrd="0" presId="urn:microsoft.com/office/officeart/2018/2/layout/IconLabelList"/>
    <dgm:cxn modelId="{13C0A348-40A9-476B-A79C-3AD2AC790D78}" type="presParOf" srcId="{3E849D19-9CDA-42FC-980A-CB7ED45B7536}" destId="{3310169E-6C6E-42B8-8BC0-1D6589198D6E}" srcOrd="2" destOrd="0" presId="urn:microsoft.com/office/officeart/2018/2/layout/IconLabelList"/>
    <dgm:cxn modelId="{0CB390C5-99B1-4D1B-B5C5-A84F1048CFEC}" type="presParOf" srcId="{A666917A-36A7-4DA1-90C8-63F53FEBED61}" destId="{7715C80E-F2B0-4AF5-BE32-0DB007E765D2}" srcOrd="1" destOrd="0" presId="urn:microsoft.com/office/officeart/2018/2/layout/IconLabelList"/>
    <dgm:cxn modelId="{10016C99-DB4F-45E7-A09C-2F0C1E9D1222}" type="presParOf" srcId="{A666917A-36A7-4DA1-90C8-63F53FEBED61}" destId="{4CE7CCEB-3148-419B-89A4-D7225224854D}" srcOrd="2" destOrd="0" presId="urn:microsoft.com/office/officeart/2018/2/layout/IconLabelList"/>
    <dgm:cxn modelId="{F3A3A448-5A54-4D08-B766-3267F4924577}" type="presParOf" srcId="{4CE7CCEB-3148-419B-89A4-D7225224854D}" destId="{A6410B2C-25D4-438B-A521-D23F42E81DC1}" srcOrd="0" destOrd="0" presId="urn:microsoft.com/office/officeart/2018/2/layout/IconLabelList"/>
    <dgm:cxn modelId="{7E76EC25-F6E7-4117-AC85-2E685C894560}" type="presParOf" srcId="{4CE7CCEB-3148-419B-89A4-D7225224854D}" destId="{84D53ECE-DD23-48A2-971A-CAECCF52E312}" srcOrd="1" destOrd="0" presId="urn:microsoft.com/office/officeart/2018/2/layout/IconLabelList"/>
    <dgm:cxn modelId="{5EEAC591-49C8-4AFC-8B96-3E5B8423FA5C}" type="presParOf" srcId="{4CE7CCEB-3148-419B-89A4-D7225224854D}" destId="{2B3A3512-B289-43A9-9CAD-34E0E8E6D5B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B30A44-E18B-407C-8C2B-221794C1A1A9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066EFF-39C7-4BF9-9CD1-ECD527D03589}">
      <dgm:prSet/>
      <dgm:spPr/>
      <dgm:t>
        <a:bodyPr/>
        <a:lstStyle/>
        <a:p>
          <a:r>
            <a:rPr lang="en-US"/>
            <a:t>Data type</a:t>
          </a:r>
        </a:p>
      </dgm:t>
    </dgm:pt>
    <dgm:pt modelId="{AB2068A6-049A-45B5-9233-DC0D8A9EA584}" type="parTrans" cxnId="{A3D39805-549C-4113-86E1-333B82F87635}">
      <dgm:prSet/>
      <dgm:spPr/>
      <dgm:t>
        <a:bodyPr/>
        <a:lstStyle/>
        <a:p>
          <a:endParaRPr lang="en-US"/>
        </a:p>
      </dgm:t>
    </dgm:pt>
    <dgm:pt modelId="{7F316293-84D7-4787-AF13-63E5C3AB6097}" type="sibTrans" cxnId="{A3D39805-549C-4113-86E1-333B82F87635}">
      <dgm:prSet/>
      <dgm:spPr/>
      <dgm:t>
        <a:bodyPr/>
        <a:lstStyle/>
        <a:p>
          <a:endParaRPr lang="en-US"/>
        </a:p>
      </dgm:t>
    </dgm:pt>
    <dgm:pt modelId="{5B00A86A-D078-43F1-9CCF-60BE6CB58163}">
      <dgm:prSet/>
      <dgm:spPr/>
      <dgm:t>
        <a:bodyPr/>
        <a:lstStyle/>
        <a:p>
          <a:r>
            <a:rPr lang="en-US"/>
            <a:t>Variables</a:t>
          </a:r>
        </a:p>
      </dgm:t>
    </dgm:pt>
    <dgm:pt modelId="{F68E2177-869E-4AFF-A0F6-D1ADA876F202}" type="parTrans" cxnId="{FE4A4EE0-0E59-46FC-8B59-0E7CF0F4DA0E}">
      <dgm:prSet/>
      <dgm:spPr/>
      <dgm:t>
        <a:bodyPr/>
        <a:lstStyle/>
        <a:p>
          <a:endParaRPr lang="en-US"/>
        </a:p>
      </dgm:t>
    </dgm:pt>
    <dgm:pt modelId="{F7686771-FF03-4E70-A7B3-DDB6DFDEB667}" type="sibTrans" cxnId="{FE4A4EE0-0E59-46FC-8B59-0E7CF0F4DA0E}">
      <dgm:prSet/>
      <dgm:spPr/>
      <dgm:t>
        <a:bodyPr/>
        <a:lstStyle/>
        <a:p>
          <a:endParaRPr lang="en-US"/>
        </a:p>
      </dgm:t>
    </dgm:pt>
    <dgm:pt modelId="{20F6B329-3AEA-464E-AB34-7300A4EF0372}">
      <dgm:prSet/>
      <dgm:spPr/>
      <dgm:t>
        <a:bodyPr/>
        <a:lstStyle/>
        <a:p>
          <a:r>
            <a:rPr lang="en-US"/>
            <a:t>Expression</a:t>
          </a:r>
        </a:p>
      </dgm:t>
    </dgm:pt>
    <dgm:pt modelId="{95513C93-548E-45BF-B554-67DE654C38B1}" type="parTrans" cxnId="{20783060-293A-4EF6-BDA4-94DADCE794AA}">
      <dgm:prSet/>
      <dgm:spPr/>
      <dgm:t>
        <a:bodyPr/>
        <a:lstStyle/>
        <a:p>
          <a:endParaRPr lang="en-US"/>
        </a:p>
      </dgm:t>
    </dgm:pt>
    <dgm:pt modelId="{68043C1B-1AAC-4E9A-9373-FF468C13ACCF}" type="sibTrans" cxnId="{20783060-293A-4EF6-BDA4-94DADCE794AA}">
      <dgm:prSet/>
      <dgm:spPr/>
      <dgm:t>
        <a:bodyPr/>
        <a:lstStyle/>
        <a:p>
          <a:endParaRPr lang="en-US"/>
        </a:p>
      </dgm:t>
    </dgm:pt>
    <dgm:pt modelId="{AF4A4422-F85A-44B2-90A8-105A80B8375A}">
      <dgm:prSet/>
      <dgm:spPr/>
      <dgm:t>
        <a:bodyPr/>
        <a:lstStyle/>
        <a:p>
          <a:r>
            <a:rPr lang="en-US"/>
            <a:t>Control Flow</a:t>
          </a:r>
        </a:p>
      </dgm:t>
    </dgm:pt>
    <dgm:pt modelId="{2570C8B0-90BB-4228-8B47-6269CD42C5F9}" type="parTrans" cxnId="{A4B0A98A-55A0-49D9-BE94-F20B4B12F6AC}">
      <dgm:prSet/>
      <dgm:spPr/>
      <dgm:t>
        <a:bodyPr/>
        <a:lstStyle/>
        <a:p>
          <a:endParaRPr lang="en-US"/>
        </a:p>
      </dgm:t>
    </dgm:pt>
    <dgm:pt modelId="{24333E35-8681-4D17-85A9-EFE9E78FE753}" type="sibTrans" cxnId="{A4B0A98A-55A0-49D9-BE94-F20B4B12F6AC}">
      <dgm:prSet/>
      <dgm:spPr/>
      <dgm:t>
        <a:bodyPr/>
        <a:lstStyle/>
        <a:p>
          <a:endParaRPr lang="en-US"/>
        </a:p>
      </dgm:t>
    </dgm:pt>
    <dgm:pt modelId="{0FF6A517-91A5-4834-83F7-CA8C2A26DA66}">
      <dgm:prSet/>
      <dgm:spPr/>
      <dgm:t>
        <a:bodyPr/>
        <a:lstStyle/>
        <a:p>
          <a:r>
            <a:rPr lang="en-US"/>
            <a:t>Loops</a:t>
          </a:r>
        </a:p>
      </dgm:t>
    </dgm:pt>
    <dgm:pt modelId="{A5EFD8F7-2031-417D-908D-0E09CC9CA818}" type="parTrans" cxnId="{F82801A6-CC89-49A9-87EE-D4FADBBDE26F}">
      <dgm:prSet/>
      <dgm:spPr/>
      <dgm:t>
        <a:bodyPr/>
        <a:lstStyle/>
        <a:p>
          <a:endParaRPr lang="en-US"/>
        </a:p>
      </dgm:t>
    </dgm:pt>
    <dgm:pt modelId="{DBCC50E1-4EB3-41C0-AAB0-74ACB00B08DE}" type="sibTrans" cxnId="{F82801A6-CC89-49A9-87EE-D4FADBBDE26F}">
      <dgm:prSet/>
      <dgm:spPr/>
      <dgm:t>
        <a:bodyPr/>
        <a:lstStyle/>
        <a:p>
          <a:endParaRPr lang="en-US"/>
        </a:p>
      </dgm:t>
    </dgm:pt>
    <dgm:pt modelId="{BA0D9150-4785-47A1-9BE1-B3288090311F}">
      <dgm:prSet/>
      <dgm:spPr/>
      <dgm:t>
        <a:bodyPr/>
        <a:lstStyle/>
        <a:p>
          <a:r>
            <a:rPr lang="en-US"/>
            <a:t>Object Oriented Programming</a:t>
          </a:r>
        </a:p>
      </dgm:t>
    </dgm:pt>
    <dgm:pt modelId="{267F4D73-E50C-44B6-BACD-7ACE17B265C9}" type="parTrans" cxnId="{67593F6B-1A42-4A7E-98C7-77636E8E96CA}">
      <dgm:prSet/>
      <dgm:spPr/>
      <dgm:t>
        <a:bodyPr/>
        <a:lstStyle/>
        <a:p>
          <a:endParaRPr lang="en-US"/>
        </a:p>
      </dgm:t>
    </dgm:pt>
    <dgm:pt modelId="{5A5829D4-0DFF-430C-8EE8-52DBCCF6A59A}" type="sibTrans" cxnId="{67593F6B-1A42-4A7E-98C7-77636E8E96CA}">
      <dgm:prSet/>
      <dgm:spPr/>
      <dgm:t>
        <a:bodyPr/>
        <a:lstStyle/>
        <a:p>
          <a:endParaRPr lang="en-US"/>
        </a:p>
      </dgm:t>
    </dgm:pt>
    <dgm:pt modelId="{053772FC-361C-4D2C-9942-987D7E2B902A}">
      <dgm:prSet/>
      <dgm:spPr/>
      <dgm:t>
        <a:bodyPr/>
        <a:lstStyle/>
        <a:p>
          <a:r>
            <a:rPr lang="en-US"/>
            <a:t>File Handling</a:t>
          </a:r>
        </a:p>
      </dgm:t>
    </dgm:pt>
    <dgm:pt modelId="{568FFBBE-72A8-4A3C-AEEF-EB79816209A3}" type="parTrans" cxnId="{E2FB2F08-99DF-4B5A-AB73-3328404AE4B6}">
      <dgm:prSet/>
      <dgm:spPr/>
      <dgm:t>
        <a:bodyPr/>
        <a:lstStyle/>
        <a:p>
          <a:endParaRPr lang="en-US"/>
        </a:p>
      </dgm:t>
    </dgm:pt>
    <dgm:pt modelId="{708BAC67-3A16-40F9-945C-CFCEBA3C1203}" type="sibTrans" cxnId="{E2FB2F08-99DF-4B5A-AB73-3328404AE4B6}">
      <dgm:prSet/>
      <dgm:spPr/>
      <dgm:t>
        <a:bodyPr/>
        <a:lstStyle/>
        <a:p>
          <a:endParaRPr lang="en-US"/>
        </a:p>
      </dgm:t>
    </dgm:pt>
    <dgm:pt modelId="{3C96662B-7A5C-44CB-904F-E00AF9A1501B}">
      <dgm:prSet/>
      <dgm:spPr/>
      <dgm:t>
        <a:bodyPr/>
        <a:lstStyle/>
        <a:p>
          <a:r>
            <a:rPr lang="en-US"/>
            <a:t>Exception Handling</a:t>
          </a:r>
        </a:p>
      </dgm:t>
    </dgm:pt>
    <dgm:pt modelId="{FEF8303D-F9D0-4A18-9638-27D22426879E}" type="parTrans" cxnId="{4299A73F-A9E5-4E24-BDD3-72E65D767B70}">
      <dgm:prSet/>
      <dgm:spPr/>
      <dgm:t>
        <a:bodyPr/>
        <a:lstStyle/>
        <a:p>
          <a:endParaRPr lang="en-US"/>
        </a:p>
      </dgm:t>
    </dgm:pt>
    <dgm:pt modelId="{8482B82C-0FE2-47DC-A4BD-C2B78023F717}" type="sibTrans" cxnId="{4299A73F-A9E5-4E24-BDD3-72E65D767B70}">
      <dgm:prSet/>
      <dgm:spPr/>
      <dgm:t>
        <a:bodyPr/>
        <a:lstStyle/>
        <a:p>
          <a:endParaRPr lang="en-US"/>
        </a:p>
      </dgm:t>
    </dgm:pt>
    <dgm:pt modelId="{A537711E-A730-4D8D-B142-163F734C7B64}">
      <dgm:prSet/>
      <dgm:spPr/>
      <dgm:t>
        <a:bodyPr/>
        <a:lstStyle/>
        <a:p>
          <a:r>
            <a:rPr lang="en-US"/>
            <a:t>Python Modules</a:t>
          </a:r>
        </a:p>
      </dgm:t>
    </dgm:pt>
    <dgm:pt modelId="{B12937E1-DC8B-411B-86FC-52BAB0AB61C8}" type="parTrans" cxnId="{02B680C1-C023-45CD-AAA1-17F71AB04C58}">
      <dgm:prSet/>
      <dgm:spPr/>
      <dgm:t>
        <a:bodyPr/>
        <a:lstStyle/>
        <a:p>
          <a:endParaRPr lang="en-US"/>
        </a:p>
      </dgm:t>
    </dgm:pt>
    <dgm:pt modelId="{C16D5EA4-409A-4F31-B742-D4A87D70AD5E}" type="sibTrans" cxnId="{02B680C1-C023-45CD-AAA1-17F71AB04C58}">
      <dgm:prSet/>
      <dgm:spPr/>
      <dgm:t>
        <a:bodyPr/>
        <a:lstStyle/>
        <a:p>
          <a:endParaRPr lang="en-US"/>
        </a:p>
      </dgm:t>
    </dgm:pt>
    <dgm:pt modelId="{0BA69BBB-E375-45F2-8A06-2B79281AF069}" type="pres">
      <dgm:prSet presAssocID="{18B30A44-E18B-407C-8C2B-221794C1A1A9}" presName="Name0" presStyleCnt="0">
        <dgm:presLayoutVars>
          <dgm:dir/>
          <dgm:resizeHandles val="exact"/>
        </dgm:presLayoutVars>
      </dgm:prSet>
      <dgm:spPr/>
    </dgm:pt>
    <dgm:pt modelId="{5B86A4F5-6AD3-4C1A-A318-173DE56AFADA}" type="pres">
      <dgm:prSet presAssocID="{18B30A44-E18B-407C-8C2B-221794C1A1A9}" presName="cycle" presStyleCnt="0"/>
      <dgm:spPr/>
    </dgm:pt>
    <dgm:pt modelId="{B2DBA322-15FB-4F08-95F4-55E6C460F153}" type="pres">
      <dgm:prSet presAssocID="{60066EFF-39C7-4BF9-9CD1-ECD527D03589}" presName="nodeFirstNode" presStyleLbl="node1" presStyleIdx="0" presStyleCnt="9">
        <dgm:presLayoutVars>
          <dgm:bulletEnabled val="1"/>
        </dgm:presLayoutVars>
      </dgm:prSet>
      <dgm:spPr/>
    </dgm:pt>
    <dgm:pt modelId="{9405FEDF-8712-44C4-9C09-FC4FBD69E692}" type="pres">
      <dgm:prSet presAssocID="{7F316293-84D7-4787-AF13-63E5C3AB6097}" presName="sibTransFirstNode" presStyleLbl="bgShp" presStyleIdx="0" presStyleCnt="1"/>
      <dgm:spPr/>
    </dgm:pt>
    <dgm:pt modelId="{7F76CCE7-1720-419D-9102-4E83CA97E3A0}" type="pres">
      <dgm:prSet presAssocID="{5B00A86A-D078-43F1-9CCF-60BE6CB58163}" presName="nodeFollowingNodes" presStyleLbl="node1" presStyleIdx="1" presStyleCnt="9">
        <dgm:presLayoutVars>
          <dgm:bulletEnabled val="1"/>
        </dgm:presLayoutVars>
      </dgm:prSet>
      <dgm:spPr/>
    </dgm:pt>
    <dgm:pt modelId="{22815EB7-D6FA-4A52-A0AD-5294BB1D9184}" type="pres">
      <dgm:prSet presAssocID="{20F6B329-3AEA-464E-AB34-7300A4EF0372}" presName="nodeFollowingNodes" presStyleLbl="node1" presStyleIdx="2" presStyleCnt="9" custRadScaleRad="99711" custRadScaleInc="-916">
        <dgm:presLayoutVars>
          <dgm:bulletEnabled val="1"/>
        </dgm:presLayoutVars>
      </dgm:prSet>
      <dgm:spPr/>
    </dgm:pt>
    <dgm:pt modelId="{F3FF970D-80CF-460D-80FC-03B08C811076}" type="pres">
      <dgm:prSet presAssocID="{AF4A4422-F85A-44B2-90A8-105A80B8375A}" presName="nodeFollowingNodes" presStyleLbl="node1" presStyleIdx="3" presStyleCnt="9">
        <dgm:presLayoutVars>
          <dgm:bulletEnabled val="1"/>
        </dgm:presLayoutVars>
      </dgm:prSet>
      <dgm:spPr/>
    </dgm:pt>
    <dgm:pt modelId="{ECF9F118-A21C-45F3-98BD-7C11F56934EF}" type="pres">
      <dgm:prSet presAssocID="{0FF6A517-91A5-4834-83F7-CA8C2A26DA66}" presName="nodeFollowingNodes" presStyleLbl="node1" presStyleIdx="4" presStyleCnt="9">
        <dgm:presLayoutVars>
          <dgm:bulletEnabled val="1"/>
        </dgm:presLayoutVars>
      </dgm:prSet>
      <dgm:spPr/>
    </dgm:pt>
    <dgm:pt modelId="{70E7AEC3-F109-49EE-91A1-8D49B6CE4F35}" type="pres">
      <dgm:prSet presAssocID="{BA0D9150-4785-47A1-9BE1-B3288090311F}" presName="nodeFollowingNodes" presStyleLbl="node1" presStyleIdx="5" presStyleCnt="9">
        <dgm:presLayoutVars>
          <dgm:bulletEnabled val="1"/>
        </dgm:presLayoutVars>
      </dgm:prSet>
      <dgm:spPr/>
    </dgm:pt>
    <dgm:pt modelId="{2F9F4ED3-F61E-42A7-9FB4-CCDAB73ADB35}" type="pres">
      <dgm:prSet presAssocID="{053772FC-361C-4D2C-9942-987D7E2B902A}" presName="nodeFollowingNodes" presStyleLbl="node1" presStyleIdx="6" presStyleCnt="9">
        <dgm:presLayoutVars>
          <dgm:bulletEnabled val="1"/>
        </dgm:presLayoutVars>
      </dgm:prSet>
      <dgm:spPr/>
    </dgm:pt>
    <dgm:pt modelId="{39ED95A7-1853-47B1-86B3-52FC1B65168C}" type="pres">
      <dgm:prSet presAssocID="{3C96662B-7A5C-44CB-904F-E00AF9A1501B}" presName="nodeFollowingNodes" presStyleLbl="node1" presStyleIdx="7" presStyleCnt="9">
        <dgm:presLayoutVars>
          <dgm:bulletEnabled val="1"/>
        </dgm:presLayoutVars>
      </dgm:prSet>
      <dgm:spPr/>
    </dgm:pt>
    <dgm:pt modelId="{1F216D80-15C0-4243-89B3-A3499F164AD7}" type="pres">
      <dgm:prSet presAssocID="{A537711E-A730-4D8D-B142-163F734C7B64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A3D39805-549C-4113-86E1-333B82F87635}" srcId="{18B30A44-E18B-407C-8C2B-221794C1A1A9}" destId="{60066EFF-39C7-4BF9-9CD1-ECD527D03589}" srcOrd="0" destOrd="0" parTransId="{AB2068A6-049A-45B5-9233-DC0D8A9EA584}" sibTransId="{7F316293-84D7-4787-AF13-63E5C3AB6097}"/>
    <dgm:cxn modelId="{E2FB2F08-99DF-4B5A-AB73-3328404AE4B6}" srcId="{18B30A44-E18B-407C-8C2B-221794C1A1A9}" destId="{053772FC-361C-4D2C-9942-987D7E2B902A}" srcOrd="6" destOrd="0" parTransId="{568FFBBE-72A8-4A3C-AEEF-EB79816209A3}" sibTransId="{708BAC67-3A16-40F9-945C-CFCEBA3C1203}"/>
    <dgm:cxn modelId="{CA1C751A-A30B-4212-AD2A-7FB3F08C5840}" type="presOf" srcId="{AF4A4422-F85A-44B2-90A8-105A80B8375A}" destId="{F3FF970D-80CF-460D-80FC-03B08C811076}" srcOrd="0" destOrd="0" presId="urn:microsoft.com/office/officeart/2005/8/layout/cycle3"/>
    <dgm:cxn modelId="{9760D51B-B48A-4A30-9CEA-E7C80F86817E}" type="presOf" srcId="{0FF6A517-91A5-4834-83F7-CA8C2A26DA66}" destId="{ECF9F118-A21C-45F3-98BD-7C11F56934EF}" srcOrd="0" destOrd="0" presId="urn:microsoft.com/office/officeart/2005/8/layout/cycle3"/>
    <dgm:cxn modelId="{CC89D43B-1715-43C8-B6CD-5A0AE2ECCB39}" type="presOf" srcId="{A537711E-A730-4D8D-B142-163F734C7B64}" destId="{1F216D80-15C0-4243-89B3-A3499F164AD7}" srcOrd="0" destOrd="0" presId="urn:microsoft.com/office/officeart/2005/8/layout/cycle3"/>
    <dgm:cxn modelId="{4299A73F-A9E5-4E24-BDD3-72E65D767B70}" srcId="{18B30A44-E18B-407C-8C2B-221794C1A1A9}" destId="{3C96662B-7A5C-44CB-904F-E00AF9A1501B}" srcOrd="7" destOrd="0" parTransId="{FEF8303D-F9D0-4A18-9638-27D22426879E}" sibTransId="{8482B82C-0FE2-47DC-A4BD-C2B78023F717}"/>
    <dgm:cxn modelId="{20783060-293A-4EF6-BDA4-94DADCE794AA}" srcId="{18B30A44-E18B-407C-8C2B-221794C1A1A9}" destId="{20F6B329-3AEA-464E-AB34-7300A4EF0372}" srcOrd="2" destOrd="0" parTransId="{95513C93-548E-45BF-B554-67DE654C38B1}" sibTransId="{68043C1B-1AAC-4E9A-9373-FF468C13ACCF}"/>
    <dgm:cxn modelId="{67593F6B-1A42-4A7E-98C7-77636E8E96CA}" srcId="{18B30A44-E18B-407C-8C2B-221794C1A1A9}" destId="{BA0D9150-4785-47A1-9BE1-B3288090311F}" srcOrd="5" destOrd="0" parTransId="{267F4D73-E50C-44B6-BACD-7ACE17B265C9}" sibTransId="{5A5829D4-0DFF-430C-8EE8-52DBCCF6A59A}"/>
    <dgm:cxn modelId="{33CA9858-112C-4440-8D4A-91D63ACD28C4}" type="presOf" srcId="{BA0D9150-4785-47A1-9BE1-B3288090311F}" destId="{70E7AEC3-F109-49EE-91A1-8D49B6CE4F35}" srcOrd="0" destOrd="0" presId="urn:microsoft.com/office/officeart/2005/8/layout/cycle3"/>
    <dgm:cxn modelId="{884B977E-B12D-4AD5-85A0-6DEC2863D520}" type="presOf" srcId="{3C96662B-7A5C-44CB-904F-E00AF9A1501B}" destId="{39ED95A7-1853-47B1-86B3-52FC1B65168C}" srcOrd="0" destOrd="0" presId="urn:microsoft.com/office/officeart/2005/8/layout/cycle3"/>
    <dgm:cxn modelId="{A48CFD7E-04C1-4C1B-9E3A-CBFB0575521C}" type="presOf" srcId="{5B00A86A-D078-43F1-9CCF-60BE6CB58163}" destId="{7F76CCE7-1720-419D-9102-4E83CA97E3A0}" srcOrd="0" destOrd="0" presId="urn:microsoft.com/office/officeart/2005/8/layout/cycle3"/>
    <dgm:cxn modelId="{A4B0A98A-55A0-49D9-BE94-F20B4B12F6AC}" srcId="{18B30A44-E18B-407C-8C2B-221794C1A1A9}" destId="{AF4A4422-F85A-44B2-90A8-105A80B8375A}" srcOrd="3" destOrd="0" parTransId="{2570C8B0-90BB-4228-8B47-6269CD42C5F9}" sibTransId="{24333E35-8681-4D17-85A9-EFE9E78FE753}"/>
    <dgm:cxn modelId="{F82801A6-CC89-49A9-87EE-D4FADBBDE26F}" srcId="{18B30A44-E18B-407C-8C2B-221794C1A1A9}" destId="{0FF6A517-91A5-4834-83F7-CA8C2A26DA66}" srcOrd="4" destOrd="0" parTransId="{A5EFD8F7-2031-417D-908D-0E09CC9CA818}" sibTransId="{DBCC50E1-4EB3-41C0-AAB0-74ACB00B08DE}"/>
    <dgm:cxn modelId="{5BF82BB9-3E8E-4C54-BFF1-19302AB3E7C7}" type="presOf" srcId="{60066EFF-39C7-4BF9-9CD1-ECD527D03589}" destId="{B2DBA322-15FB-4F08-95F4-55E6C460F153}" srcOrd="0" destOrd="0" presId="urn:microsoft.com/office/officeart/2005/8/layout/cycle3"/>
    <dgm:cxn modelId="{02B680C1-C023-45CD-AAA1-17F71AB04C58}" srcId="{18B30A44-E18B-407C-8C2B-221794C1A1A9}" destId="{A537711E-A730-4D8D-B142-163F734C7B64}" srcOrd="8" destOrd="0" parTransId="{B12937E1-DC8B-411B-86FC-52BAB0AB61C8}" sibTransId="{C16D5EA4-409A-4F31-B742-D4A87D70AD5E}"/>
    <dgm:cxn modelId="{8C4C16C5-03FF-4AD9-9C07-1BF6D8C55ECD}" type="presOf" srcId="{18B30A44-E18B-407C-8C2B-221794C1A1A9}" destId="{0BA69BBB-E375-45F2-8A06-2B79281AF069}" srcOrd="0" destOrd="0" presId="urn:microsoft.com/office/officeart/2005/8/layout/cycle3"/>
    <dgm:cxn modelId="{299B5AD0-EB72-4BED-AC08-F767ED1601C7}" type="presOf" srcId="{20F6B329-3AEA-464E-AB34-7300A4EF0372}" destId="{22815EB7-D6FA-4A52-A0AD-5294BB1D9184}" srcOrd="0" destOrd="0" presId="urn:microsoft.com/office/officeart/2005/8/layout/cycle3"/>
    <dgm:cxn modelId="{8F03EDD8-A64E-43BD-B226-BA1ABDAF632A}" type="presOf" srcId="{7F316293-84D7-4787-AF13-63E5C3AB6097}" destId="{9405FEDF-8712-44C4-9C09-FC4FBD69E692}" srcOrd="0" destOrd="0" presId="urn:microsoft.com/office/officeart/2005/8/layout/cycle3"/>
    <dgm:cxn modelId="{FE4A4EE0-0E59-46FC-8B59-0E7CF0F4DA0E}" srcId="{18B30A44-E18B-407C-8C2B-221794C1A1A9}" destId="{5B00A86A-D078-43F1-9CCF-60BE6CB58163}" srcOrd="1" destOrd="0" parTransId="{F68E2177-869E-4AFF-A0F6-D1ADA876F202}" sibTransId="{F7686771-FF03-4E70-A7B3-DDB6DFDEB667}"/>
    <dgm:cxn modelId="{54820CED-159F-4C45-9D69-79487D96A20E}" type="presOf" srcId="{053772FC-361C-4D2C-9942-987D7E2B902A}" destId="{2F9F4ED3-F61E-42A7-9FB4-CCDAB73ADB35}" srcOrd="0" destOrd="0" presId="urn:microsoft.com/office/officeart/2005/8/layout/cycle3"/>
    <dgm:cxn modelId="{AA1E7B39-F256-4A54-9249-1206428013B4}" type="presParOf" srcId="{0BA69BBB-E375-45F2-8A06-2B79281AF069}" destId="{5B86A4F5-6AD3-4C1A-A318-173DE56AFADA}" srcOrd="0" destOrd="0" presId="urn:microsoft.com/office/officeart/2005/8/layout/cycle3"/>
    <dgm:cxn modelId="{B0788E07-D876-4399-AED1-A9AE73A057CA}" type="presParOf" srcId="{5B86A4F5-6AD3-4C1A-A318-173DE56AFADA}" destId="{B2DBA322-15FB-4F08-95F4-55E6C460F153}" srcOrd="0" destOrd="0" presId="urn:microsoft.com/office/officeart/2005/8/layout/cycle3"/>
    <dgm:cxn modelId="{4D854B20-A007-4947-B526-76DB41193933}" type="presParOf" srcId="{5B86A4F5-6AD3-4C1A-A318-173DE56AFADA}" destId="{9405FEDF-8712-44C4-9C09-FC4FBD69E692}" srcOrd="1" destOrd="0" presId="urn:microsoft.com/office/officeart/2005/8/layout/cycle3"/>
    <dgm:cxn modelId="{026410B3-BB0D-4D22-800E-8F273F013E3D}" type="presParOf" srcId="{5B86A4F5-6AD3-4C1A-A318-173DE56AFADA}" destId="{7F76CCE7-1720-419D-9102-4E83CA97E3A0}" srcOrd="2" destOrd="0" presId="urn:microsoft.com/office/officeart/2005/8/layout/cycle3"/>
    <dgm:cxn modelId="{070CE311-C5D7-4793-A64D-C33AD1142220}" type="presParOf" srcId="{5B86A4F5-6AD3-4C1A-A318-173DE56AFADA}" destId="{22815EB7-D6FA-4A52-A0AD-5294BB1D9184}" srcOrd="3" destOrd="0" presId="urn:microsoft.com/office/officeart/2005/8/layout/cycle3"/>
    <dgm:cxn modelId="{E777B0CD-F0A3-42FB-8413-9EA0E75002E7}" type="presParOf" srcId="{5B86A4F5-6AD3-4C1A-A318-173DE56AFADA}" destId="{F3FF970D-80CF-460D-80FC-03B08C811076}" srcOrd="4" destOrd="0" presId="urn:microsoft.com/office/officeart/2005/8/layout/cycle3"/>
    <dgm:cxn modelId="{0176DE96-0327-4DEC-9492-D0E7028A8F2F}" type="presParOf" srcId="{5B86A4F5-6AD3-4C1A-A318-173DE56AFADA}" destId="{ECF9F118-A21C-45F3-98BD-7C11F56934EF}" srcOrd="5" destOrd="0" presId="urn:microsoft.com/office/officeart/2005/8/layout/cycle3"/>
    <dgm:cxn modelId="{F7158035-ECBD-46D5-AF20-35AA7ED7A54D}" type="presParOf" srcId="{5B86A4F5-6AD3-4C1A-A318-173DE56AFADA}" destId="{70E7AEC3-F109-49EE-91A1-8D49B6CE4F35}" srcOrd="6" destOrd="0" presId="urn:microsoft.com/office/officeart/2005/8/layout/cycle3"/>
    <dgm:cxn modelId="{E6815951-931C-4E0D-8371-39855D950FCE}" type="presParOf" srcId="{5B86A4F5-6AD3-4C1A-A318-173DE56AFADA}" destId="{2F9F4ED3-F61E-42A7-9FB4-CCDAB73ADB35}" srcOrd="7" destOrd="0" presId="urn:microsoft.com/office/officeart/2005/8/layout/cycle3"/>
    <dgm:cxn modelId="{79D059B4-2934-494E-98AB-C0C9D3A458FC}" type="presParOf" srcId="{5B86A4F5-6AD3-4C1A-A318-173DE56AFADA}" destId="{39ED95A7-1853-47B1-86B3-52FC1B65168C}" srcOrd="8" destOrd="0" presId="urn:microsoft.com/office/officeart/2005/8/layout/cycle3"/>
    <dgm:cxn modelId="{AF210A8D-390A-4767-A146-A40C5EE56F2C}" type="presParOf" srcId="{5B86A4F5-6AD3-4C1A-A318-173DE56AFADA}" destId="{1F216D80-15C0-4243-89B3-A3499F164AD7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0689379-5283-43EF-96EB-E03C3661C46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0B53B88-2E70-4596-87D2-873B5C39B39C}">
      <dgm:prSet/>
      <dgm:spPr/>
      <dgm:t>
        <a:bodyPr/>
        <a:lstStyle/>
        <a:p>
          <a:r>
            <a:rPr lang="en-US" dirty="0"/>
            <a:t>Built in Data Type</a:t>
          </a:r>
        </a:p>
      </dgm:t>
    </dgm:pt>
    <dgm:pt modelId="{F0E9A33C-F383-4EAF-AB1A-145D15E98A0E}" type="parTrans" cxnId="{5FE12F72-7D5F-4912-9063-0B91ABF60AC2}">
      <dgm:prSet/>
      <dgm:spPr/>
      <dgm:t>
        <a:bodyPr/>
        <a:lstStyle/>
        <a:p>
          <a:endParaRPr lang="en-US"/>
        </a:p>
      </dgm:t>
    </dgm:pt>
    <dgm:pt modelId="{D0C91B9D-5193-42B6-801A-045E62ED4355}" type="sibTrans" cxnId="{5FE12F72-7D5F-4912-9063-0B91ABF60AC2}">
      <dgm:prSet/>
      <dgm:spPr/>
      <dgm:t>
        <a:bodyPr/>
        <a:lstStyle/>
        <a:p>
          <a:endParaRPr lang="en-US"/>
        </a:p>
      </dgm:t>
    </dgm:pt>
    <dgm:pt modelId="{33AB5FCA-9318-49D7-8351-892BB684C1A1}">
      <dgm:prSet/>
      <dgm:spPr/>
      <dgm:t>
        <a:bodyPr/>
        <a:lstStyle/>
        <a:p>
          <a:r>
            <a:rPr lang="en-US"/>
            <a:t>User Defined Data Type</a:t>
          </a:r>
        </a:p>
      </dgm:t>
    </dgm:pt>
    <dgm:pt modelId="{5B583C67-A8D5-42D9-9003-8C06D7A2401A}" type="parTrans" cxnId="{8CCE414D-EA08-47EB-8A95-1943E4152D08}">
      <dgm:prSet/>
      <dgm:spPr/>
      <dgm:t>
        <a:bodyPr/>
        <a:lstStyle/>
        <a:p>
          <a:endParaRPr lang="en-US"/>
        </a:p>
      </dgm:t>
    </dgm:pt>
    <dgm:pt modelId="{96E42C57-27E9-45AB-B19F-D9AD4F2794C1}" type="sibTrans" cxnId="{8CCE414D-EA08-47EB-8A95-1943E4152D08}">
      <dgm:prSet/>
      <dgm:spPr/>
      <dgm:t>
        <a:bodyPr/>
        <a:lstStyle/>
        <a:p>
          <a:endParaRPr lang="en-US"/>
        </a:p>
      </dgm:t>
    </dgm:pt>
    <dgm:pt modelId="{C9075E35-9293-4CA5-9E8E-871066282D7E}" type="pres">
      <dgm:prSet presAssocID="{A0689379-5283-43EF-96EB-E03C3661C4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2E50FB-8E20-492E-AA01-47DEB7D0E2EF}" type="pres">
      <dgm:prSet presAssocID="{C0B53B88-2E70-4596-87D2-873B5C39B39C}" presName="hierRoot1" presStyleCnt="0"/>
      <dgm:spPr/>
    </dgm:pt>
    <dgm:pt modelId="{956A4F4D-D844-4670-B362-2ACCBA27703E}" type="pres">
      <dgm:prSet presAssocID="{C0B53B88-2E70-4596-87D2-873B5C39B39C}" presName="composite" presStyleCnt="0"/>
      <dgm:spPr/>
    </dgm:pt>
    <dgm:pt modelId="{63FA81FE-C74B-4C19-AB04-2B0848B6EEC8}" type="pres">
      <dgm:prSet presAssocID="{C0B53B88-2E70-4596-87D2-873B5C39B39C}" presName="background" presStyleLbl="node0" presStyleIdx="0" presStyleCnt="2"/>
      <dgm:spPr/>
    </dgm:pt>
    <dgm:pt modelId="{03376B90-BB51-4241-9236-0DC254A0AA09}" type="pres">
      <dgm:prSet presAssocID="{C0B53B88-2E70-4596-87D2-873B5C39B39C}" presName="text" presStyleLbl="fgAcc0" presStyleIdx="0" presStyleCnt="2">
        <dgm:presLayoutVars>
          <dgm:chPref val="3"/>
        </dgm:presLayoutVars>
      </dgm:prSet>
      <dgm:spPr/>
    </dgm:pt>
    <dgm:pt modelId="{E708E92C-9A7A-4D04-8002-E582475E52BB}" type="pres">
      <dgm:prSet presAssocID="{C0B53B88-2E70-4596-87D2-873B5C39B39C}" presName="hierChild2" presStyleCnt="0"/>
      <dgm:spPr/>
    </dgm:pt>
    <dgm:pt modelId="{81289AE8-FBE7-4051-A0FD-48AC14387DCF}" type="pres">
      <dgm:prSet presAssocID="{33AB5FCA-9318-49D7-8351-892BB684C1A1}" presName="hierRoot1" presStyleCnt="0"/>
      <dgm:spPr/>
    </dgm:pt>
    <dgm:pt modelId="{BB811CB0-2F6E-4ACF-A4DA-0525691C2E0C}" type="pres">
      <dgm:prSet presAssocID="{33AB5FCA-9318-49D7-8351-892BB684C1A1}" presName="composite" presStyleCnt="0"/>
      <dgm:spPr/>
    </dgm:pt>
    <dgm:pt modelId="{B0A4B620-1C16-426F-934C-F594D2002CA2}" type="pres">
      <dgm:prSet presAssocID="{33AB5FCA-9318-49D7-8351-892BB684C1A1}" presName="background" presStyleLbl="node0" presStyleIdx="1" presStyleCnt="2"/>
      <dgm:spPr/>
    </dgm:pt>
    <dgm:pt modelId="{B219164B-A10A-423F-9F57-8CFA7E04A1DB}" type="pres">
      <dgm:prSet presAssocID="{33AB5FCA-9318-49D7-8351-892BB684C1A1}" presName="text" presStyleLbl="fgAcc0" presStyleIdx="1" presStyleCnt="2">
        <dgm:presLayoutVars>
          <dgm:chPref val="3"/>
        </dgm:presLayoutVars>
      </dgm:prSet>
      <dgm:spPr/>
    </dgm:pt>
    <dgm:pt modelId="{2BF1508F-105D-4662-A991-A678F115B34C}" type="pres">
      <dgm:prSet presAssocID="{33AB5FCA-9318-49D7-8351-892BB684C1A1}" presName="hierChild2" presStyleCnt="0"/>
      <dgm:spPr/>
    </dgm:pt>
  </dgm:ptLst>
  <dgm:cxnLst>
    <dgm:cxn modelId="{F533FE38-8240-48E9-9147-79F7AC15266F}" type="presOf" srcId="{33AB5FCA-9318-49D7-8351-892BB684C1A1}" destId="{B219164B-A10A-423F-9F57-8CFA7E04A1DB}" srcOrd="0" destOrd="0" presId="urn:microsoft.com/office/officeart/2005/8/layout/hierarchy1"/>
    <dgm:cxn modelId="{8CCE414D-EA08-47EB-8A95-1943E4152D08}" srcId="{A0689379-5283-43EF-96EB-E03C3661C462}" destId="{33AB5FCA-9318-49D7-8351-892BB684C1A1}" srcOrd="1" destOrd="0" parTransId="{5B583C67-A8D5-42D9-9003-8C06D7A2401A}" sibTransId="{96E42C57-27E9-45AB-B19F-D9AD4F2794C1}"/>
    <dgm:cxn modelId="{5FE12F72-7D5F-4912-9063-0B91ABF60AC2}" srcId="{A0689379-5283-43EF-96EB-E03C3661C462}" destId="{C0B53B88-2E70-4596-87D2-873B5C39B39C}" srcOrd="0" destOrd="0" parTransId="{F0E9A33C-F383-4EAF-AB1A-145D15E98A0E}" sibTransId="{D0C91B9D-5193-42B6-801A-045E62ED4355}"/>
    <dgm:cxn modelId="{C06E0082-DD0B-456E-BD30-6493ED10D41D}" type="presOf" srcId="{C0B53B88-2E70-4596-87D2-873B5C39B39C}" destId="{03376B90-BB51-4241-9236-0DC254A0AA09}" srcOrd="0" destOrd="0" presId="urn:microsoft.com/office/officeart/2005/8/layout/hierarchy1"/>
    <dgm:cxn modelId="{BE0331E6-4317-4848-A660-18CCB72684F6}" type="presOf" srcId="{A0689379-5283-43EF-96EB-E03C3661C462}" destId="{C9075E35-9293-4CA5-9E8E-871066282D7E}" srcOrd="0" destOrd="0" presId="urn:microsoft.com/office/officeart/2005/8/layout/hierarchy1"/>
    <dgm:cxn modelId="{24D0EB59-9E89-4E91-9047-D1699A532959}" type="presParOf" srcId="{C9075E35-9293-4CA5-9E8E-871066282D7E}" destId="{8D2E50FB-8E20-492E-AA01-47DEB7D0E2EF}" srcOrd="0" destOrd="0" presId="urn:microsoft.com/office/officeart/2005/8/layout/hierarchy1"/>
    <dgm:cxn modelId="{B8EC05A0-3F35-488B-9B3B-79C67EB960B6}" type="presParOf" srcId="{8D2E50FB-8E20-492E-AA01-47DEB7D0E2EF}" destId="{956A4F4D-D844-4670-B362-2ACCBA27703E}" srcOrd="0" destOrd="0" presId="urn:microsoft.com/office/officeart/2005/8/layout/hierarchy1"/>
    <dgm:cxn modelId="{FB607EB4-031B-4A12-9EAF-4D5C6AE50A9E}" type="presParOf" srcId="{956A4F4D-D844-4670-B362-2ACCBA27703E}" destId="{63FA81FE-C74B-4C19-AB04-2B0848B6EEC8}" srcOrd="0" destOrd="0" presId="urn:microsoft.com/office/officeart/2005/8/layout/hierarchy1"/>
    <dgm:cxn modelId="{303A5950-D17B-429D-9260-64620FA3DF9F}" type="presParOf" srcId="{956A4F4D-D844-4670-B362-2ACCBA27703E}" destId="{03376B90-BB51-4241-9236-0DC254A0AA09}" srcOrd="1" destOrd="0" presId="urn:microsoft.com/office/officeart/2005/8/layout/hierarchy1"/>
    <dgm:cxn modelId="{D777AB6E-2D4A-42E7-83E0-8C8C4EA1CC72}" type="presParOf" srcId="{8D2E50FB-8E20-492E-AA01-47DEB7D0E2EF}" destId="{E708E92C-9A7A-4D04-8002-E582475E52BB}" srcOrd="1" destOrd="0" presId="urn:microsoft.com/office/officeart/2005/8/layout/hierarchy1"/>
    <dgm:cxn modelId="{2F8D68C3-10A5-469F-BA05-31EB66601859}" type="presParOf" srcId="{C9075E35-9293-4CA5-9E8E-871066282D7E}" destId="{81289AE8-FBE7-4051-A0FD-48AC14387DCF}" srcOrd="1" destOrd="0" presId="urn:microsoft.com/office/officeart/2005/8/layout/hierarchy1"/>
    <dgm:cxn modelId="{A4EB31A1-255A-45FE-A555-29E533C7B7A1}" type="presParOf" srcId="{81289AE8-FBE7-4051-A0FD-48AC14387DCF}" destId="{BB811CB0-2F6E-4ACF-A4DA-0525691C2E0C}" srcOrd="0" destOrd="0" presId="urn:microsoft.com/office/officeart/2005/8/layout/hierarchy1"/>
    <dgm:cxn modelId="{4D4C90BD-B8F0-43EC-BC9B-4E649B5DFF6C}" type="presParOf" srcId="{BB811CB0-2F6E-4ACF-A4DA-0525691C2E0C}" destId="{B0A4B620-1C16-426F-934C-F594D2002CA2}" srcOrd="0" destOrd="0" presId="urn:microsoft.com/office/officeart/2005/8/layout/hierarchy1"/>
    <dgm:cxn modelId="{85E7C462-CBE0-4507-BD30-8CF328341529}" type="presParOf" srcId="{BB811CB0-2F6E-4ACF-A4DA-0525691C2E0C}" destId="{B219164B-A10A-423F-9F57-8CFA7E04A1DB}" srcOrd="1" destOrd="0" presId="urn:microsoft.com/office/officeart/2005/8/layout/hierarchy1"/>
    <dgm:cxn modelId="{647844C0-BE66-49E1-BCE3-466B51785E9D}" type="presParOf" srcId="{81289AE8-FBE7-4051-A0FD-48AC14387DCF}" destId="{2BF1508F-105D-4662-A991-A678F115B34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C8E477-5AEC-4AC7-9BE1-4AA6D94D5426}" type="doc">
      <dgm:prSet loTypeId="urn:microsoft.com/office/officeart/2005/8/layout/orgChart1" loCatId="hierarchy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63F22E-B06A-4F8B-9A5F-0B77F52B092E}">
      <dgm:prSet/>
      <dgm:spPr/>
      <dgm:t>
        <a:bodyPr/>
        <a:lstStyle/>
        <a:p>
          <a:r>
            <a:rPr lang="en-US"/>
            <a:t>Variables </a:t>
          </a:r>
        </a:p>
      </dgm:t>
    </dgm:pt>
    <dgm:pt modelId="{7FB5AE28-FC13-4238-A983-A59197B157B9}" type="parTrans" cxnId="{93A1A84E-FC08-4467-959C-BFFF6395AF54}">
      <dgm:prSet/>
      <dgm:spPr/>
      <dgm:t>
        <a:bodyPr/>
        <a:lstStyle/>
        <a:p>
          <a:endParaRPr lang="en-US"/>
        </a:p>
      </dgm:t>
    </dgm:pt>
    <dgm:pt modelId="{14818BBF-7ED9-4084-8271-518AC0E67826}" type="sibTrans" cxnId="{93A1A84E-FC08-4467-959C-BFFF6395AF54}">
      <dgm:prSet/>
      <dgm:spPr/>
      <dgm:t>
        <a:bodyPr/>
        <a:lstStyle/>
        <a:p>
          <a:endParaRPr lang="en-US"/>
        </a:p>
      </dgm:t>
    </dgm:pt>
    <dgm:pt modelId="{D33B66CC-2DE7-489A-BF19-73D3F9853AA7}">
      <dgm:prSet/>
      <dgm:spPr/>
      <dgm:t>
        <a:bodyPr/>
        <a:lstStyle/>
        <a:p>
          <a:r>
            <a:rPr lang="en-US"/>
            <a:t>&amp; </a:t>
          </a:r>
        </a:p>
      </dgm:t>
    </dgm:pt>
    <dgm:pt modelId="{3B5C35AC-1C3E-4711-9D0A-81AC24C355A2}" type="parTrans" cxnId="{AF969F19-C362-4C51-BCB8-B4298F3936B6}">
      <dgm:prSet/>
      <dgm:spPr/>
      <dgm:t>
        <a:bodyPr/>
        <a:lstStyle/>
        <a:p>
          <a:endParaRPr lang="en-US"/>
        </a:p>
      </dgm:t>
    </dgm:pt>
    <dgm:pt modelId="{A1F969E5-3903-47BC-B618-579EED52AFB8}" type="sibTrans" cxnId="{AF969F19-C362-4C51-BCB8-B4298F3936B6}">
      <dgm:prSet/>
      <dgm:spPr/>
      <dgm:t>
        <a:bodyPr/>
        <a:lstStyle/>
        <a:p>
          <a:endParaRPr lang="en-US"/>
        </a:p>
      </dgm:t>
    </dgm:pt>
    <dgm:pt modelId="{52B831FC-7D5A-47AF-B364-CD3F91C6F4C4}">
      <dgm:prSet/>
      <dgm:spPr/>
      <dgm:t>
        <a:bodyPr/>
        <a:lstStyle/>
        <a:p>
          <a:r>
            <a:rPr lang="en-US"/>
            <a:t>Expression</a:t>
          </a:r>
        </a:p>
      </dgm:t>
    </dgm:pt>
    <dgm:pt modelId="{5AE8E77E-6600-4BF1-9993-E008BD49CEA8}" type="parTrans" cxnId="{19E98D30-79F1-4776-8BF1-086525C40F26}">
      <dgm:prSet/>
      <dgm:spPr/>
      <dgm:t>
        <a:bodyPr/>
        <a:lstStyle/>
        <a:p>
          <a:endParaRPr lang="en-US"/>
        </a:p>
      </dgm:t>
    </dgm:pt>
    <dgm:pt modelId="{E04BDEC9-AD01-4E8D-A8EB-C80BC21C269C}" type="sibTrans" cxnId="{19E98D30-79F1-4776-8BF1-086525C40F26}">
      <dgm:prSet/>
      <dgm:spPr/>
      <dgm:t>
        <a:bodyPr/>
        <a:lstStyle/>
        <a:p>
          <a:endParaRPr lang="en-US"/>
        </a:p>
      </dgm:t>
    </dgm:pt>
    <dgm:pt modelId="{B894AD0D-DF18-404F-BCAD-B16F6A71FD3B}" type="pres">
      <dgm:prSet presAssocID="{25C8E477-5AEC-4AC7-9BE1-4AA6D94D54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736139F-1E9E-416A-8E83-3E90E4DD33EA}" type="pres">
      <dgm:prSet presAssocID="{4D63F22E-B06A-4F8B-9A5F-0B77F52B092E}" presName="hierRoot1" presStyleCnt="0">
        <dgm:presLayoutVars>
          <dgm:hierBranch val="init"/>
        </dgm:presLayoutVars>
      </dgm:prSet>
      <dgm:spPr/>
    </dgm:pt>
    <dgm:pt modelId="{07A613DE-DEE7-43E8-9697-A6FE46615906}" type="pres">
      <dgm:prSet presAssocID="{4D63F22E-B06A-4F8B-9A5F-0B77F52B092E}" presName="rootComposite1" presStyleCnt="0"/>
      <dgm:spPr/>
    </dgm:pt>
    <dgm:pt modelId="{9F202275-6F38-4219-B9F8-25C60874ECC7}" type="pres">
      <dgm:prSet presAssocID="{4D63F22E-B06A-4F8B-9A5F-0B77F52B092E}" presName="rootText1" presStyleLbl="node0" presStyleIdx="0" presStyleCnt="3">
        <dgm:presLayoutVars>
          <dgm:chPref val="3"/>
        </dgm:presLayoutVars>
      </dgm:prSet>
      <dgm:spPr/>
    </dgm:pt>
    <dgm:pt modelId="{A79D4879-1E5E-40A1-A428-9ECE0D1F7F70}" type="pres">
      <dgm:prSet presAssocID="{4D63F22E-B06A-4F8B-9A5F-0B77F52B092E}" presName="rootConnector1" presStyleLbl="node1" presStyleIdx="0" presStyleCnt="0"/>
      <dgm:spPr/>
    </dgm:pt>
    <dgm:pt modelId="{05667662-5704-4031-8365-3EAE722387BC}" type="pres">
      <dgm:prSet presAssocID="{4D63F22E-B06A-4F8B-9A5F-0B77F52B092E}" presName="hierChild2" presStyleCnt="0"/>
      <dgm:spPr/>
    </dgm:pt>
    <dgm:pt modelId="{E5E84D81-132B-4B13-A183-CB7AE4B34738}" type="pres">
      <dgm:prSet presAssocID="{4D63F22E-B06A-4F8B-9A5F-0B77F52B092E}" presName="hierChild3" presStyleCnt="0"/>
      <dgm:spPr/>
    </dgm:pt>
    <dgm:pt modelId="{6B87DB84-442C-4866-BDB6-5A324D93E6E7}" type="pres">
      <dgm:prSet presAssocID="{D33B66CC-2DE7-489A-BF19-73D3F9853AA7}" presName="hierRoot1" presStyleCnt="0">
        <dgm:presLayoutVars>
          <dgm:hierBranch val="init"/>
        </dgm:presLayoutVars>
      </dgm:prSet>
      <dgm:spPr/>
    </dgm:pt>
    <dgm:pt modelId="{4C9B6142-099E-49F5-A9E4-D8D121172D09}" type="pres">
      <dgm:prSet presAssocID="{D33B66CC-2DE7-489A-BF19-73D3F9853AA7}" presName="rootComposite1" presStyleCnt="0"/>
      <dgm:spPr/>
    </dgm:pt>
    <dgm:pt modelId="{29F30EA8-1D7A-4913-8C56-67867D5D6540}" type="pres">
      <dgm:prSet presAssocID="{D33B66CC-2DE7-489A-BF19-73D3F9853AA7}" presName="rootText1" presStyleLbl="node0" presStyleIdx="1" presStyleCnt="3">
        <dgm:presLayoutVars>
          <dgm:chPref val="3"/>
        </dgm:presLayoutVars>
      </dgm:prSet>
      <dgm:spPr/>
    </dgm:pt>
    <dgm:pt modelId="{046BDB97-C35D-4924-A720-FF8B842434E2}" type="pres">
      <dgm:prSet presAssocID="{D33B66CC-2DE7-489A-BF19-73D3F9853AA7}" presName="rootConnector1" presStyleLbl="node1" presStyleIdx="0" presStyleCnt="0"/>
      <dgm:spPr/>
    </dgm:pt>
    <dgm:pt modelId="{8D9D47A8-6CCC-455B-8DAA-42D0DE4C578B}" type="pres">
      <dgm:prSet presAssocID="{D33B66CC-2DE7-489A-BF19-73D3F9853AA7}" presName="hierChild2" presStyleCnt="0"/>
      <dgm:spPr/>
    </dgm:pt>
    <dgm:pt modelId="{D890015A-6708-4E05-A230-1A8EE12E041F}" type="pres">
      <dgm:prSet presAssocID="{D33B66CC-2DE7-489A-BF19-73D3F9853AA7}" presName="hierChild3" presStyleCnt="0"/>
      <dgm:spPr/>
    </dgm:pt>
    <dgm:pt modelId="{FF5D0092-6C4C-4B6B-B772-84FFC666A6ED}" type="pres">
      <dgm:prSet presAssocID="{52B831FC-7D5A-47AF-B364-CD3F91C6F4C4}" presName="hierRoot1" presStyleCnt="0">
        <dgm:presLayoutVars>
          <dgm:hierBranch val="init"/>
        </dgm:presLayoutVars>
      </dgm:prSet>
      <dgm:spPr/>
    </dgm:pt>
    <dgm:pt modelId="{0F3526AD-1239-4B95-9B8F-6FC5D0A71D44}" type="pres">
      <dgm:prSet presAssocID="{52B831FC-7D5A-47AF-B364-CD3F91C6F4C4}" presName="rootComposite1" presStyleCnt="0"/>
      <dgm:spPr/>
    </dgm:pt>
    <dgm:pt modelId="{BCC49C6B-B1AB-4347-8A60-106B61FEA758}" type="pres">
      <dgm:prSet presAssocID="{52B831FC-7D5A-47AF-B364-CD3F91C6F4C4}" presName="rootText1" presStyleLbl="node0" presStyleIdx="2" presStyleCnt="3">
        <dgm:presLayoutVars>
          <dgm:chPref val="3"/>
        </dgm:presLayoutVars>
      </dgm:prSet>
      <dgm:spPr/>
    </dgm:pt>
    <dgm:pt modelId="{D1433646-2C00-4C9D-9C29-55CEE370C695}" type="pres">
      <dgm:prSet presAssocID="{52B831FC-7D5A-47AF-B364-CD3F91C6F4C4}" presName="rootConnector1" presStyleLbl="node1" presStyleIdx="0" presStyleCnt="0"/>
      <dgm:spPr/>
    </dgm:pt>
    <dgm:pt modelId="{828700F5-68C4-49A0-9BBD-C03EB93BD779}" type="pres">
      <dgm:prSet presAssocID="{52B831FC-7D5A-47AF-B364-CD3F91C6F4C4}" presName="hierChild2" presStyleCnt="0"/>
      <dgm:spPr/>
    </dgm:pt>
    <dgm:pt modelId="{8D3CE7F5-55AF-4B2B-ABD0-512A339A7A7D}" type="pres">
      <dgm:prSet presAssocID="{52B831FC-7D5A-47AF-B364-CD3F91C6F4C4}" presName="hierChild3" presStyleCnt="0"/>
      <dgm:spPr/>
    </dgm:pt>
  </dgm:ptLst>
  <dgm:cxnLst>
    <dgm:cxn modelId="{AF969F19-C362-4C51-BCB8-B4298F3936B6}" srcId="{25C8E477-5AEC-4AC7-9BE1-4AA6D94D5426}" destId="{D33B66CC-2DE7-489A-BF19-73D3F9853AA7}" srcOrd="1" destOrd="0" parTransId="{3B5C35AC-1C3E-4711-9D0A-81AC24C355A2}" sibTransId="{A1F969E5-3903-47BC-B618-579EED52AFB8}"/>
    <dgm:cxn modelId="{19E98D30-79F1-4776-8BF1-086525C40F26}" srcId="{25C8E477-5AEC-4AC7-9BE1-4AA6D94D5426}" destId="{52B831FC-7D5A-47AF-B364-CD3F91C6F4C4}" srcOrd="2" destOrd="0" parTransId="{5AE8E77E-6600-4BF1-9993-E008BD49CEA8}" sibTransId="{E04BDEC9-AD01-4E8D-A8EB-C80BC21C269C}"/>
    <dgm:cxn modelId="{4728BB3F-8D3A-4EF4-A5D4-A307316CD5FE}" type="presOf" srcId="{4D63F22E-B06A-4F8B-9A5F-0B77F52B092E}" destId="{A79D4879-1E5E-40A1-A428-9ECE0D1F7F70}" srcOrd="1" destOrd="0" presId="urn:microsoft.com/office/officeart/2005/8/layout/orgChart1"/>
    <dgm:cxn modelId="{2094DC45-0461-4C7E-932D-9D35F7FBCB32}" type="presOf" srcId="{25C8E477-5AEC-4AC7-9BE1-4AA6D94D5426}" destId="{B894AD0D-DF18-404F-BCAD-B16F6A71FD3B}" srcOrd="0" destOrd="0" presId="urn:microsoft.com/office/officeart/2005/8/layout/orgChart1"/>
    <dgm:cxn modelId="{2E2E5466-5290-42BB-B1D2-AD449DA56212}" type="presOf" srcId="{D33B66CC-2DE7-489A-BF19-73D3F9853AA7}" destId="{29F30EA8-1D7A-4913-8C56-67867D5D6540}" srcOrd="0" destOrd="0" presId="urn:microsoft.com/office/officeart/2005/8/layout/orgChart1"/>
    <dgm:cxn modelId="{93A1A84E-FC08-4467-959C-BFFF6395AF54}" srcId="{25C8E477-5AEC-4AC7-9BE1-4AA6D94D5426}" destId="{4D63F22E-B06A-4F8B-9A5F-0B77F52B092E}" srcOrd="0" destOrd="0" parTransId="{7FB5AE28-FC13-4238-A983-A59197B157B9}" sibTransId="{14818BBF-7ED9-4084-8271-518AC0E67826}"/>
    <dgm:cxn modelId="{976A4C7A-4D9D-4D38-B88B-B0446BDCDD47}" type="presOf" srcId="{4D63F22E-B06A-4F8B-9A5F-0B77F52B092E}" destId="{9F202275-6F38-4219-B9F8-25C60874ECC7}" srcOrd="0" destOrd="0" presId="urn:microsoft.com/office/officeart/2005/8/layout/orgChart1"/>
    <dgm:cxn modelId="{63864B82-D0AD-4373-82AD-59F07C5A8BA4}" type="presOf" srcId="{52B831FC-7D5A-47AF-B364-CD3F91C6F4C4}" destId="{BCC49C6B-B1AB-4347-8A60-106B61FEA758}" srcOrd="0" destOrd="0" presId="urn:microsoft.com/office/officeart/2005/8/layout/orgChart1"/>
    <dgm:cxn modelId="{D34A5390-3DF0-45AA-B7CF-CDE716A8C0A9}" type="presOf" srcId="{D33B66CC-2DE7-489A-BF19-73D3F9853AA7}" destId="{046BDB97-C35D-4924-A720-FF8B842434E2}" srcOrd="1" destOrd="0" presId="urn:microsoft.com/office/officeart/2005/8/layout/orgChart1"/>
    <dgm:cxn modelId="{6C30CDC0-FC62-42CE-84C2-106D95950125}" type="presOf" srcId="{52B831FC-7D5A-47AF-B364-CD3F91C6F4C4}" destId="{D1433646-2C00-4C9D-9C29-55CEE370C695}" srcOrd="1" destOrd="0" presId="urn:microsoft.com/office/officeart/2005/8/layout/orgChart1"/>
    <dgm:cxn modelId="{EBA9607A-6802-43A9-8FE6-5473B0E94E39}" type="presParOf" srcId="{B894AD0D-DF18-404F-BCAD-B16F6A71FD3B}" destId="{F736139F-1E9E-416A-8E83-3E90E4DD33EA}" srcOrd="0" destOrd="0" presId="urn:microsoft.com/office/officeart/2005/8/layout/orgChart1"/>
    <dgm:cxn modelId="{05076679-84BB-4F61-B0E4-863A58F1862C}" type="presParOf" srcId="{F736139F-1E9E-416A-8E83-3E90E4DD33EA}" destId="{07A613DE-DEE7-43E8-9697-A6FE46615906}" srcOrd="0" destOrd="0" presId="urn:microsoft.com/office/officeart/2005/8/layout/orgChart1"/>
    <dgm:cxn modelId="{FE8405BE-3F49-4B39-B86A-B9171637E81A}" type="presParOf" srcId="{07A613DE-DEE7-43E8-9697-A6FE46615906}" destId="{9F202275-6F38-4219-B9F8-25C60874ECC7}" srcOrd="0" destOrd="0" presId="urn:microsoft.com/office/officeart/2005/8/layout/orgChart1"/>
    <dgm:cxn modelId="{4CD98D1F-1EF0-4B32-9C1A-22D1CC5EB0E2}" type="presParOf" srcId="{07A613DE-DEE7-43E8-9697-A6FE46615906}" destId="{A79D4879-1E5E-40A1-A428-9ECE0D1F7F70}" srcOrd="1" destOrd="0" presId="urn:microsoft.com/office/officeart/2005/8/layout/orgChart1"/>
    <dgm:cxn modelId="{4C8FC344-05CB-41E7-84C6-9C1716197D57}" type="presParOf" srcId="{F736139F-1E9E-416A-8E83-3E90E4DD33EA}" destId="{05667662-5704-4031-8365-3EAE722387BC}" srcOrd="1" destOrd="0" presId="urn:microsoft.com/office/officeart/2005/8/layout/orgChart1"/>
    <dgm:cxn modelId="{9AA75D1C-2DF8-4A80-8A9E-0B49E73A87DF}" type="presParOf" srcId="{F736139F-1E9E-416A-8E83-3E90E4DD33EA}" destId="{E5E84D81-132B-4B13-A183-CB7AE4B34738}" srcOrd="2" destOrd="0" presId="urn:microsoft.com/office/officeart/2005/8/layout/orgChart1"/>
    <dgm:cxn modelId="{42038843-5466-4C98-9C15-AAA42697F4D0}" type="presParOf" srcId="{B894AD0D-DF18-404F-BCAD-B16F6A71FD3B}" destId="{6B87DB84-442C-4866-BDB6-5A324D93E6E7}" srcOrd="1" destOrd="0" presId="urn:microsoft.com/office/officeart/2005/8/layout/orgChart1"/>
    <dgm:cxn modelId="{C89081E3-9422-439F-A035-6878B46899FC}" type="presParOf" srcId="{6B87DB84-442C-4866-BDB6-5A324D93E6E7}" destId="{4C9B6142-099E-49F5-A9E4-D8D121172D09}" srcOrd="0" destOrd="0" presId="urn:microsoft.com/office/officeart/2005/8/layout/orgChart1"/>
    <dgm:cxn modelId="{7FDB4D0E-384A-4D2F-94EE-E6E891B88BFD}" type="presParOf" srcId="{4C9B6142-099E-49F5-A9E4-D8D121172D09}" destId="{29F30EA8-1D7A-4913-8C56-67867D5D6540}" srcOrd="0" destOrd="0" presId="urn:microsoft.com/office/officeart/2005/8/layout/orgChart1"/>
    <dgm:cxn modelId="{5E4E5DDB-DF81-450B-B6FD-10B7FDA6AE3F}" type="presParOf" srcId="{4C9B6142-099E-49F5-A9E4-D8D121172D09}" destId="{046BDB97-C35D-4924-A720-FF8B842434E2}" srcOrd="1" destOrd="0" presId="urn:microsoft.com/office/officeart/2005/8/layout/orgChart1"/>
    <dgm:cxn modelId="{B6FEECDA-91CD-4BF4-80D7-2E88D67C44BE}" type="presParOf" srcId="{6B87DB84-442C-4866-BDB6-5A324D93E6E7}" destId="{8D9D47A8-6CCC-455B-8DAA-42D0DE4C578B}" srcOrd="1" destOrd="0" presId="urn:microsoft.com/office/officeart/2005/8/layout/orgChart1"/>
    <dgm:cxn modelId="{13EED33A-D801-409C-8D8C-69ED7FD196A1}" type="presParOf" srcId="{6B87DB84-442C-4866-BDB6-5A324D93E6E7}" destId="{D890015A-6708-4E05-A230-1A8EE12E041F}" srcOrd="2" destOrd="0" presId="urn:microsoft.com/office/officeart/2005/8/layout/orgChart1"/>
    <dgm:cxn modelId="{A99661F6-CBE0-4179-9A20-0117802DFFCE}" type="presParOf" srcId="{B894AD0D-DF18-404F-BCAD-B16F6A71FD3B}" destId="{FF5D0092-6C4C-4B6B-B772-84FFC666A6ED}" srcOrd="2" destOrd="0" presId="urn:microsoft.com/office/officeart/2005/8/layout/orgChart1"/>
    <dgm:cxn modelId="{7FFC9C1E-E59D-40FE-B4BC-8F719D135A46}" type="presParOf" srcId="{FF5D0092-6C4C-4B6B-B772-84FFC666A6ED}" destId="{0F3526AD-1239-4B95-9B8F-6FC5D0A71D44}" srcOrd="0" destOrd="0" presId="urn:microsoft.com/office/officeart/2005/8/layout/orgChart1"/>
    <dgm:cxn modelId="{CF827254-958A-43F8-9B02-F49B10A6E79C}" type="presParOf" srcId="{0F3526AD-1239-4B95-9B8F-6FC5D0A71D44}" destId="{BCC49C6B-B1AB-4347-8A60-106B61FEA758}" srcOrd="0" destOrd="0" presId="urn:microsoft.com/office/officeart/2005/8/layout/orgChart1"/>
    <dgm:cxn modelId="{F29AE11B-3363-4910-A17D-EBAD1B1FED26}" type="presParOf" srcId="{0F3526AD-1239-4B95-9B8F-6FC5D0A71D44}" destId="{D1433646-2C00-4C9D-9C29-55CEE370C695}" srcOrd="1" destOrd="0" presId="urn:microsoft.com/office/officeart/2005/8/layout/orgChart1"/>
    <dgm:cxn modelId="{B55D91A3-8C40-4828-9C05-43CC5E960BB4}" type="presParOf" srcId="{FF5D0092-6C4C-4B6B-B772-84FFC666A6ED}" destId="{828700F5-68C4-49A0-9BBD-C03EB93BD779}" srcOrd="1" destOrd="0" presId="urn:microsoft.com/office/officeart/2005/8/layout/orgChart1"/>
    <dgm:cxn modelId="{53919F42-9CAA-474B-BFD5-F02192935612}" type="presParOf" srcId="{FF5D0092-6C4C-4B6B-B772-84FFC666A6ED}" destId="{8D3CE7F5-55AF-4B2B-ABD0-512A339A7A7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F9AC83-FBFA-4888-866C-6045906D595E}" type="doc">
      <dgm:prSet loTypeId="urn:microsoft.com/office/officeart/2018/layout/CircleProcess" loCatId="simpleprocesssa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F59AFC-FDEF-4030-8698-97A162EB1733}">
      <dgm:prSet/>
      <dgm:spPr/>
      <dgm:t>
        <a:bodyPr/>
        <a:lstStyle/>
        <a:p>
          <a:r>
            <a:rPr lang="en-US"/>
            <a:t>Control Flow</a:t>
          </a:r>
        </a:p>
      </dgm:t>
    </dgm:pt>
    <dgm:pt modelId="{4717CE93-CE09-443C-9AB8-353172C491C7}" type="parTrans" cxnId="{60E62584-D097-4E7F-8DEC-476FA60A5ADB}">
      <dgm:prSet/>
      <dgm:spPr/>
      <dgm:t>
        <a:bodyPr/>
        <a:lstStyle/>
        <a:p>
          <a:endParaRPr lang="en-US"/>
        </a:p>
      </dgm:t>
    </dgm:pt>
    <dgm:pt modelId="{003A0812-98AB-48D2-865F-7750A6A2E6BD}" type="sibTrans" cxnId="{60E62584-D097-4E7F-8DEC-476FA60A5ADB}">
      <dgm:prSet/>
      <dgm:spPr/>
      <dgm:t>
        <a:bodyPr/>
        <a:lstStyle/>
        <a:p>
          <a:endParaRPr lang="en-US"/>
        </a:p>
      </dgm:t>
    </dgm:pt>
    <dgm:pt modelId="{B85D222C-8D66-4F93-B44B-085252325D10}">
      <dgm:prSet/>
      <dgm:spPr/>
      <dgm:t>
        <a:bodyPr/>
        <a:lstStyle/>
        <a:p>
          <a:r>
            <a:rPr lang="en-US"/>
            <a:t>Condition</a:t>
          </a:r>
        </a:p>
      </dgm:t>
    </dgm:pt>
    <dgm:pt modelId="{C618C852-26E3-44CD-89FB-75C2DBF3FC6D}" type="parTrans" cxnId="{CE44FFD6-39E7-4232-92E6-4279882888EC}">
      <dgm:prSet/>
      <dgm:spPr/>
      <dgm:t>
        <a:bodyPr/>
        <a:lstStyle/>
        <a:p>
          <a:endParaRPr lang="en-US"/>
        </a:p>
      </dgm:t>
    </dgm:pt>
    <dgm:pt modelId="{FB8FB025-55EB-4275-BB59-C18DE975BD6D}" type="sibTrans" cxnId="{CE44FFD6-39E7-4232-92E6-4279882888EC}">
      <dgm:prSet/>
      <dgm:spPr/>
      <dgm:t>
        <a:bodyPr/>
        <a:lstStyle/>
        <a:p>
          <a:endParaRPr lang="en-US"/>
        </a:p>
      </dgm:t>
    </dgm:pt>
    <dgm:pt modelId="{400E5176-70A0-4AB6-A577-CFB2186892F1}">
      <dgm:prSet/>
      <dgm:spPr/>
      <dgm:t>
        <a:bodyPr/>
        <a:lstStyle/>
        <a:p>
          <a:r>
            <a:rPr lang="en-US"/>
            <a:t>Boolean Expression</a:t>
          </a:r>
        </a:p>
      </dgm:t>
    </dgm:pt>
    <dgm:pt modelId="{B15DBEB9-8FF0-4EC2-98F7-74FFDBF2E46E}" type="parTrans" cxnId="{285CC2AD-72E3-40D3-A459-97DFB4D4D963}">
      <dgm:prSet/>
      <dgm:spPr/>
      <dgm:t>
        <a:bodyPr/>
        <a:lstStyle/>
        <a:p>
          <a:endParaRPr lang="en-US"/>
        </a:p>
      </dgm:t>
    </dgm:pt>
    <dgm:pt modelId="{48CF62AA-A30F-4D9B-9D12-4ABD38A45127}" type="sibTrans" cxnId="{285CC2AD-72E3-40D3-A459-97DFB4D4D963}">
      <dgm:prSet/>
      <dgm:spPr/>
      <dgm:t>
        <a:bodyPr/>
        <a:lstStyle/>
        <a:p>
          <a:endParaRPr lang="en-US"/>
        </a:p>
      </dgm:t>
    </dgm:pt>
    <dgm:pt modelId="{49DE2D3D-C6DC-4871-AE56-D6F734D25360}">
      <dgm:prSet/>
      <dgm:spPr/>
      <dgm:t>
        <a:bodyPr/>
        <a:lstStyle/>
        <a:p>
          <a:r>
            <a:rPr lang="en-US"/>
            <a:t>Conditional Statements</a:t>
          </a:r>
        </a:p>
      </dgm:t>
    </dgm:pt>
    <dgm:pt modelId="{523E4D22-3892-44A0-8A9F-4A109C41AC2B}" type="parTrans" cxnId="{60BD4667-3E32-4ED4-89B1-D3EC157F4BA6}">
      <dgm:prSet/>
      <dgm:spPr/>
      <dgm:t>
        <a:bodyPr/>
        <a:lstStyle/>
        <a:p>
          <a:endParaRPr lang="en-US"/>
        </a:p>
      </dgm:t>
    </dgm:pt>
    <dgm:pt modelId="{ADB40704-F868-41FF-A5A2-63E557E1C94D}" type="sibTrans" cxnId="{60BD4667-3E32-4ED4-89B1-D3EC157F4BA6}">
      <dgm:prSet/>
      <dgm:spPr/>
      <dgm:t>
        <a:bodyPr/>
        <a:lstStyle/>
        <a:p>
          <a:endParaRPr lang="en-US"/>
        </a:p>
      </dgm:t>
    </dgm:pt>
    <dgm:pt modelId="{4B7CAD18-5F9F-43B0-A91D-23430847E0B0}">
      <dgm:prSet/>
      <dgm:spPr/>
      <dgm:t>
        <a:bodyPr/>
        <a:lstStyle/>
        <a:p>
          <a:r>
            <a:rPr lang="en-US"/>
            <a:t>If- else statement</a:t>
          </a:r>
        </a:p>
      </dgm:t>
    </dgm:pt>
    <dgm:pt modelId="{AEBBBBD5-99EC-4367-8BF8-A46A7FD4C350}" type="parTrans" cxnId="{646BF1C7-0938-4668-B2E1-3E60400D76A8}">
      <dgm:prSet/>
      <dgm:spPr/>
      <dgm:t>
        <a:bodyPr/>
        <a:lstStyle/>
        <a:p>
          <a:endParaRPr lang="en-US"/>
        </a:p>
      </dgm:t>
    </dgm:pt>
    <dgm:pt modelId="{6C78F05C-ECDB-47A2-BBD7-151B7ADB91FD}" type="sibTrans" cxnId="{646BF1C7-0938-4668-B2E1-3E60400D76A8}">
      <dgm:prSet/>
      <dgm:spPr/>
      <dgm:t>
        <a:bodyPr/>
        <a:lstStyle/>
        <a:p>
          <a:endParaRPr lang="en-US"/>
        </a:p>
      </dgm:t>
    </dgm:pt>
    <dgm:pt modelId="{DA92B758-F74D-4D9F-A3D8-896ADB2BA0DB}">
      <dgm:prSet/>
      <dgm:spPr/>
      <dgm:t>
        <a:bodyPr/>
        <a:lstStyle/>
        <a:p>
          <a:r>
            <a:rPr lang="en-US"/>
            <a:t>elif statement</a:t>
          </a:r>
        </a:p>
      </dgm:t>
    </dgm:pt>
    <dgm:pt modelId="{3BF98793-EFEA-47F2-8033-5E90CAB4574C}" type="parTrans" cxnId="{CF3EA7C4-F70D-4165-A745-3D3257B903CE}">
      <dgm:prSet/>
      <dgm:spPr/>
      <dgm:t>
        <a:bodyPr/>
        <a:lstStyle/>
        <a:p>
          <a:endParaRPr lang="en-US"/>
        </a:p>
      </dgm:t>
    </dgm:pt>
    <dgm:pt modelId="{B3D7AF4C-560E-4697-B9BE-DD8CD814B8DD}" type="sibTrans" cxnId="{CF3EA7C4-F70D-4165-A745-3D3257B903CE}">
      <dgm:prSet/>
      <dgm:spPr/>
      <dgm:t>
        <a:bodyPr/>
        <a:lstStyle/>
        <a:p>
          <a:endParaRPr lang="en-US"/>
        </a:p>
      </dgm:t>
    </dgm:pt>
    <dgm:pt modelId="{660B3EF3-B3BF-41DA-B95C-83D16A0BA6DF}" type="pres">
      <dgm:prSet presAssocID="{BBF9AC83-FBFA-4888-866C-6045906D595E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5758B953-668F-4C4E-A4C5-518373398818}" type="pres">
      <dgm:prSet presAssocID="{DA92B758-F74D-4D9F-A3D8-896ADB2BA0DB}" presName="Accent6" presStyleCnt="0"/>
      <dgm:spPr/>
    </dgm:pt>
    <dgm:pt modelId="{322B1CE3-893A-4A42-8040-2F00EA39D2F7}" type="pres">
      <dgm:prSet presAssocID="{DA92B758-F74D-4D9F-A3D8-896ADB2BA0DB}" presName="Accent" presStyleLbl="node1" presStyleIdx="0" presStyleCnt="12"/>
      <dgm:spPr/>
    </dgm:pt>
    <dgm:pt modelId="{B82DA8AF-F5F8-4D46-B2B8-93D12E3214C4}" type="pres">
      <dgm:prSet presAssocID="{DA92B758-F74D-4D9F-A3D8-896ADB2BA0DB}" presName="ParentBackground6" presStyleCnt="0"/>
      <dgm:spPr/>
    </dgm:pt>
    <dgm:pt modelId="{47277193-BCBB-4050-A32A-16DF327CB71C}" type="pres">
      <dgm:prSet presAssocID="{DA92B758-F74D-4D9F-A3D8-896ADB2BA0DB}" presName="ParentBackground" presStyleLbl="node1" presStyleIdx="1" presStyleCnt="12"/>
      <dgm:spPr/>
    </dgm:pt>
    <dgm:pt modelId="{EB1B95E5-E10A-48AA-AF5A-DD7CEE90074A}" type="pres">
      <dgm:prSet presAssocID="{DA92B758-F74D-4D9F-A3D8-896ADB2BA0DB}" presName="Parent6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38038D57-1DE1-4109-93F9-49F2964F6B25}" type="pres">
      <dgm:prSet presAssocID="{4B7CAD18-5F9F-43B0-A91D-23430847E0B0}" presName="Accent5" presStyleCnt="0"/>
      <dgm:spPr/>
    </dgm:pt>
    <dgm:pt modelId="{8A8257A8-F52F-4352-B811-383F6EC57516}" type="pres">
      <dgm:prSet presAssocID="{4B7CAD18-5F9F-43B0-A91D-23430847E0B0}" presName="Accent" presStyleLbl="node1" presStyleIdx="2" presStyleCnt="12"/>
      <dgm:spPr/>
    </dgm:pt>
    <dgm:pt modelId="{7B427893-CB1D-424C-8D73-326E0B605FAF}" type="pres">
      <dgm:prSet presAssocID="{4B7CAD18-5F9F-43B0-A91D-23430847E0B0}" presName="ParentBackground5" presStyleCnt="0"/>
      <dgm:spPr/>
    </dgm:pt>
    <dgm:pt modelId="{1D0CBF65-8A5E-4717-8B12-7597B8C353ED}" type="pres">
      <dgm:prSet presAssocID="{4B7CAD18-5F9F-43B0-A91D-23430847E0B0}" presName="ParentBackground" presStyleLbl="node1" presStyleIdx="3" presStyleCnt="12"/>
      <dgm:spPr/>
    </dgm:pt>
    <dgm:pt modelId="{B76A8BED-191C-474C-BAB8-B1EBA2E0C7D1}" type="pres">
      <dgm:prSet presAssocID="{4B7CAD18-5F9F-43B0-A91D-23430847E0B0}" presName="Parent5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93676C76-B493-4A39-84BF-D44ED0914167}" type="pres">
      <dgm:prSet presAssocID="{49DE2D3D-C6DC-4871-AE56-D6F734D25360}" presName="Accent4" presStyleCnt="0"/>
      <dgm:spPr/>
    </dgm:pt>
    <dgm:pt modelId="{F63EB729-248F-4D71-BE31-7B551B246C26}" type="pres">
      <dgm:prSet presAssocID="{49DE2D3D-C6DC-4871-AE56-D6F734D25360}" presName="Accent" presStyleLbl="node1" presStyleIdx="4" presStyleCnt="12"/>
      <dgm:spPr/>
    </dgm:pt>
    <dgm:pt modelId="{F0DD94CA-ABDA-4F2B-891B-AD013399BDA7}" type="pres">
      <dgm:prSet presAssocID="{49DE2D3D-C6DC-4871-AE56-D6F734D25360}" presName="ParentBackground4" presStyleCnt="0"/>
      <dgm:spPr/>
    </dgm:pt>
    <dgm:pt modelId="{1EA96BE6-6FA3-47EC-9BF2-EEDB0D512F27}" type="pres">
      <dgm:prSet presAssocID="{49DE2D3D-C6DC-4871-AE56-D6F734D25360}" presName="ParentBackground" presStyleLbl="node1" presStyleIdx="5" presStyleCnt="12"/>
      <dgm:spPr/>
    </dgm:pt>
    <dgm:pt modelId="{2838BB1D-42DF-4125-AE6E-47BE718B1534}" type="pres">
      <dgm:prSet presAssocID="{49DE2D3D-C6DC-4871-AE56-D6F734D25360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FB565997-295C-457C-9DF2-FBD2935F1330}" type="pres">
      <dgm:prSet presAssocID="{400E5176-70A0-4AB6-A577-CFB2186892F1}" presName="Accent3" presStyleCnt="0"/>
      <dgm:spPr/>
    </dgm:pt>
    <dgm:pt modelId="{A13AE659-06A8-4FF1-9F70-831846B9C97B}" type="pres">
      <dgm:prSet presAssocID="{400E5176-70A0-4AB6-A577-CFB2186892F1}" presName="Accent" presStyleLbl="node1" presStyleIdx="6" presStyleCnt="12"/>
      <dgm:spPr/>
    </dgm:pt>
    <dgm:pt modelId="{B5904E53-6326-4134-A0FE-20EF3D22D181}" type="pres">
      <dgm:prSet presAssocID="{400E5176-70A0-4AB6-A577-CFB2186892F1}" presName="ParentBackground3" presStyleCnt="0"/>
      <dgm:spPr/>
    </dgm:pt>
    <dgm:pt modelId="{0A927933-C0CC-4E13-A626-1AA82F6E2787}" type="pres">
      <dgm:prSet presAssocID="{400E5176-70A0-4AB6-A577-CFB2186892F1}" presName="ParentBackground" presStyleLbl="node1" presStyleIdx="7" presStyleCnt="12"/>
      <dgm:spPr/>
    </dgm:pt>
    <dgm:pt modelId="{6D1BF493-4835-4FE7-B7DD-13AD8409B934}" type="pres">
      <dgm:prSet presAssocID="{400E5176-70A0-4AB6-A577-CFB2186892F1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C2C3C14B-36CC-4392-9A53-58748EC7DFBB}" type="pres">
      <dgm:prSet presAssocID="{B85D222C-8D66-4F93-B44B-085252325D10}" presName="Accent2" presStyleCnt="0"/>
      <dgm:spPr/>
    </dgm:pt>
    <dgm:pt modelId="{685D2B7B-2CF0-40B2-8213-87D511030222}" type="pres">
      <dgm:prSet presAssocID="{B85D222C-8D66-4F93-B44B-085252325D10}" presName="Accent" presStyleLbl="node1" presStyleIdx="8" presStyleCnt="12"/>
      <dgm:spPr/>
    </dgm:pt>
    <dgm:pt modelId="{DD2512A0-9C4C-403A-9E0C-6C4DE0FC6D88}" type="pres">
      <dgm:prSet presAssocID="{B85D222C-8D66-4F93-B44B-085252325D10}" presName="ParentBackground2" presStyleCnt="0"/>
      <dgm:spPr/>
    </dgm:pt>
    <dgm:pt modelId="{DE4EB7E6-88BD-4F5E-A981-EED286F6006F}" type="pres">
      <dgm:prSet presAssocID="{B85D222C-8D66-4F93-B44B-085252325D10}" presName="ParentBackground" presStyleLbl="node1" presStyleIdx="9" presStyleCnt="12"/>
      <dgm:spPr/>
    </dgm:pt>
    <dgm:pt modelId="{32AE504F-C904-4580-9083-ECA8BC85F0BF}" type="pres">
      <dgm:prSet presAssocID="{B85D222C-8D66-4F93-B44B-085252325D10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DB81D8C2-55DC-4870-BF7B-A409FC61346B}" type="pres">
      <dgm:prSet presAssocID="{32F59AFC-FDEF-4030-8698-97A162EB1733}" presName="Accent1" presStyleCnt="0"/>
      <dgm:spPr/>
    </dgm:pt>
    <dgm:pt modelId="{9E32AB1D-1E9F-4D41-8C8B-E4876DA84458}" type="pres">
      <dgm:prSet presAssocID="{32F59AFC-FDEF-4030-8698-97A162EB1733}" presName="Accent" presStyleLbl="node1" presStyleIdx="10" presStyleCnt="12"/>
      <dgm:spPr/>
    </dgm:pt>
    <dgm:pt modelId="{22E317C9-E195-4CC4-82DF-62C48CBF1157}" type="pres">
      <dgm:prSet presAssocID="{32F59AFC-FDEF-4030-8698-97A162EB1733}" presName="ParentBackground1" presStyleCnt="0"/>
      <dgm:spPr/>
    </dgm:pt>
    <dgm:pt modelId="{4125ADDA-6A01-4F70-9002-D2D971B445F7}" type="pres">
      <dgm:prSet presAssocID="{32F59AFC-FDEF-4030-8698-97A162EB1733}" presName="ParentBackground" presStyleLbl="node1" presStyleIdx="11" presStyleCnt="12"/>
      <dgm:spPr/>
    </dgm:pt>
    <dgm:pt modelId="{C07DAFD0-CDE8-4B80-9BA1-44776A6B053C}" type="pres">
      <dgm:prSet presAssocID="{32F59AFC-FDEF-4030-8698-97A162EB1733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71D011E-CF29-4C49-B6A5-77E3CB218AD4}" type="presOf" srcId="{B85D222C-8D66-4F93-B44B-085252325D10}" destId="{32AE504F-C904-4580-9083-ECA8BC85F0BF}" srcOrd="1" destOrd="0" presId="urn:microsoft.com/office/officeart/2018/layout/CircleProcess"/>
    <dgm:cxn modelId="{EA132B3A-BC6A-4C2E-AC9D-F61C0C2B9591}" type="presOf" srcId="{DA92B758-F74D-4D9F-A3D8-896ADB2BA0DB}" destId="{EB1B95E5-E10A-48AA-AF5A-DD7CEE90074A}" srcOrd="1" destOrd="0" presId="urn:microsoft.com/office/officeart/2018/layout/CircleProcess"/>
    <dgm:cxn modelId="{725B495F-A267-4585-A7A0-0CE92AC64993}" type="presOf" srcId="{4B7CAD18-5F9F-43B0-A91D-23430847E0B0}" destId="{B76A8BED-191C-474C-BAB8-B1EBA2E0C7D1}" srcOrd="1" destOrd="0" presId="urn:microsoft.com/office/officeart/2018/layout/CircleProcess"/>
    <dgm:cxn modelId="{AFA1B061-C336-413E-A47A-A3BE4A5D38EC}" type="presOf" srcId="{49DE2D3D-C6DC-4871-AE56-D6F734D25360}" destId="{2838BB1D-42DF-4125-AE6E-47BE718B1534}" srcOrd="1" destOrd="0" presId="urn:microsoft.com/office/officeart/2018/layout/CircleProcess"/>
    <dgm:cxn modelId="{60BD4667-3E32-4ED4-89B1-D3EC157F4BA6}" srcId="{BBF9AC83-FBFA-4888-866C-6045906D595E}" destId="{49DE2D3D-C6DC-4871-AE56-D6F734D25360}" srcOrd="3" destOrd="0" parTransId="{523E4D22-3892-44A0-8A9F-4A109C41AC2B}" sibTransId="{ADB40704-F868-41FF-A5A2-63E557E1C94D}"/>
    <dgm:cxn modelId="{BBE4A84A-67A3-4035-92DE-38C26BC9E8C8}" type="presOf" srcId="{400E5176-70A0-4AB6-A577-CFB2186892F1}" destId="{0A927933-C0CC-4E13-A626-1AA82F6E2787}" srcOrd="0" destOrd="0" presId="urn:microsoft.com/office/officeart/2018/layout/CircleProcess"/>
    <dgm:cxn modelId="{C0BC0E70-F994-4977-948F-1C68E0F92AE8}" type="presOf" srcId="{400E5176-70A0-4AB6-A577-CFB2186892F1}" destId="{6D1BF493-4835-4FE7-B7DD-13AD8409B934}" srcOrd="1" destOrd="0" presId="urn:microsoft.com/office/officeart/2018/layout/CircleProcess"/>
    <dgm:cxn modelId="{04414D77-C45E-4B0E-97A0-0066B8AA1834}" type="presOf" srcId="{B85D222C-8D66-4F93-B44B-085252325D10}" destId="{DE4EB7E6-88BD-4F5E-A981-EED286F6006F}" srcOrd="0" destOrd="0" presId="urn:microsoft.com/office/officeart/2018/layout/CircleProcess"/>
    <dgm:cxn modelId="{5F90CC58-FABC-4776-A9F5-A1E53CAED262}" type="presOf" srcId="{BBF9AC83-FBFA-4888-866C-6045906D595E}" destId="{660B3EF3-B3BF-41DA-B95C-83D16A0BA6DF}" srcOrd="0" destOrd="0" presId="urn:microsoft.com/office/officeart/2018/layout/CircleProcess"/>
    <dgm:cxn modelId="{D200AB82-38DD-4E67-8B25-4E614D9B23CF}" type="presOf" srcId="{4B7CAD18-5F9F-43B0-A91D-23430847E0B0}" destId="{1D0CBF65-8A5E-4717-8B12-7597B8C353ED}" srcOrd="0" destOrd="0" presId="urn:microsoft.com/office/officeart/2018/layout/CircleProcess"/>
    <dgm:cxn modelId="{60E62584-D097-4E7F-8DEC-476FA60A5ADB}" srcId="{BBF9AC83-FBFA-4888-866C-6045906D595E}" destId="{32F59AFC-FDEF-4030-8698-97A162EB1733}" srcOrd="0" destOrd="0" parTransId="{4717CE93-CE09-443C-9AB8-353172C491C7}" sibTransId="{003A0812-98AB-48D2-865F-7750A6A2E6BD}"/>
    <dgm:cxn modelId="{868FA386-D86C-4810-AAB9-3BF29D810021}" type="presOf" srcId="{49DE2D3D-C6DC-4871-AE56-D6F734D25360}" destId="{1EA96BE6-6FA3-47EC-9BF2-EEDB0D512F27}" srcOrd="0" destOrd="0" presId="urn:microsoft.com/office/officeart/2018/layout/CircleProcess"/>
    <dgm:cxn modelId="{285CC2AD-72E3-40D3-A459-97DFB4D4D963}" srcId="{BBF9AC83-FBFA-4888-866C-6045906D595E}" destId="{400E5176-70A0-4AB6-A577-CFB2186892F1}" srcOrd="2" destOrd="0" parTransId="{B15DBEB9-8FF0-4EC2-98F7-74FFDBF2E46E}" sibTransId="{48CF62AA-A30F-4D9B-9D12-4ABD38A45127}"/>
    <dgm:cxn modelId="{8D3F7CAE-A137-42A8-947E-D4C488FD1E48}" type="presOf" srcId="{DA92B758-F74D-4D9F-A3D8-896ADB2BA0DB}" destId="{47277193-BCBB-4050-A32A-16DF327CB71C}" srcOrd="0" destOrd="0" presId="urn:microsoft.com/office/officeart/2018/layout/CircleProcess"/>
    <dgm:cxn modelId="{CF3EA7C4-F70D-4165-A745-3D3257B903CE}" srcId="{BBF9AC83-FBFA-4888-866C-6045906D595E}" destId="{DA92B758-F74D-4D9F-A3D8-896ADB2BA0DB}" srcOrd="5" destOrd="0" parTransId="{3BF98793-EFEA-47F2-8033-5E90CAB4574C}" sibTransId="{B3D7AF4C-560E-4697-B9BE-DD8CD814B8DD}"/>
    <dgm:cxn modelId="{646BF1C7-0938-4668-B2E1-3E60400D76A8}" srcId="{BBF9AC83-FBFA-4888-866C-6045906D595E}" destId="{4B7CAD18-5F9F-43B0-A91D-23430847E0B0}" srcOrd="4" destOrd="0" parTransId="{AEBBBBD5-99EC-4367-8BF8-A46A7FD4C350}" sibTransId="{6C78F05C-ECDB-47A2-BBD7-151B7ADB91FD}"/>
    <dgm:cxn modelId="{CE44FFD6-39E7-4232-92E6-4279882888EC}" srcId="{BBF9AC83-FBFA-4888-866C-6045906D595E}" destId="{B85D222C-8D66-4F93-B44B-085252325D10}" srcOrd="1" destOrd="0" parTransId="{C618C852-26E3-44CD-89FB-75C2DBF3FC6D}" sibTransId="{FB8FB025-55EB-4275-BB59-C18DE975BD6D}"/>
    <dgm:cxn modelId="{1A1831ED-B994-4286-B2DE-9B11F4652218}" type="presOf" srcId="{32F59AFC-FDEF-4030-8698-97A162EB1733}" destId="{C07DAFD0-CDE8-4B80-9BA1-44776A6B053C}" srcOrd="1" destOrd="0" presId="urn:microsoft.com/office/officeart/2018/layout/CircleProcess"/>
    <dgm:cxn modelId="{18FF70F4-AA15-4ACF-9B08-D3DE6DE64C25}" type="presOf" srcId="{32F59AFC-FDEF-4030-8698-97A162EB1733}" destId="{4125ADDA-6A01-4F70-9002-D2D971B445F7}" srcOrd="0" destOrd="0" presId="urn:microsoft.com/office/officeart/2018/layout/CircleProcess"/>
    <dgm:cxn modelId="{DF66F4B6-8FCD-4186-AE3B-78E24F20ABB0}" type="presParOf" srcId="{660B3EF3-B3BF-41DA-B95C-83D16A0BA6DF}" destId="{5758B953-668F-4C4E-A4C5-518373398818}" srcOrd="0" destOrd="0" presId="urn:microsoft.com/office/officeart/2018/layout/CircleProcess"/>
    <dgm:cxn modelId="{409EE7F7-2A5A-4485-8A01-20051FE88E72}" type="presParOf" srcId="{5758B953-668F-4C4E-A4C5-518373398818}" destId="{322B1CE3-893A-4A42-8040-2F00EA39D2F7}" srcOrd="0" destOrd="0" presId="urn:microsoft.com/office/officeart/2018/layout/CircleProcess"/>
    <dgm:cxn modelId="{9AE7A459-0812-46D9-9C03-19EF99CA7B19}" type="presParOf" srcId="{660B3EF3-B3BF-41DA-B95C-83D16A0BA6DF}" destId="{B82DA8AF-F5F8-4D46-B2B8-93D12E3214C4}" srcOrd="1" destOrd="0" presId="urn:microsoft.com/office/officeart/2018/layout/CircleProcess"/>
    <dgm:cxn modelId="{1A1E3B45-D3DE-4EF1-8F8C-49C6EE1C50D9}" type="presParOf" srcId="{B82DA8AF-F5F8-4D46-B2B8-93D12E3214C4}" destId="{47277193-BCBB-4050-A32A-16DF327CB71C}" srcOrd="0" destOrd="0" presId="urn:microsoft.com/office/officeart/2018/layout/CircleProcess"/>
    <dgm:cxn modelId="{711F7E09-DDC9-4225-B5F6-EAEEB3DCAD02}" type="presParOf" srcId="{660B3EF3-B3BF-41DA-B95C-83D16A0BA6DF}" destId="{EB1B95E5-E10A-48AA-AF5A-DD7CEE90074A}" srcOrd="2" destOrd="0" presId="urn:microsoft.com/office/officeart/2018/layout/CircleProcess"/>
    <dgm:cxn modelId="{1B1052FD-63DD-498E-8D18-304E2F0FB5B8}" type="presParOf" srcId="{660B3EF3-B3BF-41DA-B95C-83D16A0BA6DF}" destId="{38038D57-1DE1-4109-93F9-49F2964F6B25}" srcOrd="3" destOrd="0" presId="urn:microsoft.com/office/officeart/2018/layout/CircleProcess"/>
    <dgm:cxn modelId="{14E4E6EC-4D33-4D14-95C4-51E50FB0ACCC}" type="presParOf" srcId="{38038D57-1DE1-4109-93F9-49F2964F6B25}" destId="{8A8257A8-F52F-4352-B811-383F6EC57516}" srcOrd="0" destOrd="0" presId="urn:microsoft.com/office/officeart/2018/layout/CircleProcess"/>
    <dgm:cxn modelId="{56F95E64-BDD1-4195-9B9A-6A8D593932EF}" type="presParOf" srcId="{660B3EF3-B3BF-41DA-B95C-83D16A0BA6DF}" destId="{7B427893-CB1D-424C-8D73-326E0B605FAF}" srcOrd="4" destOrd="0" presId="urn:microsoft.com/office/officeart/2018/layout/CircleProcess"/>
    <dgm:cxn modelId="{FB4A1D59-7575-4818-AC94-B779DC32F961}" type="presParOf" srcId="{7B427893-CB1D-424C-8D73-326E0B605FAF}" destId="{1D0CBF65-8A5E-4717-8B12-7597B8C353ED}" srcOrd="0" destOrd="0" presId="urn:microsoft.com/office/officeart/2018/layout/CircleProcess"/>
    <dgm:cxn modelId="{0E465325-BEED-42D7-877A-DA335BD17BF2}" type="presParOf" srcId="{660B3EF3-B3BF-41DA-B95C-83D16A0BA6DF}" destId="{B76A8BED-191C-474C-BAB8-B1EBA2E0C7D1}" srcOrd="5" destOrd="0" presId="urn:microsoft.com/office/officeart/2018/layout/CircleProcess"/>
    <dgm:cxn modelId="{A960D976-8BA4-4C04-BAB6-BC82655A291D}" type="presParOf" srcId="{660B3EF3-B3BF-41DA-B95C-83D16A0BA6DF}" destId="{93676C76-B493-4A39-84BF-D44ED0914167}" srcOrd="6" destOrd="0" presId="urn:microsoft.com/office/officeart/2018/layout/CircleProcess"/>
    <dgm:cxn modelId="{188DD1F1-5274-426E-9CF7-0A48A710F5E0}" type="presParOf" srcId="{93676C76-B493-4A39-84BF-D44ED0914167}" destId="{F63EB729-248F-4D71-BE31-7B551B246C26}" srcOrd="0" destOrd="0" presId="urn:microsoft.com/office/officeart/2018/layout/CircleProcess"/>
    <dgm:cxn modelId="{C3AB2D32-2008-4F37-B9FA-0388A876F28E}" type="presParOf" srcId="{660B3EF3-B3BF-41DA-B95C-83D16A0BA6DF}" destId="{F0DD94CA-ABDA-4F2B-891B-AD013399BDA7}" srcOrd="7" destOrd="0" presId="urn:microsoft.com/office/officeart/2018/layout/CircleProcess"/>
    <dgm:cxn modelId="{0C14A2AD-63DD-43FA-ADB7-7DD624283068}" type="presParOf" srcId="{F0DD94CA-ABDA-4F2B-891B-AD013399BDA7}" destId="{1EA96BE6-6FA3-47EC-9BF2-EEDB0D512F27}" srcOrd="0" destOrd="0" presId="urn:microsoft.com/office/officeart/2018/layout/CircleProcess"/>
    <dgm:cxn modelId="{3410ACFF-E9EE-4155-9CB3-1782C0106DFE}" type="presParOf" srcId="{660B3EF3-B3BF-41DA-B95C-83D16A0BA6DF}" destId="{2838BB1D-42DF-4125-AE6E-47BE718B1534}" srcOrd="8" destOrd="0" presId="urn:microsoft.com/office/officeart/2018/layout/CircleProcess"/>
    <dgm:cxn modelId="{B7DAC300-00B2-4BFB-9E03-5C60122F73ED}" type="presParOf" srcId="{660B3EF3-B3BF-41DA-B95C-83D16A0BA6DF}" destId="{FB565997-295C-457C-9DF2-FBD2935F1330}" srcOrd="9" destOrd="0" presId="urn:microsoft.com/office/officeart/2018/layout/CircleProcess"/>
    <dgm:cxn modelId="{3A95C502-46A0-47BD-B8CC-F37A4398208F}" type="presParOf" srcId="{FB565997-295C-457C-9DF2-FBD2935F1330}" destId="{A13AE659-06A8-4FF1-9F70-831846B9C97B}" srcOrd="0" destOrd="0" presId="urn:microsoft.com/office/officeart/2018/layout/CircleProcess"/>
    <dgm:cxn modelId="{801C15BA-B551-4EA0-A73E-59FA0CD80B05}" type="presParOf" srcId="{660B3EF3-B3BF-41DA-B95C-83D16A0BA6DF}" destId="{B5904E53-6326-4134-A0FE-20EF3D22D181}" srcOrd="10" destOrd="0" presId="urn:microsoft.com/office/officeart/2018/layout/CircleProcess"/>
    <dgm:cxn modelId="{C5652DCC-15EA-4AB8-91EE-BA537DCB3088}" type="presParOf" srcId="{B5904E53-6326-4134-A0FE-20EF3D22D181}" destId="{0A927933-C0CC-4E13-A626-1AA82F6E2787}" srcOrd="0" destOrd="0" presId="urn:microsoft.com/office/officeart/2018/layout/CircleProcess"/>
    <dgm:cxn modelId="{FC9EE04E-B1DC-4B16-B148-A702FF32948E}" type="presParOf" srcId="{660B3EF3-B3BF-41DA-B95C-83D16A0BA6DF}" destId="{6D1BF493-4835-4FE7-B7DD-13AD8409B934}" srcOrd="11" destOrd="0" presId="urn:microsoft.com/office/officeart/2018/layout/CircleProcess"/>
    <dgm:cxn modelId="{ECB8EB06-3448-4919-B5A4-E002D430B9DC}" type="presParOf" srcId="{660B3EF3-B3BF-41DA-B95C-83D16A0BA6DF}" destId="{C2C3C14B-36CC-4392-9A53-58748EC7DFBB}" srcOrd="12" destOrd="0" presId="urn:microsoft.com/office/officeart/2018/layout/CircleProcess"/>
    <dgm:cxn modelId="{356D00C1-AEFB-4F9A-9FEA-AECEB7F9C69B}" type="presParOf" srcId="{C2C3C14B-36CC-4392-9A53-58748EC7DFBB}" destId="{685D2B7B-2CF0-40B2-8213-87D511030222}" srcOrd="0" destOrd="0" presId="urn:microsoft.com/office/officeart/2018/layout/CircleProcess"/>
    <dgm:cxn modelId="{68A60360-4708-453E-8039-607779F55A09}" type="presParOf" srcId="{660B3EF3-B3BF-41DA-B95C-83D16A0BA6DF}" destId="{DD2512A0-9C4C-403A-9E0C-6C4DE0FC6D88}" srcOrd="13" destOrd="0" presId="urn:microsoft.com/office/officeart/2018/layout/CircleProcess"/>
    <dgm:cxn modelId="{0E2DDECC-8FFD-4AC7-AB39-D8993EE2CA7D}" type="presParOf" srcId="{DD2512A0-9C4C-403A-9E0C-6C4DE0FC6D88}" destId="{DE4EB7E6-88BD-4F5E-A981-EED286F6006F}" srcOrd="0" destOrd="0" presId="urn:microsoft.com/office/officeart/2018/layout/CircleProcess"/>
    <dgm:cxn modelId="{10999A81-B123-4284-B605-38A690A91F87}" type="presParOf" srcId="{660B3EF3-B3BF-41DA-B95C-83D16A0BA6DF}" destId="{32AE504F-C904-4580-9083-ECA8BC85F0BF}" srcOrd="14" destOrd="0" presId="urn:microsoft.com/office/officeart/2018/layout/CircleProcess"/>
    <dgm:cxn modelId="{C94C9D50-2099-44CB-B2A0-5001F39954AB}" type="presParOf" srcId="{660B3EF3-B3BF-41DA-B95C-83D16A0BA6DF}" destId="{DB81D8C2-55DC-4870-BF7B-A409FC61346B}" srcOrd="15" destOrd="0" presId="urn:microsoft.com/office/officeart/2018/layout/CircleProcess"/>
    <dgm:cxn modelId="{D80BF32E-C9C5-49AA-8AC9-15FCC0598685}" type="presParOf" srcId="{DB81D8C2-55DC-4870-BF7B-A409FC61346B}" destId="{9E32AB1D-1E9F-4D41-8C8B-E4876DA84458}" srcOrd="0" destOrd="0" presId="urn:microsoft.com/office/officeart/2018/layout/CircleProcess"/>
    <dgm:cxn modelId="{364BAE2D-4579-4745-9AC7-6CF53B3BAA4B}" type="presParOf" srcId="{660B3EF3-B3BF-41DA-B95C-83D16A0BA6DF}" destId="{22E317C9-E195-4CC4-82DF-62C48CBF1157}" srcOrd="16" destOrd="0" presId="urn:microsoft.com/office/officeart/2018/layout/CircleProcess"/>
    <dgm:cxn modelId="{E4F75560-3774-48AE-BD76-623E9F0477D7}" type="presParOf" srcId="{22E317C9-E195-4CC4-82DF-62C48CBF1157}" destId="{4125ADDA-6A01-4F70-9002-D2D971B445F7}" srcOrd="0" destOrd="0" presId="urn:microsoft.com/office/officeart/2018/layout/CircleProcess"/>
    <dgm:cxn modelId="{11AD0644-4F58-46B6-9C5E-6F892F3242C2}" type="presParOf" srcId="{660B3EF3-B3BF-41DA-B95C-83D16A0BA6DF}" destId="{C07DAFD0-CDE8-4B80-9BA1-44776A6B053C}" srcOrd="17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C7720BC-2973-40D7-892D-46E78082D375}" type="doc">
      <dgm:prSet loTypeId="urn:microsoft.com/office/officeart/2018/layout/CircleProcess" loCatId="simpleprocesssa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BFB0BDB-C0B5-44DE-AA31-EA2198907197}">
      <dgm:prSet/>
      <dgm:spPr/>
      <dgm:t>
        <a:bodyPr/>
        <a:lstStyle/>
        <a:p>
          <a:r>
            <a:rPr lang="en-US"/>
            <a:t>Loops</a:t>
          </a:r>
        </a:p>
      </dgm:t>
    </dgm:pt>
    <dgm:pt modelId="{E0B87CCE-CAD4-4ABC-BE53-BCD88C18B232}" type="parTrans" cxnId="{0C8A4635-8EBC-4BF3-9CCC-8F06BF308B29}">
      <dgm:prSet/>
      <dgm:spPr/>
      <dgm:t>
        <a:bodyPr/>
        <a:lstStyle/>
        <a:p>
          <a:endParaRPr lang="en-US"/>
        </a:p>
      </dgm:t>
    </dgm:pt>
    <dgm:pt modelId="{B3E8A6DC-75B2-45B3-B67F-D30DA122D4B8}" type="sibTrans" cxnId="{0C8A4635-8EBC-4BF3-9CCC-8F06BF308B29}">
      <dgm:prSet/>
      <dgm:spPr/>
      <dgm:t>
        <a:bodyPr/>
        <a:lstStyle/>
        <a:p>
          <a:endParaRPr lang="en-US"/>
        </a:p>
      </dgm:t>
    </dgm:pt>
    <dgm:pt modelId="{957A6F19-BDC5-48E7-831B-2A3F8787A47B}">
      <dgm:prSet/>
      <dgm:spPr/>
      <dgm:t>
        <a:bodyPr/>
        <a:lstStyle/>
        <a:p>
          <a:r>
            <a:rPr lang="en-US" dirty="0"/>
            <a:t>For loop</a:t>
          </a:r>
        </a:p>
      </dgm:t>
    </dgm:pt>
    <dgm:pt modelId="{9A561EF9-D974-4174-A163-0B3E29BE8B00}" type="parTrans" cxnId="{244D5758-D880-4648-9338-5D8683BA91A2}">
      <dgm:prSet/>
      <dgm:spPr/>
      <dgm:t>
        <a:bodyPr/>
        <a:lstStyle/>
        <a:p>
          <a:endParaRPr lang="en-US"/>
        </a:p>
      </dgm:t>
    </dgm:pt>
    <dgm:pt modelId="{584BA7E9-9D67-4B6B-A2DC-84630487EDFB}" type="sibTrans" cxnId="{244D5758-D880-4648-9338-5D8683BA91A2}">
      <dgm:prSet/>
      <dgm:spPr/>
      <dgm:t>
        <a:bodyPr/>
        <a:lstStyle/>
        <a:p>
          <a:endParaRPr lang="en-US"/>
        </a:p>
      </dgm:t>
    </dgm:pt>
    <dgm:pt modelId="{DDBE1670-84FE-4EF1-BD02-60AD2E805531}">
      <dgm:prSet/>
      <dgm:spPr/>
      <dgm:t>
        <a:bodyPr/>
        <a:lstStyle/>
        <a:p>
          <a:r>
            <a:rPr lang="en-US"/>
            <a:t>While Loop</a:t>
          </a:r>
        </a:p>
      </dgm:t>
    </dgm:pt>
    <dgm:pt modelId="{56114B81-AC18-402A-BDCA-1EDB79E2018A}" type="parTrans" cxnId="{E41BBBEA-324B-4D39-B7D9-5C5A0787E1C3}">
      <dgm:prSet/>
      <dgm:spPr/>
      <dgm:t>
        <a:bodyPr/>
        <a:lstStyle/>
        <a:p>
          <a:endParaRPr lang="en-US"/>
        </a:p>
      </dgm:t>
    </dgm:pt>
    <dgm:pt modelId="{14BA216B-AB77-4C15-B9AA-5C405656CBD8}" type="sibTrans" cxnId="{E41BBBEA-324B-4D39-B7D9-5C5A0787E1C3}">
      <dgm:prSet/>
      <dgm:spPr/>
      <dgm:t>
        <a:bodyPr/>
        <a:lstStyle/>
        <a:p>
          <a:endParaRPr lang="en-US"/>
        </a:p>
      </dgm:t>
    </dgm:pt>
    <dgm:pt modelId="{D8CE458A-8BD8-4A4B-A7DC-589CF8D1C033}" type="pres">
      <dgm:prSet presAssocID="{EC7720BC-2973-40D7-892D-46E78082D375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EAE45026-966A-4E04-B7F4-7E71C0FDEDFD}" type="pres">
      <dgm:prSet presAssocID="{DDBE1670-84FE-4EF1-BD02-60AD2E805531}" presName="Accent3" presStyleCnt="0"/>
      <dgm:spPr/>
    </dgm:pt>
    <dgm:pt modelId="{A89597FD-4861-4B5C-9891-FCDB382206CB}" type="pres">
      <dgm:prSet presAssocID="{DDBE1670-84FE-4EF1-BD02-60AD2E805531}" presName="Accent" presStyleLbl="node1" presStyleIdx="0" presStyleCnt="6"/>
      <dgm:spPr/>
    </dgm:pt>
    <dgm:pt modelId="{7AE1409E-C366-46EF-AC8D-9DA3C9D8410E}" type="pres">
      <dgm:prSet presAssocID="{DDBE1670-84FE-4EF1-BD02-60AD2E805531}" presName="ParentBackground3" presStyleCnt="0"/>
      <dgm:spPr/>
    </dgm:pt>
    <dgm:pt modelId="{8418E37D-B767-478F-975B-B3CD33370D83}" type="pres">
      <dgm:prSet presAssocID="{DDBE1670-84FE-4EF1-BD02-60AD2E805531}" presName="ParentBackground" presStyleLbl="node1" presStyleIdx="1" presStyleCnt="6"/>
      <dgm:spPr/>
    </dgm:pt>
    <dgm:pt modelId="{B5A67990-C9F4-4A8E-9946-35AC330E7349}" type="pres">
      <dgm:prSet presAssocID="{DDBE1670-84FE-4EF1-BD02-60AD2E805531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F92E096A-B495-44D8-8E69-837DB56F2D9C}" type="pres">
      <dgm:prSet presAssocID="{957A6F19-BDC5-48E7-831B-2A3F8787A47B}" presName="Accent2" presStyleCnt="0"/>
      <dgm:spPr/>
    </dgm:pt>
    <dgm:pt modelId="{9074C18F-DCC2-46F9-828F-3A9F30C71C7F}" type="pres">
      <dgm:prSet presAssocID="{957A6F19-BDC5-48E7-831B-2A3F8787A47B}" presName="Accent" presStyleLbl="node1" presStyleIdx="2" presStyleCnt="6"/>
      <dgm:spPr/>
    </dgm:pt>
    <dgm:pt modelId="{78234EAC-A02A-463B-9098-9AEB66C7D858}" type="pres">
      <dgm:prSet presAssocID="{957A6F19-BDC5-48E7-831B-2A3F8787A47B}" presName="ParentBackground2" presStyleCnt="0"/>
      <dgm:spPr/>
    </dgm:pt>
    <dgm:pt modelId="{4382E09F-FA6C-4AB1-941C-1BE2A9F396B5}" type="pres">
      <dgm:prSet presAssocID="{957A6F19-BDC5-48E7-831B-2A3F8787A47B}" presName="ParentBackground" presStyleLbl="node1" presStyleIdx="3" presStyleCnt="6"/>
      <dgm:spPr/>
    </dgm:pt>
    <dgm:pt modelId="{C2E0AE10-B3F5-4BBE-AA01-68861AE6C078}" type="pres">
      <dgm:prSet presAssocID="{957A6F19-BDC5-48E7-831B-2A3F8787A47B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B0A94B40-E010-48FD-9163-3F53DCC127F0}" type="pres">
      <dgm:prSet presAssocID="{4BFB0BDB-C0B5-44DE-AA31-EA2198907197}" presName="Accent1" presStyleCnt="0"/>
      <dgm:spPr/>
    </dgm:pt>
    <dgm:pt modelId="{1C9CC1C3-93F1-4D89-B02F-E53A4AD96147}" type="pres">
      <dgm:prSet presAssocID="{4BFB0BDB-C0B5-44DE-AA31-EA2198907197}" presName="Accent" presStyleLbl="node1" presStyleIdx="4" presStyleCnt="6"/>
      <dgm:spPr/>
    </dgm:pt>
    <dgm:pt modelId="{63177E71-27D3-40C1-86FA-DB9F47D58E14}" type="pres">
      <dgm:prSet presAssocID="{4BFB0BDB-C0B5-44DE-AA31-EA2198907197}" presName="ParentBackground1" presStyleCnt="0"/>
      <dgm:spPr/>
    </dgm:pt>
    <dgm:pt modelId="{F4EDC30F-066E-4CA3-9110-42C6B5D1CE00}" type="pres">
      <dgm:prSet presAssocID="{4BFB0BDB-C0B5-44DE-AA31-EA2198907197}" presName="ParentBackground" presStyleLbl="node1" presStyleIdx="5" presStyleCnt="6"/>
      <dgm:spPr/>
    </dgm:pt>
    <dgm:pt modelId="{154A8256-886D-497A-8E45-E9F750036DF4}" type="pres">
      <dgm:prSet presAssocID="{4BFB0BDB-C0B5-44DE-AA31-EA2198907197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B091B1C-73F9-4DE7-8925-641CE1DFC9A8}" type="presOf" srcId="{957A6F19-BDC5-48E7-831B-2A3F8787A47B}" destId="{4382E09F-FA6C-4AB1-941C-1BE2A9F396B5}" srcOrd="0" destOrd="0" presId="urn:microsoft.com/office/officeart/2018/layout/CircleProcess"/>
    <dgm:cxn modelId="{76C5F432-C184-4C31-8359-3CCF63E95734}" type="presOf" srcId="{EC7720BC-2973-40D7-892D-46E78082D375}" destId="{D8CE458A-8BD8-4A4B-A7DC-589CF8D1C033}" srcOrd="0" destOrd="0" presId="urn:microsoft.com/office/officeart/2018/layout/CircleProcess"/>
    <dgm:cxn modelId="{0C8A4635-8EBC-4BF3-9CCC-8F06BF308B29}" srcId="{EC7720BC-2973-40D7-892D-46E78082D375}" destId="{4BFB0BDB-C0B5-44DE-AA31-EA2198907197}" srcOrd="0" destOrd="0" parTransId="{E0B87CCE-CAD4-4ABC-BE53-BCD88C18B232}" sibTransId="{B3E8A6DC-75B2-45B3-B67F-D30DA122D4B8}"/>
    <dgm:cxn modelId="{B8A38C53-EF69-4E0D-9252-24CF4F4FE509}" type="presOf" srcId="{DDBE1670-84FE-4EF1-BD02-60AD2E805531}" destId="{8418E37D-B767-478F-975B-B3CD33370D83}" srcOrd="0" destOrd="0" presId="urn:microsoft.com/office/officeart/2018/layout/CircleProcess"/>
    <dgm:cxn modelId="{C6016056-E424-421E-8505-0D25AD0A0026}" type="presOf" srcId="{4BFB0BDB-C0B5-44DE-AA31-EA2198907197}" destId="{F4EDC30F-066E-4CA3-9110-42C6B5D1CE00}" srcOrd="0" destOrd="0" presId="urn:microsoft.com/office/officeart/2018/layout/CircleProcess"/>
    <dgm:cxn modelId="{244D5758-D880-4648-9338-5D8683BA91A2}" srcId="{EC7720BC-2973-40D7-892D-46E78082D375}" destId="{957A6F19-BDC5-48E7-831B-2A3F8787A47B}" srcOrd="1" destOrd="0" parTransId="{9A561EF9-D974-4174-A163-0B3E29BE8B00}" sibTransId="{584BA7E9-9D67-4B6B-A2DC-84630487EDFB}"/>
    <dgm:cxn modelId="{89B75EAB-1631-40F8-9D80-67B167B56544}" type="presOf" srcId="{957A6F19-BDC5-48E7-831B-2A3F8787A47B}" destId="{C2E0AE10-B3F5-4BBE-AA01-68861AE6C078}" srcOrd="1" destOrd="0" presId="urn:microsoft.com/office/officeart/2018/layout/CircleProcess"/>
    <dgm:cxn modelId="{49A84ABF-0032-4008-A9B1-CCED5B96027E}" type="presOf" srcId="{DDBE1670-84FE-4EF1-BD02-60AD2E805531}" destId="{B5A67990-C9F4-4A8E-9946-35AC330E7349}" srcOrd="1" destOrd="0" presId="urn:microsoft.com/office/officeart/2018/layout/CircleProcess"/>
    <dgm:cxn modelId="{A4D7D8C6-567E-43D8-983A-6C52D49B6061}" type="presOf" srcId="{4BFB0BDB-C0B5-44DE-AA31-EA2198907197}" destId="{154A8256-886D-497A-8E45-E9F750036DF4}" srcOrd="1" destOrd="0" presId="urn:microsoft.com/office/officeart/2018/layout/CircleProcess"/>
    <dgm:cxn modelId="{E41BBBEA-324B-4D39-B7D9-5C5A0787E1C3}" srcId="{EC7720BC-2973-40D7-892D-46E78082D375}" destId="{DDBE1670-84FE-4EF1-BD02-60AD2E805531}" srcOrd="2" destOrd="0" parTransId="{56114B81-AC18-402A-BDCA-1EDB79E2018A}" sibTransId="{14BA216B-AB77-4C15-B9AA-5C405656CBD8}"/>
    <dgm:cxn modelId="{75B1F1F8-8D62-455C-AF00-66CC6CD3383C}" type="presParOf" srcId="{D8CE458A-8BD8-4A4B-A7DC-589CF8D1C033}" destId="{EAE45026-966A-4E04-B7F4-7E71C0FDEDFD}" srcOrd="0" destOrd="0" presId="urn:microsoft.com/office/officeart/2018/layout/CircleProcess"/>
    <dgm:cxn modelId="{DCAF2428-A6F2-4E89-A1F6-B08EC566FFF2}" type="presParOf" srcId="{EAE45026-966A-4E04-B7F4-7E71C0FDEDFD}" destId="{A89597FD-4861-4B5C-9891-FCDB382206CB}" srcOrd="0" destOrd="0" presId="urn:microsoft.com/office/officeart/2018/layout/CircleProcess"/>
    <dgm:cxn modelId="{72913B2F-1026-497C-8749-674171F7E9B5}" type="presParOf" srcId="{D8CE458A-8BD8-4A4B-A7DC-589CF8D1C033}" destId="{7AE1409E-C366-46EF-AC8D-9DA3C9D8410E}" srcOrd="1" destOrd="0" presId="urn:microsoft.com/office/officeart/2018/layout/CircleProcess"/>
    <dgm:cxn modelId="{836C16A2-4E9E-4810-B6AC-88ADAE29F27F}" type="presParOf" srcId="{7AE1409E-C366-46EF-AC8D-9DA3C9D8410E}" destId="{8418E37D-B767-478F-975B-B3CD33370D83}" srcOrd="0" destOrd="0" presId="urn:microsoft.com/office/officeart/2018/layout/CircleProcess"/>
    <dgm:cxn modelId="{8B103B74-E6D5-4AF6-A10D-B86C9B63F1D5}" type="presParOf" srcId="{D8CE458A-8BD8-4A4B-A7DC-589CF8D1C033}" destId="{B5A67990-C9F4-4A8E-9946-35AC330E7349}" srcOrd="2" destOrd="0" presId="urn:microsoft.com/office/officeart/2018/layout/CircleProcess"/>
    <dgm:cxn modelId="{B460A1DF-1BCC-4393-9083-DBF2EBCC3852}" type="presParOf" srcId="{D8CE458A-8BD8-4A4B-A7DC-589CF8D1C033}" destId="{F92E096A-B495-44D8-8E69-837DB56F2D9C}" srcOrd="3" destOrd="0" presId="urn:microsoft.com/office/officeart/2018/layout/CircleProcess"/>
    <dgm:cxn modelId="{E0881A8A-AAD8-444E-804D-DD4EA73906BE}" type="presParOf" srcId="{F92E096A-B495-44D8-8E69-837DB56F2D9C}" destId="{9074C18F-DCC2-46F9-828F-3A9F30C71C7F}" srcOrd="0" destOrd="0" presId="urn:microsoft.com/office/officeart/2018/layout/CircleProcess"/>
    <dgm:cxn modelId="{030A1406-7273-4C74-B8E7-29E4F0D62B92}" type="presParOf" srcId="{D8CE458A-8BD8-4A4B-A7DC-589CF8D1C033}" destId="{78234EAC-A02A-463B-9098-9AEB66C7D858}" srcOrd="4" destOrd="0" presId="urn:microsoft.com/office/officeart/2018/layout/CircleProcess"/>
    <dgm:cxn modelId="{45794A65-A31A-427C-84F1-A71A612F9186}" type="presParOf" srcId="{78234EAC-A02A-463B-9098-9AEB66C7D858}" destId="{4382E09F-FA6C-4AB1-941C-1BE2A9F396B5}" srcOrd="0" destOrd="0" presId="urn:microsoft.com/office/officeart/2018/layout/CircleProcess"/>
    <dgm:cxn modelId="{A111878B-AA84-401D-9A89-6379B98E6968}" type="presParOf" srcId="{D8CE458A-8BD8-4A4B-A7DC-589CF8D1C033}" destId="{C2E0AE10-B3F5-4BBE-AA01-68861AE6C078}" srcOrd="5" destOrd="0" presId="urn:microsoft.com/office/officeart/2018/layout/CircleProcess"/>
    <dgm:cxn modelId="{A2896D1B-33F9-48F8-BB88-8225C6BB1C80}" type="presParOf" srcId="{D8CE458A-8BD8-4A4B-A7DC-589CF8D1C033}" destId="{B0A94B40-E010-48FD-9163-3F53DCC127F0}" srcOrd="6" destOrd="0" presId="urn:microsoft.com/office/officeart/2018/layout/CircleProcess"/>
    <dgm:cxn modelId="{1FE8E670-3A30-4C17-AAB8-2392BDF56B18}" type="presParOf" srcId="{B0A94B40-E010-48FD-9163-3F53DCC127F0}" destId="{1C9CC1C3-93F1-4D89-B02F-E53A4AD96147}" srcOrd="0" destOrd="0" presId="urn:microsoft.com/office/officeart/2018/layout/CircleProcess"/>
    <dgm:cxn modelId="{9755184D-8144-4C15-8CF8-8F5E9A979B9B}" type="presParOf" srcId="{D8CE458A-8BD8-4A4B-A7DC-589CF8D1C033}" destId="{63177E71-27D3-40C1-86FA-DB9F47D58E14}" srcOrd="7" destOrd="0" presId="urn:microsoft.com/office/officeart/2018/layout/CircleProcess"/>
    <dgm:cxn modelId="{FEA75057-3380-4BD3-810B-D1C837E48A09}" type="presParOf" srcId="{63177E71-27D3-40C1-86FA-DB9F47D58E14}" destId="{F4EDC30F-066E-4CA3-9110-42C6B5D1CE00}" srcOrd="0" destOrd="0" presId="urn:microsoft.com/office/officeart/2018/layout/CircleProcess"/>
    <dgm:cxn modelId="{422C970C-E850-46F1-A841-426312BA7E8A}" type="presParOf" srcId="{D8CE458A-8BD8-4A4B-A7DC-589CF8D1C033}" destId="{154A8256-886D-497A-8E45-E9F750036DF4}" srcOrd="8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76C3A-3C5D-4938-BC37-FFC40A6696CC}">
      <dsp:nvSpPr>
        <dsp:cNvPr id="0" name=""/>
        <dsp:cNvSpPr/>
      </dsp:nvSpPr>
      <dsp:spPr>
        <a:xfrm>
          <a:off x="684914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2960C-8645-476F-8FEB-4B7B8D1DD9FA}">
      <dsp:nvSpPr>
        <dsp:cNvPr id="0" name=""/>
        <dsp:cNvSpPr/>
      </dsp:nvSpPr>
      <dsp:spPr>
        <a:xfrm>
          <a:off x="91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9FC9C-A3BC-467D-843D-D8285E9EB265}">
      <dsp:nvSpPr>
        <dsp:cNvPr id="0" name=""/>
        <dsp:cNvSpPr/>
      </dsp:nvSpPr>
      <dsp:spPr>
        <a:xfrm>
          <a:off x="33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Data Science</a:t>
          </a:r>
        </a:p>
      </dsp:txBody>
      <dsp:txXfrm>
        <a:off x="333914" y="2456402"/>
        <a:ext cx="1800000" cy="720000"/>
      </dsp:txXfrm>
    </dsp:sp>
    <dsp:sp modelId="{E6DD90B9-11CB-4357-9D5A-49DA314D3163}">
      <dsp:nvSpPr>
        <dsp:cNvPr id="0" name=""/>
        <dsp:cNvSpPr/>
      </dsp:nvSpPr>
      <dsp:spPr>
        <a:xfrm>
          <a:off x="2799914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548F5-9B58-48C0-8303-A8269CB3FC41}">
      <dsp:nvSpPr>
        <dsp:cNvPr id="0" name=""/>
        <dsp:cNvSpPr/>
      </dsp:nvSpPr>
      <dsp:spPr>
        <a:xfrm>
          <a:off x="303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4D82C-19F6-4892-9572-D32974151573}">
      <dsp:nvSpPr>
        <dsp:cNvPr id="0" name=""/>
        <dsp:cNvSpPr/>
      </dsp:nvSpPr>
      <dsp:spPr>
        <a:xfrm>
          <a:off x="244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Machine Learning</a:t>
          </a:r>
        </a:p>
      </dsp:txBody>
      <dsp:txXfrm>
        <a:off x="2448914" y="2456402"/>
        <a:ext cx="1800000" cy="720000"/>
      </dsp:txXfrm>
    </dsp:sp>
    <dsp:sp modelId="{78E06D9C-149A-4739-8AF0-19B32FD19245}">
      <dsp:nvSpPr>
        <dsp:cNvPr id="0" name=""/>
        <dsp:cNvSpPr/>
      </dsp:nvSpPr>
      <dsp:spPr>
        <a:xfrm>
          <a:off x="4914914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767AE-4CC1-4CB3-A492-CA88BE24E100}">
      <dsp:nvSpPr>
        <dsp:cNvPr id="0" name=""/>
        <dsp:cNvSpPr/>
      </dsp:nvSpPr>
      <dsp:spPr>
        <a:xfrm>
          <a:off x="514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A2D33-589F-4EFC-95E9-02A125DC5B4F}">
      <dsp:nvSpPr>
        <dsp:cNvPr id="0" name=""/>
        <dsp:cNvSpPr/>
      </dsp:nvSpPr>
      <dsp:spPr>
        <a:xfrm>
          <a:off x="456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Artificial Intelligence</a:t>
          </a:r>
        </a:p>
      </dsp:txBody>
      <dsp:txXfrm>
        <a:off x="4563914" y="2456402"/>
        <a:ext cx="1800000" cy="720000"/>
      </dsp:txXfrm>
    </dsp:sp>
    <dsp:sp modelId="{EF6C0EFD-02A3-4826-BE19-792D34310A57}">
      <dsp:nvSpPr>
        <dsp:cNvPr id="0" name=""/>
        <dsp:cNvSpPr/>
      </dsp:nvSpPr>
      <dsp:spPr>
        <a:xfrm>
          <a:off x="7029914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F3F8F-6873-4236-BC12-C8E3105E5A1A}">
      <dsp:nvSpPr>
        <dsp:cNvPr id="0" name=""/>
        <dsp:cNvSpPr/>
      </dsp:nvSpPr>
      <dsp:spPr>
        <a:xfrm>
          <a:off x="726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B4BB3-749E-443F-A72B-847F0D31FA75}">
      <dsp:nvSpPr>
        <dsp:cNvPr id="0" name=""/>
        <dsp:cNvSpPr/>
      </dsp:nvSpPr>
      <dsp:spPr>
        <a:xfrm>
          <a:off x="667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Web Application</a:t>
          </a:r>
        </a:p>
      </dsp:txBody>
      <dsp:txXfrm>
        <a:off x="6678914" y="2456402"/>
        <a:ext cx="1800000" cy="720000"/>
      </dsp:txXfrm>
    </dsp:sp>
    <dsp:sp modelId="{1D5EB02B-42FF-4D06-A956-5F203004543D}">
      <dsp:nvSpPr>
        <dsp:cNvPr id="0" name=""/>
        <dsp:cNvSpPr/>
      </dsp:nvSpPr>
      <dsp:spPr>
        <a:xfrm>
          <a:off x="9144914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DEA12-FD15-4218-BE37-0CEA03A22756}">
      <dsp:nvSpPr>
        <dsp:cNvPr id="0" name=""/>
        <dsp:cNvSpPr/>
      </dsp:nvSpPr>
      <dsp:spPr>
        <a:xfrm>
          <a:off x="937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F5AE3-A272-4DD2-95B7-4782799FCE6C}">
      <dsp:nvSpPr>
        <dsp:cNvPr id="0" name=""/>
        <dsp:cNvSpPr/>
      </dsp:nvSpPr>
      <dsp:spPr>
        <a:xfrm>
          <a:off x="879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Scripting and automation</a:t>
          </a:r>
        </a:p>
      </dsp:txBody>
      <dsp:txXfrm>
        <a:off x="8793914" y="2456402"/>
        <a:ext cx="18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81CAF-7839-46D6-A6BD-7B6601498E47}">
      <dsp:nvSpPr>
        <dsp:cNvPr id="0" name=""/>
        <dsp:cNvSpPr/>
      </dsp:nvSpPr>
      <dsp:spPr>
        <a:xfrm>
          <a:off x="0" y="59004"/>
          <a:ext cx="10927829" cy="743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>
              <a:solidFill>
                <a:schemeClr val="tx1"/>
              </a:solidFill>
            </a:rPr>
            <a:t>Objects</a:t>
          </a:r>
        </a:p>
      </dsp:txBody>
      <dsp:txXfrm>
        <a:off x="36296" y="95300"/>
        <a:ext cx="10855237" cy="670943"/>
      </dsp:txXfrm>
    </dsp:sp>
    <dsp:sp modelId="{1C4BF235-084D-469A-9B1D-E141A4CB0B3A}">
      <dsp:nvSpPr>
        <dsp:cNvPr id="0" name=""/>
        <dsp:cNvSpPr/>
      </dsp:nvSpPr>
      <dsp:spPr>
        <a:xfrm>
          <a:off x="0" y="910674"/>
          <a:ext cx="10927829" cy="743535"/>
        </a:xfrm>
        <a:prstGeom prst="roundRect">
          <a:avLst/>
        </a:prstGeom>
        <a:solidFill>
          <a:schemeClr val="accent5">
            <a:hueOff val="-459284"/>
            <a:satOff val="68"/>
            <a:lumOff val="-1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chemeClr val="tx1"/>
              </a:solidFill>
            </a:rPr>
            <a:t>Classes</a:t>
          </a:r>
        </a:p>
      </dsp:txBody>
      <dsp:txXfrm>
        <a:off x="36296" y="946970"/>
        <a:ext cx="10855237" cy="670943"/>
      </dsp:txXfrm>
    </dsp:sp>
    <dsp:sp modelId="{98AF125D-2647-4C7A-81FB-4B99C6DBA17A}">
      <dsp:nvSpPr>
        <dsp:cNvPr id="0" name=""/>
        <dsp:cNvSpPr/>
      </dsp:nvSpPr>
      <dsp:spPr>
        <a:xfrm>
          <a:off x="0" y="1724634"/>
          <a:ext cx="10927829" cy="743535"/>
        </a:xfrm>
        <a:prstGeom prst="roundRect">
          <a:avLst/>
        </a:prstGeom>
        <a:solidFill>
          <a:schemeClr val="accent5">
            <a:hueOff val="-918568"/>
            <a:satOff val="135"/>
            <a:lumOff val="-3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chemeClr val="tx1"/>
              </a:solidFill>
            </a:rPr>
            <a:t>Inheritance</a:t>
          </a:r>
        </a:p>
      </dsp:txBody>
      <dsp:txXfrm>
        <a:off x="36296" y="1760930"/>
        <a:ext cx="10855237" cy="670943"/>
      </dsp:txXfrm>
    </dsp:sp>
    <dsp:sp modelId="{85DF0B01-BE32-4673-98D3-A848E5BA4BF0}">
      <dsp:nvSpPr>
        <dsp:cNvPr id="0" name=""/>
        <dsp:cNvSpPr/>
      </dsp:nvSpPr>
      <dsp:spPr>
        <a:xfrm>
          <a:off x="0" y="2557450"/>
          <a:ext cx="10927829" cy="743535"/>
        </a:xfrm>
        <a:prstGeom prst="roundRect">
          <a:avLst/>
        </a:prstGeom>
        <a:solidFill>
          <a:schemeClr val="accent5">
            <a:hueOff val="-1377853"/>
            <a:satOff val="203"/>
            <a:lumOff val="-48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chemeClr val="tx1"/>
              </a:solidFill>
            </a:rPr>
            <a:t>Polymorphism</a:t>
          </a:r>
        </a:p>
      </dsp:txBody>
      <dsp:txXfrm>
        <a:off x="36296" y="2593746"/>
        <a:ext cx="10855237" cy="670943"/>
      </dsp:txXfrm>
    </dsp:sp>
    <dsp:sp modelId="{787D93D7-5004-4CDC-ACE2-AE60A6E693E3}">
      <dsp:nvSpPr>
        <dsp:cNvPr id="0" name=""/>
        <dsp:cNvSpPr/>
      </dsp:nvSpPr>
      <dsp:spPr>
        <a:xfrm>
          <a:off x="0" y="3390265"/>
          <a:ext cx="10927829" cy="743535"/>
        </a:xfrm>
        <a:prstGeom prst="roundRect">
          <a:avLst/>
        </a:prstGeom>
        <a:solidFill>
          <a:schemeClr val="accent5">
            <a:hueOff val="-1837137"/>
            <a:satOff val="270"/>
            <a:lumOff val="-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chemeClr val="tx1"/>
              </a:solidFill>
            </a:rPr>
            <a:t>Encapsulation</a:t>
          </a:r>
        </a:p>
      </dsp:txBody>
      <dsp:txXfrm>
        <a:off x="36296" y="3426561"/>
        <a:ext cx="10855237" cy="6709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4E96A-A8B1-46AC-9866-2BF8FCD68A80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6A311-65F8-4C1B-951E-5DCB391D48D3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File Handling</a:t>
          </a:r>
        </a:p>
      </dsp:txBody>
      <dsp:txXfrm>
        <a:off x="417971" y="2442842"/>
        <a:ext cx="2889450" cy="720000"/>
      </dsp:txXfrm>
    </dsp:sp>
    <dsp:sp modelId="{369077D5-F60D-4843-95E2-CA0F36DC5B7F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CA004-47FF-4B60-8B40-C5C39D73E84F}">
      <dsp:nvSpPr>
        <dsp:cNvPr id="0" name=""/>
        <dsp:cNvSpPr/>
      </dsp:nvSpPr>
      <dsp:spPr>
        <a:xfrm>
          <a:off x="3813075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Exception Handling</a:t>
          </a:r>
        </a:p>
      </dsp:txBody>
      <dsp:txXfrm>
        <a:off x="3813075" y="2442842"/>
        <a:ext cx="2889450" cy="720000"/>
      </dsp:txXfrm>
    </dsp:sp>
    <dsp:sp modelId="{C1858F57-E03A-4742-A65B-B17F13568714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08CDA-51D6-4952-8B3A-F51DC9B6501F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Python Modules</a:t>
          </a:r>
        </a:p>
      </dsp:txBody>
      <dsp:txXfrm>
        <a:off x="7208178" y="2442842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08A9B-7E3C-4894-8D71-6FE419646772}">
      <dsp:nvSpPr>
        <dsp:cNvPr id="0" name=""/>
        <dsp:cNvSpPr/>
      </dsp:nvSpPr>
      <dsp:spPr>
        <a:xfrm>
          <a:off x="3201" y="445489"/>
          <a:ext cx="2539866" cy="15239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Data science and ML</a:t>
          </a:r>
        </a:p>
      </dsp:txBody>
      <dsp:txXfrm>
        <a:off x="3201" y="445489"/>
        <a:ext cx="2539866" cy="1523919"/>
      </dsp:txXfrm>
    </dsp:sp>
    <dsp:sp modelId="{1D9910DF-C7FB-4557-B07F-D7736BE80819}">
      <dsp:nvSpPr>
        <dsp:cNvPr id="0" name=""/>
        <dsp:cNvSpPr/>
      </dsp:nvSpPr>
      <dsp:spPr>
        <a:xfrm>
          <a:off x="2797054" y="445489"/>
          <a:ext cx="2539866" cy="1523919"/>
        </a:xfrm>
        <a:prstGeom prst="rect">
          <a:avLst/>
        </a:prstGeom>
        <a:solidFill>
          <a:schemeClr val="accent5">
            <a:hueOff val="-262448"/>
            <a:satOff val="39"/>
            <a:lumOff val="-9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Pytorch</a:t>
          </a:r>
        </a:p>
      </dsp:txBody>
      <dsp:txXfrm>
        <a:off x="2797054" y="445489"/>
        <a:ext cx="2539866" cy="1523919"/>
      </dsp:txXfrm>
    </dsp:sp>
    <dsp:sp modelId="{5069535B-B761-4798-B60D-457F7A4D81EE}">
      <dsp:nvSpPr>
        <dsp:cNvPr id="0" name=""/>
        <dsp:cNvSpPr/>
      </dsp:nvSpPr>
      <dsp:spPr>
        <a:xfrm>
          <a:off x="5590907" y="445489"/>
          <a:ext cx="2539866" cy="1523919"/>
        </a:xfrm>
        <a:prstGeom prst="rect">
          <a:avLst/>
        </a:prstGeom>
        <a:solidFill>
          <a:schemeClr val="accent5">
            <a:hueOff val="-524896"/>
            <a:satOff val="77"/>
            <a:lumOff val="-18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Sympy</a:t>
          </a:r>
        </a:p>
      </dsp:txBody>
      <dsp:txXfrm>
        <a:off x="5590907" y="445489"/>
        <a:ext cx="2539866" cy="1523919"/>
      </dsp:txXfrm>
    </dsp:sp>
    <dsp:sp modelId="{FECD2BB7-FA48-4AC0-8E19-EADAFF685024}">
      <dsp:nvSpPr>
        <dsp:cNvPr id="0" name=""/>
        <dsp:cNvSpPr/>
      </dsp:nvSpPr>
      <dsp:spPr>
        <a:xfrm>
          <a:off x="8384760" y="445489"/>
          <a:ext cx="2539866" cy="1523919"/>
        </a:xfrm>
        <a:prstGeom prst="rect">
          <a:avLst/>
        </a:prstGeom>
        <a:solidFill>
          <a:schemeClr val="accent5">
            <a:hueOff val="-787344"/>
            <a:satOff val="116"/>
            <a:lumOff val="-27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Scikit learning</a:t>
          </a:r>
        </a:p>
      </dsp:txBody>
      <dsp:txXfrm>
        <a:off x="8384760" y="445489"/>
        <a:ext cx="2539866" cy="1523919"/>
      </dsp:txXfrm>
    </dsp:sp>
    <dsp:sp modelId="{A1AE3AB0-26B7-44AE-85DA-0C88DAC9F698}">
      <dsp:nvSpPr>
        <dsp:cNvPr id="0" name=""/>
        <dsp:cNvSpPr/>
      </dsp:nvSpPr>
      <dsp:spPr>
        <a:xfrm>
          <a:off x="3201" y="2223395"/>
          <a:ext cx="2539866" cy="1523919"/>
        </a:xfrm>
        <a:prstGeom prst="rect">
          <a:avLst/>
        </a:prstGeom>
        <a:solidFill>
          <a:schemeClr val="accent5">
            <a:hueOff val="-1049793"/>
            <a:satOff val="154"/>
            <a:lumOff val="-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Pandas</a:t>
          </a:r>
        </a:p>
      </dsp:txBody>
      <dsp:txXfrm>
        <a:off x="3201" y="2223395"/>
        <a:ext cx="2539866" cy="1523919"/>
      </dsp:txXfrm>
    </dsp:sp>
    <dsp:sp modelId="{43DF469E-087E-4B8C-AA3E-C21AD11F6EA9}">
      <dsp:nvSpPr>
        <dsp:cNvPr id="0" name=""/>
        <dsp:cNvSpPr/>
      </dsp:nvSpPr>
      <dsp:spPr>
        <a:xfrm>
          <a:off x="2797054" y="2223395"/>
          <a:ext cx="2539866" cy="1523919"/>
        </a:xfrm>
        <a:prstGeom prst="rect">
          <a:avLst/>
        </a:prstGeom>
        <a:solidFill>
          <a:schemeClr val="accent5">
            <a:hueOff val="-1312241"/>
            <a:satOff val="193"/>
            <a:lumOff val="-46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PyBrain</a:t>
          </a:r>
        </a:p>
      </dsp:txBody>
      <dsp:txXfrm>
        <a:off x="2797054" y="2223395"/>
        <a:ext cx="2539866" cy="1523919"/>
      </dsp:txXfrm>
    </dsp:sp>
    <dsp:sp modelId="{EBCC1A40-4310-4093-ABFA-A368380CB5E1}">
      <dsp:nvSpPr>
        <dsp:cNvPr id="0" name=""/>
        <dsp:cNvSpPr/>
      </dsp:nvSpPr>
      <dsp:spPr>
        <a:xfrm>
          <a:off x="5590907" y="2223395"/>
          <a:ext cx="2539866" cy="1523919"/>
        </a:xfrm>
        <a:prstGeom prst="rect">
          <a:avLst/>
        </a:prstGeom>
        <a:solidFill>
          <a:schemeClr val="accent5">
            <a:hueOff val="-1574689"/>
            <a:satOff val="231"/>
            <a:lumOff val="-55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Tensor flow</a:t>
          </a:r>
        </a:p>
      </dsp:txBody>
      <dsp:txXfrm>
        <a:off x="5590907" y="2223395"/>
        <a:ext cx="2539866" cy="1523919"/>
      </dsp:txXfrm>
    </dsp:sp>
    <dsp:sp modelId="{A500C81F-4CC2-4564-A509-9777BF9FE885}">
      <dsp:nvSpPr>
        <dsp:cNvPr id="0" name=""/>
        <dsp:cNvSpPr/>
      </dsp:nvSpPr>
      <dsp:spPr>
        <a:xfrm>
          <a:off x="8384760" y="2223395"/>
          <a:ext cx="2539866" cy="1523919"/>
        </a:xfrm>
        <a:prstGeom prst="rect">
          <a:avLst/>
        </a:prstGeom>
        <a:solidFill>
          <a:schemeClr val="accent5">
            <a:hueOff val="-1837137"/>
            <a:satOff val="270"/>
            <a:lumOff val="-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Matplotlib</a:t>
          </a:r>
          <a:endParaRPr lang="en-US" sz="3500" kern="1200"/>
        </a:p>
      </dsp:txBody>
      <dsp:txXfrm>
        <a:off x="8384760" y="2223395"/>
        <a:ext cx="2539866" cy="15239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BA210-D5FC-4A09-B395-8B9D79867682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12F45-7BB1-44AC-8FCC-79C9956D7B36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6B333-CB04-41C1-B7AD-9DE07FB0A932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Web application frameworks</a:t>
          </a:r>
        </a:p>
      </dsp:txBody>
      <dsp:txXfrm>
        <a:off x="100682" y="2684598"/>
        <a:ext cx="2370489" cy="720000"/>
      </dsp:txXfrm>
    </dsp:sp>
    <dsp:sp modelId="{19DD7116-0E09-434F-A89A-256E2D500E4A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AEA10-ACE6-4C6C-A14C-455BB27D48EA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DFE00-AFF9-4665-B7C5-81BD032FD24D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Django</a:t>
          </a:r>
        </a:p>
      </dsp:txBody>
      <dsp:txXfrm>
        <a:off x="2886007" y="2684598"/>
        <a:ext cx="2370489" cy="720000"/>
      </dsp:txXfrm>
    </dsp:sp>
    <dsp:sp modelId="{8995C8F5-AEAD-45D6-98CE-693FD20D2273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780C5-2E17-49C0-B7EA-D8EC979E5027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0D9A9-7C45-48C9-BAAD-232D704D2052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Flask</a:t>
          </a:r>
        </a:p>
      </dsp:txBody>
      <dsp:txXfrm>
        <a:off x="5671332" y="2684598"/>
        <a:ext cx="2370489" cy="720000"/>
      </dsp:txXfrm>
    </dsp:sp>
    <dsp:sp modelId="{27CC40D2-D703-4D1D-8677-8186A27A240B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C28CB-F3B4-4597-BC2C-86EDC275169B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F25D0-8FEB-4058-80E2-C86228BA9598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Pyramid</a:t>
          </a:r>
        </a:p>
      </dsp:txBody>
      <dsp:txXfrm>
        <a:off x="8456657" y="2684598"/>
        <a:ext cx="237048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58FD3-FF69-422C-8F24-4BFD7F2D83A6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0169E-6C6E-42B8-8BC0-1D6589198D6E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Active community</a:t>
          </a:r>
        </a:p>
      </dsp:txBody>
      <dsp:txXfrm>
        <a:off x="765914" y="2943510"/>
        <a:ext cx="4320000" cy="720000"/>
      </dsp:txXfrm>
    </dsp:sp>
    <dsp:sp modelId="{A6410B2C-25D4-438B-A521-D23F42E81DC1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A3512-B289-43A9-9CAD-34E0E8E6D5B1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Open-Source Library</a:t>
          </a:r>
        </a:p>
      </dsp:txBody>
      <dsp:txXfrm>
        <a:off x="5841914" y="2943510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5FEDF-8712-44C4-9C09-FC4FBD69E692}">
      <dsp:nvSpPr>
        <dsp:cNvPr id="0" name=""/>
        <dsp:cNvSpPr/>
      </dsp:nvSpPr>
      <dsp:spPr>
        <a:xfrm>
          <a:off x="269970" y="-44190"/>
          <a:ext cx="5723698" cy="5723698"/>
        </a:xfrm>
        <a:prstGeom prst="circularArrow">
          <a:avLst>
            <a:gd name="adj1" fmla="val 5544"/>
            <a:gd name="adj2" fmla="val 330680"/>
            <a:gd name="adj3" fmla="val 14774478"/>
            <a:gd name="adj4" fmla="val 16803504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BA322-15FB-4F08-95F4-55E6C460F153}">
      <dsp:nvSpPr>
        <dsp:cNvPr id="0" name=""/>
        <dsp:cNvSpPr/>
      </dsp:nvSpPr>
      <dsp:spPr>
        <a:xfrm>
          <a:off x="2406210" y="22328"/>
          <a:ext cx="1451219" cy="725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type</a:t>
          </a:r>
        </a:p>
      </dsp:txBody>
      <dsp:txXfrm>
        <a:off x="2441631" y="57749"/>
        <a:ext cx="1380377" cy="654767"/>
      </dsp:txXfrm>
    </dsp:sp>
    <dsp:sp modelId="{7F76CCE7-1720-419D-9102-4E83CA97E3A0}">
      <dsp:nvSpPr>
        <dsp:cNvPr id="0" name=""/>
        <dsp:cNvSpPr/>
      </dsp:nvSpPr>
      <dsp:spPr>
        <a:xfrm>
          <a:off x="3975132" y="593369"/>
          <a:ext cx="1451219" cy="725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Variables</a:t>
          </a:r>
        </a:p>
      </dsp:txBody>
      <dsp:txXfrm>
        <a:off x="4010553" y="628790"/>
        <a:ext cx="1380377" cy="654767"/>
      </dsp:txXfrm>
    </dsp:sp>
    <dsp:sp modelId="{22815EB7-D6FA-4A52-A0AD-5294BB1D9184}">
      <dsp:nvSpPr>
        <dsp:cNvPr id="0" name=""/>
        <dsp:cNvSpPr/>
      </dsp:nvSpPr>
      <dsp:spPr>
        <a:xfrm>
          <a:off x="4800519" y="2026733"/>
          <a:ext cx="1451219" cy="725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Expression</a:t>
          </a:r>
        </a:p>
      </dsp:txBody>
      <dsp:txXfrm>
        <a:off x="4835940" y="2062154"/>
        <a:ext cx="1380377" cy="654767"/>
      </dsp:txXfrm>
    </dsp:sp>
    <dsp:sp modelId="{F3FF970D-80CF-460D-80FC-03B08C811076}">
      <dsp:nvSpPr>
        <dsp:cNvPr id="0" name=""/>
        <dsp:cNvSpPr/>
      </dsp:nvSpPr>
      <dsp:spPr>
        <a:xfrm>
          <a:off x="4520013" y="3683543"/>
          <a:ext cx="1451219" cy="725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Control Flow</a:t>
          </a:r>
        </a:p>
      </dsp:txBody>
      <dsp:txXfrm>
        <a:off x="4555434" y="3718964"/>
        <a:ext cx="1380377" cy="654767"/>
      </dsp:txXfrm>
    </dsp:sp>
    <dsp:sp modelId="{ECF9F118-A21C-45F3-98BD-7C11F56934EF}">
      <dsp:nvSpPr>
        <dsp:cNvPr id="0" name=""/>
        <dsp:cNvSpPr/>
      </dsp:nvSpPr>
      <dsp:spPr>
        <a:xfrm>
          <a:off x="3241016" y="4756749"/>
          <a:ext cx="1451219" cy="725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Loops</a:t>
          </a:r>
        </a:p>
      </dsp:txBody>
      <dsp:txXfrm>
        <a:off x="3276437" y="4792170"/>
        <a:ext cx="1380377" cy="654767"/>
      </dsp:txXfrm>
    </dsp:sp>
    <dsp:sp modelId="{70E7AEC3-F109-49EE-91A1-8D49B6CE4F35}">
      <dsp:nvSpPr>
        <dsp:cNvPr id="0" name=""/>
        <dsp:cNvSpPr/>
      </dsp:nvSpPr>
      <dsp:spPr>
        <a:xfrm>
          <a:off x="1571404" y="4756749"/>
          <a:ext cx="1451219" cy="725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Object Oriented Programming</a:t>
          </a:r>
        </a:p>
      </dsp:txBody>
      <dsp:txXfrm>
        <a:off x="1606825" y="4792170"/>
        <a:ext cx="1380377" cy="654767"/>
      </dsp:txXfrm>
    </dsp:sp>
    <dsp:sp modelId="{2F9F4ED3-F61E-42A7-9FB4-CCDAB73ADB35}">
      <dsp:nvSpPr>
        <dsp:cNvPr id="0" name=""/>
        <dsp:cNvSpPr/>
      </dsp:nvSpPr>
      <dsp:spPr>
        <a:xfrm>
          <a:off x="292407" y="3683543"/>
          <a:ext cx="1451219" cy="725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File Handling</a:t>
          </a:r>
        </a:p>
      </dsp:txBody>
      <dsp:txXfrm>
        <a:off x="327828" y="3718964"/>
        <a:ext cx="1380377" cy="654767"/>
      </dsp:txXfrm>
    </dsp:sp>
    <dsp:sp modelId="{39ED95A7-1853-47B1-86B3-52FC1B65168C}">
      <dsp:nvSpPr>
        <dsp:cNvPr id="0" name=""/>
        <dsp:cNvSpPr/>
      </dsp:nvSpPr>
      <dsp:spPr>
        <a:xfrm>
          <a:off x="2481" y="2039296"/>
          <a:ext cx="1451219" cy="725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Exception Handling</a:t>
          </a:r>
        </a:p>
      </dsp:txBody>
      <dsp:txXfrm>
        <a:off x="37902" y="2074717"/>
        <a:ext cx="1380377" cy="654767"/>
      </dsp:txXfrm>
    </dsp:sp>
    <dsp:sp modelId="{1F216D80-15C0-4243-89B3-A3499F164AD7}">
      <dsp:nvSpPr>
        <dsp:cNvPr id="0" name=""/>
        <dsp:cNvSpPr/>
      </dsp:nvSpPr>
      <dsp:spPr>
        <a:xfrm>
          <a:off x="837288" y="593369"/>
          <a:ext cx="1451219" cy="725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Python Modules</a:t>
          </a:r>
        </a:p>
      </dsp:txBody>
      <dsp:txXfrm>
        <a:off x="872709" y="628790"/>
        <a:ext cx="1380377" cy="6547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A81FE-C74B-4C19-AB04-2B0848B6EEC8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76B90-BB51-4241-9236-0DC254A0AA09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Built in Data Type</a:t>
          </a:r>
        </a:p>
      </dsp:txBody>
      <dsp:txXfrm>
        <a:off x="696297" y="538547"/>
        <a:ext cx="4171627" cy="2590157"/>
      </dsp:txXfrm>
    </dsp:sp>
    <dsp:sp modelId="{B0A4B620-1C16-426F-934C-F594D2002CA2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9164B-A10A-423F-9F57-8CFA7E04A1DB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User Defined Data Type</a:t>
          </a:r>
        </a:p>
      </dsp:txBody>
      <dsp:txXfrm>
        <a:off x="5991936" y="538547"/>
        <a:ext cx="4171627" cy="25901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02275-6F38-4219-B9F8-25C60874ECC7}">
      <dsp:nvSpPr>
        <dsp:cNvPr id="0" name=""/>
        <dsp:cNvSpPr/>
      </dsp:nvSpPr>
      <dsp:spPr>
        <a:xfrm>
          <a:off x="706" y="1407088"/>
          <a:ext cx="3074323" cy="1537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Variables </a:t>
          </a:r>
        </a:p>
      </dsp:txBody>
      <dsp:txXfrm>
        <a:off x="706" y="1407088"/>
        <a:ext cx="3074323" cy="1537161"/>
      </dsp:txXfrm>
    </dsp:sp>
    <dsp:sp modelId="{29F30EA8-1D7A-4913-8C56-67867D5D6540}">
      <dsp:nvSpPr>
        <dsp:cNvPr id="0" name=""/>
        <dsp:cNvSpPr/>
      </dsp:nvSpPr>
      <dsp:spPr>
        <a:xfrm>
          <a:off x="3720638" y="1407088"/>
          <a:ext cx="3074323" cy="1537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&amp; </a:t>
          </a:r>
        </a:p>
      </dsp:txBody>
      <dsp:txXfrm>
        <a:off x="3720638" y="1407088"/>
        <a:ext cx="3074323" cy="1537161"/>
      </dsp:txXfrm>
    </dsp:sp>
    <dsp:sp modelId="{BCC49C6B-B1AB-4347-8A60-106B61FEA758}">
      <dsp:nvSpPr>
        <dsp:cNvPr id="0" name=""/>
        <dsp:cNvSpPr/>
      </dsp:nvSpPr>
      <dsp:spPr>
        <a:xfrm>
          <a:off x="7440570" y="1407088"/>
          <a:ext cx="3074323" cy="1537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Expression</a:t>
          </a:r>
        </a:p>
      </dsp:txBody>
      <dsp:txXfrm>
        <a:off x="7440570" y="1407088"/>
        <a:ext cx="3074323" cy="15371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B1CE3-893A-4A42-8040-2F00EA39D2F7}">
      <dsp:nvSpPr>
        <dsp:cNvPr id="0" name=""/>
        <dsp:cNvSpPr/>
      </dsp:nvSpPr>
      <dsp:spPr>
        <a:xfrm>
          <a:off x="8806954" y="1162998"/>
          <a:ext cx="1623472" cy="16231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77193-BCBB-4050-A32A-16DF327CB71C}">
      <dsp:nvSpPr>
        <dsp:cNvPr id="0" name=""/>
        <dsp:cNvSpPr/>
      </dsp:nvSpPr>
      <dsp:spPr>
        <a:xfrm>
          <a:off x="8861619" y="1217113"/>
          <a:ext cx="1515172" cy="1514933"/>
        </a:xfrm>
        <a:prstGeom prst="ellipse">
          <a:avLst/>
        </a:prstGeom>
        <a:solidFill>
          <a:schemeClr val="accent2">
            <a:hueOff val="-76193"/>
            <a:satOff val="-878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elif statement</a:t>
          </a:r>
        </a:p>
      </dsp:txBody>
      <dsp:txXfrm>
        <a:off x="9078220" y="1433573"/>
        <a:ext cx="1081971" cy="1082014"/>
      </dsp:txXfrm>
    </dsp:sp>
    <dsp:sp modelId="{8A8257A8-F52F-4352-B811-383F6EC57516}">
      <dsp:nvSpPr>
        <dsp:cNvPr id="0" name=""/>
        <dsp:cNvSpPr/>
      </dsp:nvSpPr>
      <dsp:spPr>
        <a:xfrm rot="2700000">
          <a:off x="7129961" y="1162816"/>
          <a:ext cx="1623243" cy="1623243"/>
        </a:xfrm>
        <a:prstGeom prst="teardrop">
          <a:avLst>
            <a:gd name="adj" fmla="val 100000"/>
          </a:avLst>
        </a:prstGeom>
        <a:solidFill>
          <a:schemeClr val="accent2">
            <a:hueOff val="-152386"/>
            <a:satOff val="-1756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CBF65-8A5E-4717-8B12-7597B8C353ED}">
      <dsp:nvSpPr>
        <dsp:cNvPr id="0" name=""/>
        <dsp:cNvSpPr/>
      </dsp:nvSpPr>
      <dsp:spPr>
        <a:xfrm>
          <a:off x="7184513" y="1217113"/>
          <a:ext cx="1515172" cy="1514933"/>
        </a:xfrm>
        <a:prstGeom prst="ellipse">
          <a:avLst/>
        </a:prstGeom>
        <a:solidFill>
          <a:schemeClr val="accent2">
            <a:hueOff val="-228579"/>
            <a:satOff val="-2634"/>
            <a:lumOff val="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If- else statement</a:t>
          </a:r>
        </a:p>
      </dsp:txBody>
      <dsp:txXfrm>
        <a:off x="7401113" y="1433573"/>
        <a:ext cx="1081971" cy="1082014"/>
      </dsp:txXfrm>
    </dsp:sp>
    <dsp:sp modelId="{F63EB729-248F-4D71-BE31-7B551B246C26}">
      <dsp:nvSpPr>
        <dsp:cNvPr id="0" name=""/>
        <dsp:cNvSpPr/>
      </dsp:nvSpPr>
      <dsp:spPr>
        <a:xfrm rot="2700000">
          <a:off x="5452854" y="1162816"/>
          <a:ext cx="1623243" cy="1623243"/>
        </a:xfrm>
        <a:prstGeom prst="teardrop">
          <a:avLst>
            <a:gd name="adj" fmla="val 100000"/>
          </a:avLst>
        </a:prstGeom>
        <a:solidFill>
          <a:schemeClr val="accent2">
            <a:hueOff val="-304772"/>
            <a:satOff val="-3512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96BE6-6FA3-47EC-9BF2-EEDB0D512F27}">
      <dsp:nvSpPr>
        <dsp:cNvPr id="0" name=""/>
        <dsp:cNvSpPr/>
      </dsp:nvSpPr>
      <dsp:spPr>
        <a:xfrm>
          <a:off x="5507406" y="1217113"/>
          <a:ext cx="1515172" cy="1514933"/>
        </a:xfrm>
        <a:prstGeom prst="ellipse">
          <a:avLst/>
        </a:prstGeom>
        <a:solidFill>
          <a:schemeClr val="accent2">
            <a:hueOff val="-380965"/>
            <a:satOff val="-4390"/>
            <a:lumOff val="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Conditional Statements</a:t>
          </a:r>
        </a:p>
      </dsp:txBody>
      <dsp:txXfrm>
        <a:off x="5724006" y="1433573"/>
        <a:ext cx="1081971" cy="1082014"/>
      </dsp:txXfrm>
    </dsp:sp>
    <dsp:sp modelId="{A13AE659-06A8-4FF1-9F70-831846B9C97B}">
      <dsp:nvSpPr>
        <dsp:cNvPr id="0" name=""/>
        <dsp:cNvSpPr/>
      </dsp:nvSpPr>
      <dsp:spPr>
        <a:xfrm rot="2700000">
          <a:off x="3775748" y="1162816"/>
          <a:ext cx="1623243" cy="1623243"/>
        </a:xfrm>
        <a:prstGeom prst="teardrop">
          <a:avLst>
            <a:gd name="adj" fmla="val 100000"/>
          </a:avLst>
        </a:prstGeom>
        <a:solidFill>
          <a:schemeClr val="accent2">
            <a:hueOff val="-457158"/>
            <a:satOff val="-5268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27933-C0CC-4E13-A626-1AA82F6E2787}">
      <dsp:nvSpPr>
        <dsp:cNvPr id="0" name=""/>
        <dsp:cNvSpPr/>
      </dsp:nvSpPr>
      <dsp:spPr>
        <a:xfrm>
          <a:off x="3830299" y="1217113"/>
          <a:ext cx="1515172" cy="1514933"/>
        </a:xfrm>
        <a:prstGeom prst="ellipse">
          <a:avLst/>
        </a:prstGeom>
        <a:solidFill>
          <a:schemeClr val="accent2">
            <a:hueOff val="-533351"/>
            <a:satOff val="-6146"/>
            <a:lumOff val="13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Boolean Expression</a:t>
          </a:r>
        </a:p>
      </dsp:txBody>
      <dsp:txXfrm>
        <a:off x="4045868" y="1433573"/>
        <a:ext cx="1081971" cy="1082014"/>
      </dsp:txXfrm>
    </dsp:sp>
    <dsp:sp modelId="{685D2B7B-2CF0-40B2-8213-87D511030222}">
      <dsp:nvSpPr>
        <dsp:cNvPr id="0" name=""/>
        <dsp:cNvSpPr/>
      </dsp:nvSpPr>
      <dsp:spPr>
        <a:xfrm rot="2700000">
          <a:off x="2098641" y="1162816"/>
          <a:ext cx="1623243" cy="1623243"/>
        </a:xfrm>
        <a:prstGeom prst="teardrop">
          <a:avLst>
            <a:gd name="adj" fmla="val 100000"/>
          </a:avLst>
        </a:prstGeom>
        <a:solidFill>
          <a:schemeClr val="accent2">
            <a:hueOff val="-609544"/>
            <a:satOff val="-7024"/>
            <a:lumOff val="15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EB7E6-88BD-4F5E-A981-EED286F6006F}">
      <dsp:nvSpPr>
        <dsp:cNvPr id="0" name=""/>
        <dsp:cNvSpPr/>
      </dsp:nvSpPr>
      <dsp:spPr>
        <a:xfrm>
          <a:off x="2153192" y="1217113"/>
          <a:ext cx="1515172" cy="1514933"/>
        </a:xfrm>
        <a:prstGeom prst="ellipse">
          <a:avLst/>
        </a:prstGeom>
        <a:solidFill>
          <a:schemeClr val="accent2">
            <a:hueOff val="-685737"/>
            <a:satOff val="-7902"/>
            <a:lumOff val="17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Condition</a:t>
          </a:r>
        </a:p>
      </dsp:txBody>
      <dsp:txXfrm>
        <a:off x="2368761" y="1433573"/>
        <a:ext cx="1081971" cy="1082014"/>
      </dsp:txXfrm>
    </dsp:sp>
    <dsp:sp modelId="{9E32AB1D-1E9F-4D41-8C8B-E4876DA84458}">
      <dsp:nvSpPr>
        <dsp:cNvPr id="0" name=""/>
        <dsp:cNvSpPr/>
      </dsp:nvSpPr>
      <dsp:spPr>
        <a:xfrm rot="2700000">
          <a:off x="421534" y="1162816"/>
          <a:ext cx="1623243" cy="1623243"/>
        </a:xfrm>
        <a:prstGeom prst="teardrop">
          <a:avLst>
            <a:gd name="adj" fmla="val 100000"/>
          </a:avLst>
        </a:prstGeom>
        <a:solidFill>
          <a:schemeClr val="accent2">
            <a:hueOff val="-761930"/>
            <a:satOff val="-8780"/>
            <a:lumOff val="19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5ADDA-6A01-4F70-9002-D2D971B445F7}">
      <dsp:nvSpPr>
        <dsp:cNvPr id="0" name=""/>
        <dsp:cNvSpPr/>
      </dsp:nvSpPr>
      <dsp:spPr>
        <a:xfrm>
          <a:off x="475054" y="1217113"/>
          <a:ext cx="1515172" cy="1514933"/>
        </a:xfrm>
        <a:prstGeom prst="ellipse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Control Flow</a:t>
          </a:r>
        </a:p>
      </dsp:txBody>
      <dsp:txXfrm>
        <a:off x="691655" y="1433573"/>
        <a:ext cx="1081971" cy="108201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597FD-4861-4B5C-9891-FCDB382206CB}">
      <dsp:nvSpPr>
        <dsp:cNvPr id="0" name=""/>
        <dsp:cNvSpPr/>
      </dsp:nvSpPr>
      <dsp:spPr>
        <a:xfrm>
          <a:off x="6689349" y="849403"/>
          <a:ext cx="2250048" cy="225046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8E37D-B767-478F-975B-B3CD33370D83}">
      <dsp:nvSpPr>
        <dsp:cNvPr id="0" name=""/>
        <dsp:cNvSpPr/>
      </dsp:nvSpPr>
      <dsp:spPr>
        <a:xfrm>
          <a:off x="6764057" y="924431"/>
          <a:ext cx="2100630" cy="2100407"/>
        </a:xfrm>
        <a:prstGeom prst="ellipse">
          <a:avLst/>
        </a:prstGeom>
        <a:solidFill>
          <a:schemeClr val="accent5">
            <a:hueOff val="-367427"/>
            <a:satOff val="54"/>
            <a:lumOff val="-1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While Loop</a:t>
          </a:r>
        </a:p>
      </dsp:txBody>
      <dsp:txXfrm>
        <a:off x="7064357" y="1224546"/>
        <a:ext cx="1500032" cy="1500177"/>
      </dsp:txXfrm>
    </dsp:sp>
    <dsp:sp modelId="{9074C18F-DCC2-46F9-828F-3A9F30C71C7F}">
      <dsp:nvSpPr>
        <dsp:cNvPr id="0" name=""/>
        <dsp:cNvSpPr/>
      </dsp:nvSpPr>
      <dsp:spPr>
        <a:xfrm rot="2700000">
          <a:off x="4366569" y="852123"/>
          <a:ext cx="2244628" cy="2244628"/>
        </a:xfrm>
        <a:prstGeom prst="teardrop">
          <a:avLst>
            <a:gd name="adj" fmla="val 100000"/>
          </a:avLst>
        </a:prstGeom>
        <a:solidFill>
          <a:schemeClr val="accent5">
            <a:hueOff val="-734855"/>
            <a:satOff val="108"/>
            <a:lumOff val="-2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2E09F-FA6C-4AB1-941C-1BE2A9F396B5}">
      <dsp:nvSpPr>
        <dsp:cNvPr id="0" name=""/>
        <dsp:cNvSpPr/>
      </dsp:nvSpPr>
      <dsp:spPr>
        <a:xfrm>
          <a:off x="4438568" y="924431"/>
          <a:ext cx="2100630" cy="2100407"/>
        </a:xfrm>
        <a:prstGeom prst="ellipse">
          <a:avLst/>
        </a:prstGeom>
        <a:solidFill>
          <a:schemeClr val="accent5">
            <a:hueOff val="-1102282"/>
            <a:satOff val="162"/>
            <a:lumOff val="-3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For loop</a:t>
          </a:r>
        </a:p>
      </dsp:txBody>
      <dsp:txXfrm>
        <a:off x="4738868" y="1224546"/>
        <a:ext cx="1500032" cy="1500177"/>
      </dsp:txXfrm>
    </dsp:sp>
    <dsp:sp modelId="{1C9CC1C3-93F1-4D89-B02F-E53A4AD96147}">
      <dsp:nvSpPr>
        <dsp:cNvPr id="0" name=""/>
        <dsp:cNvSpPr/>
      </dsp:nvSpPr>
      <dsp:spPr>
        <a:xfrm rot="2700000">
          <a:off x="2041080" y="852123"/>
          <a:ext cx="2244628" cy="2244628"/>
        </a:xfrm>
        <a:prstGeom prst="teardrop">
          <a:avLst>
            <a:gd name="adj" fmla="val 100000"/>
          </a:avLst>
        </a:prstGeom>
        <a:solidFill>
          <a:schemeClr val="accent5">
            <a:hueOff val="-1469710"/>
            <a:satOff val="216"/>
            <a:lumOff val="-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DC30F-066E-4CA3-9110-42C6B5D1CE00}">
      <dsp:nvSpPr>
        <dsp:cNvPr id="0" name=""/>
        <dsp:cNvSpPr/>
      </dsp:nvSpPr>
      <dsp:spPr>
        <a:xfrm>
          <a:off x="2113079" y="924431"/>
          <a:ext cx="2100630" cy="2100407"/>
        </a:xfrm>
        <a:prstGeom prst="ellipse">
          <a:avLst/>
        </a:prstGeom>
        <a:solidFill>
          <a:schemeClr val="accent5">
            <a:hueOff val="-1837137"/>
            <a:satOff val="270"/>
            <a:lumOff val="-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Loops</a:t>
          </a:r>
        </a:p>
      </dsp:txBody>
      <dsp:txXfrm>
        <a:off x="2413378" y="1224546"/>
        <a:ext cx="1500032" cy="1500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76F3-3B00-41DE-8E41-9165E7C72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DAB5C-1BA3-4385-BABC-7715D4D9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EDA6D-328C-4C64-B1AD-29680630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4BE5-2E7A-49E1-9152-B11D5386625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7690F-629D-413E-B9CA-52A19020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12881-2024-4917-9E32-013D1345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79B1-21FD-4311-8FEE-F089CF6C6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43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6FCC-4250-4262-AA0E-888A2777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64BCF-4A1C-4222-B748-3F3A27D16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AB20B-9B60-45AF-82A9-598B66CB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4BE5-2E7A-49E1-9152-B11D5386625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0ED2-27D7-4BE9-BB01-9F1034B9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60160-CD0E-442C-BEE6-D24AEB41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79B1-21FD-4311-8FEE-F089CF6C6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21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7EDA7F-2E2F-4097-B82E-5E8BAEBCE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57C47-4ECD-4724-B27E-FDE76807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F807F-5962-4D01-9666-968F454A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4BE5-2E7A-49E1-9152-B11D5386625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9ECC6-74B3-44D8-835A-94DF48B8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BD02C-025C-4D4C-A9B6-9C142544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79B1-21FD-4311-8FEE-F089CF6C6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6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58B7-34EB-46A2-9CE9-AEFB51BF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07F4F-5B59-4965-B6F8-3328B7933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5BACF-37A3-4FB3-9AB5-415EE4EB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4BE5-2E7A-49E1-9152-B11D5386625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55666-81A9-402A-892A-4E6FCD2C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F2762-F266-44DD-8894-C784DF84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79B1-21FD-4311-8FEE-F089CF6C6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29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A13F-A0B4-4015-A76C-79ED435E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41389-D215-46D3-A9F5-2AB14EF1C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C7A63-C257-4A6C-A45E-33F9200A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4BE5-2E7A-49E1-9152-B11D5386625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D3B5D-DC66-4EDB-BB55-32904E0D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AEF07-7D74-4223-9CC0-7412DA0A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79B1-21FD-4311-8FEE-F089CF6C6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43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63E8-B324-4BD4-8907-1BF1A480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A0D90-DA07-4E7A-98C8-888CC60A0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8728D-6CBA-4C9D-85F7-42C27378E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5EE78-917B-4634-9449-C63D65E3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4BE5-2E7A-49E1-9152-B11D5386625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8D1AE-58D7-4F46-8F01-9BA6E50B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5BCB7-BDC3-4508-9A4E-8B0F630F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79B1-21FD-4311-8FEE-F089CF6C6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78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F11F6-CABB-4A34-900E-D159DC8A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A8CDB-D0E7-4A1D-B216-DB25B35E0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91E7D-0994-4D44-8E6D-EE274B687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4065F-74BD-4529-A1C5-424D80C49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1B8E7-3946-477E-99CC-67F66A2CE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A4AE4-4AB2-4575-B288-53FB1B7A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4BE5-2E7A-49E1-9152-B11D5386625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37683-E3D3-41C6-B269-0FA6622C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D5D6C-F306-4B77-AB20-DDDE6F43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79B1-21FD-4311-8FEE-F089CF6C6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98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A989-3A03-46A4-AD2A-3035F0B4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FA759-8B25-475D-AE03-86334B4D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4BE5-2E7A-49E1-9152-B11D5386625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E07A3-853E-4815-8644-98CE655B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0DBC2-4DF9-4CFF-A0BF-06B3EBBB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79B1-21FD-4311-8FEE-F089CF6C6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71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CF041-9D9E-42F5-90A4-696E0263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4BE5-2E7A-49E1-9152-B11D5386625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EC32D-7193-47A3-AC06-B1442AA8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98A20-10BC-47EF-875C-1C4E33C2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79B1-21FD-4311-8FEE-F089CF6C6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89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40B1-F1E7-4852-ACB0-0C243869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B6A4B-E881-47BE-9F5E-55E385182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19319-3276-4160-8154-B4882544D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F5A05-493E-411E-9F48-CE201359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4BE5-2E7A-49E1-9152-B11D5386625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DE1E6-1BC9-4F86-8E51-601A3BC1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19F14-063E-4BE2-9B38-2BD6D93F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79B1-21FD-4311-8FEE-F089CF6C6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32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77EE-0ACE-4EAB-8E35-79E1FD83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CF775-E98B-4B27-A7C4-4E7A8511F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27D8A-2104-46B3-888A-8D2C8623A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421A6-2088-4EB5-ACB9-C4DB7EC2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4BE5-2E7A-49E1-9152-B11D5386625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EF503-8687-41AC-8D67-306A3110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8D0BE-6B84-4C21-AAFB-F241D878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79B1-21FD-4311-8FEE-F089CF6C6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00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850C2-2BAC-4969-901B-54F3AFCF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9F21D-0091-4C69-9060-AB4322B8E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C1418-B7C8-4644-BC54-772E09369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D4BE5-2E7A-49E1-9152-B11D53866258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4EDA6-5D8D-42C8-95C3-FBC515172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1D261-2849-479D-8377-00D8234A7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179B1-21FD-4311-8FEE-F089CF6C6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29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262A-587E-4596-895B-F4E30FEC8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76" y="4057745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dirty="0"/>
              <a:t>PYTHON 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41A1E-B41C-4C19-81FF-75A25A91A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376" y="5146081"/>
            <a:ext cx="9440034" cy="621614"/>
          </a:xfrm>
        </p:spPr>
        <p:txBody>
          <a:bodyPr>
            <a:normAutofit/>
          </a:bodyPr>
          <a:lstStyle/>
          <a:p>
            <a:r>
              <a:rPr lang="en-US" sz="3200" dirty="0"/>
              <a:t>INTRODUCTION</a:t>
            </a:r>
            <a:endParaRPr lang="en-IN" sz="3200" dirty="0"/>
          </a:p>
        </p:txBody>
      </p:sp>
      <p:pic>
        <p:nvPicPr>
          <p:cNvPr id="15" name="Graphic 9" descr="Snake">
            <a:extLst>
              <a:ext uri="{FF2B5EF4-FFF2-40B4-BE49-F238E27FC236}">
                <a16:creationId xmlns:a16="http://schemas.microsoft.com/office/drawing/2014/main" id="{70FE933C-4CAD-4C7E-B244-8E8203AE6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4617" y="643463"/>
            <a:ext cx="3249553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19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9BF3B6-666F-4D0B-A42C-C24BF161E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237336"/>
              </p:ext>
            </p:extLst>
          </p:nvPr>
        </p:nvGraphicFramePr>
        <p:xfrm>
          <a:off x="792480" y="127477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1004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D8D3AA-292F-4C65-8508-C0A0AD4B3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892568"/>
              </p:ext>
            </p:extLst>
          </p:nvPr>
        </p:nvGraphicFramePr>
        <p:xfrm>
          <a:off x="346483" y="1454562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9198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6C1F6-83FF-4D56-BA5A-FF144F48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443133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u="sng" dirty="0">
                <a:solidFill>
                  <a:schemeClr val="bg1"/>
                </a:solidFill>
              </a:rPr>
              <a:t>OBJECT ORIENTED PROGRAMMING</a:t>
            </a:r>
            <a:endParaRPr lang="en-IN" sz="40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4AEA8B-8F0D-47A6-8B6F-3F70126AF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487055"/>
              </p:ext>
            </p:extLst>
          </p:nvPr>
        </p:nvGraphicFramePr>
        <p:xfrm>
          <a:off x="644056" y="1763995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956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9D4BB5-3FF3-4073-9716-56AC85E777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6427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021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6509-8985-436A-AD6F-DCC97DEB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8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WHY PYTHON</a:t>
            </a:r>
            <a:endParaRPr lang="en-IN" sz="4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74F4D-E179-47C0-AE2A-94325828D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Career Opportunities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CCCCE-182C-430F-807D-ADF08429D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920" y="2292610"/>
            <a:ext cx="7030159" cy="338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8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531E9-D40F-4403-BA61-CB2EA8A2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25936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u="sng" dirty="0">
                <a:solidFill>
                  <a:schemeClr val="bg1"/>
                </a:solidFill>
              </a:rPr>
              <a:t>WHY PYTHON</a:t>
            </a:r>
            <a:endParaRPr lang="en-IN" sz="40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EE3FD2D-E0F2-48CA-B8CB-B32A0D033E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614761"/>
              </p:ext>
            </p:extLst>
          </p:nvPr>
        </p:nvGraphicFramePr>
        <p:xfrm>
          <a:off x="632085" y="1415608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20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2F074-0DCB-4B56-B956-E6726157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240509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u="sng" dirty="0">
                <a:solidFill>
                  <a:schemeClr val="bg1"/>
                </a:solidFill>
              </a:rPr>
              <a:t>WHY PYTHON</a:t>
            </a:r>
            <a:endParaRPr lang="en-IN" sz="40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E62279-A1CE-423F-A72E-E1B359089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40157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86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487B9E-AA57-4623-9E06-41A0CAF1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25936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u="sng" dirty="0">
                <a:solidFill>
                  <a:schemeClr val="bg1"/>
                </a:solidFill>
              </a:rPr>
              <a:t>WHY PYTHON</a:t>
            </a:r>
            <a:endParaRPr lang="en-IN" sz="40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C3A040-2463-4BE0-A8E7-E68FE2024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04349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179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DE878-622A-4979-B413-4E2046BF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25936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u="sng" dirty="0">
                <a:solidFill>
                  <a:schemeClr val="bg1"/>
                </a:solidFill>
              </a:rPr>
              <a:t>WHY PYTHON</a:t>
            </a:r>
            <a:endParaRPr lang="en-IN" sz="40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D01888-66D2-4350-B400-CB8A3294E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93226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590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E257-A584-4CE2-A162-3C045E0C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b="1" u="sng" dirty="0"/>
              <a:t>CONTENTS</a:t>
            </a:r>
            <a:endParaRPr lang="en-IN" sz="6000" b="1" u="s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ECCBB1-9FA6-480A-B92C-717E0CC706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62479"/>
              </p:ext>
            </p:extLst>
          </p:nvPr>
        </p:nvGraphicFramePr>
        <p:xfrm>
          <a:off x="433300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983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FC544-AF02-480A-990A-9A3FD6FA7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 Type</a:t>
            </a:r>
            <a:endParaRPr lang="en-IN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4DF62F-51E3-45C6-8BFC-ECBC83AFD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09061"/>
              </p:ext>
            </p:extLst>
          </p:nvPr>
        </p:nvGraphicFramePr>
        <p:xfrm>
          <a:off x="769929" y="1216597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13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F7E354-4B4C-48E1-802E-E02FB882FD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516F7FB-45B2-4955-B31A-ABDF5423D9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359097"/>
              </p:ext>
            </p:extLst>
          </p:nvPr>
        </p:nvGraphicFramePr>
        <p:xfrm>
          <a:off x="838200" y="103377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066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109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PYTHON </vt:lpstr>
      <vt:lpstr>WHY PYTHON</vt:lpstr>
      <vt:lpstr>WHY PYTHON</vt:lpstr>
      <vt:lpstr>WHY PYTHON</vt:lpstr>
      <vt:lpstr>WHY PYTHON</vt:lpstr>
      <vt:lpstr>WHY PYTHON</vt:lpstr>
      <vt:lpstr>CONTENTS</vt:lpstr>
      <vt:lpstr>Data Type</vt:lpstr>
      <vt:lpstr>PowerPoint Presentation</vt:lpstr>
      <vt:lpstr>PowerPoint Presentation</vt:lpstr>
      <vt:lpstr>PowerPoint Presentation</vt:lpstr>
      <vt:lpstr>OBJECT ORIENTED PROGRAMMING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Devansh Singh</dc:creator>
  <cp:lastModifiedBy>Devansh Singh</cp:lastModifiedBy>
  <cp:revision>1</cp:revision>
  <dcterms:created xsi:type="dcterms:W3CDTF">2022-03-08T07:38:35Z</dcterms:created>
  <dcterms:modified xsi:type="dcterms:W3CDTF">2022-03-08T08:57:30Z</dcterms:modified>
</cp:coreProperties>
</file>