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1" r:id="rId3"/>
    <p:sldId id="270" r:id="rId4"/>
    <p:sldId id="272" r:id="rId5"/>
    <p:sldId id="273" r:id="rId6"/>
    <p:sldId id="274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42C94-B9D9-4FB0-8B9C-A6CCC9ECB5E1}" v="1" dt="2022-02-23T08:10:04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 Singh" userId="914271a125ac5560" providerId="LiveId" clId="{9FB42C94-B9D9-4FB0-8B9C-A6CCC9ECB5E1}"/>
    <pc:docChg chg="custSel addSld delSld modSld sldOrd">
      <pc:chgData name="Devansh Singh" userId="914271a125ac5560" providerId="LiveId" clId="{9FB42C94-B9D9-4FB0-8B9C-A6CCC9ECB5E1}" dt="2022-02-23T08:16:01.876" v="16"/>
      <pc:docMkLst>
        <pc:docMk/>
      </pc:docMkLst>
      <pc:sldChg chg="new del">
        <pc:chgData name="Devansh Singh" userId="914271a125ac5560" providerId="LiveId" clId="{9FB42C94-B9D9-4FB0-8B9C-A6CCC9ECB5E1}" dt="2022-02-23T08:10:07.249" v="2" actId="47"/>
        <pc:sldMkLst>
          <pc:docMk/>
          <pc:sldMk cId="25718613" sldId="256"/>
        </pc:sldMkLst>
      </pc:sldChg>
      <pc:sldChg chg="delSp add mod">
        <pc:chgData name="Devansh Singh" userId="914271a125ac5560" providerId="LiveId" clId="{9FB42C94-B9D9-4FB0-8B9C-A6CCC9ECB5E1}" dt="2022-02-23T08:14:36.123" v="13" actId="478"/>
        <pc:sldMkLst>
          <pc:docMk/>
          <pc:sldMk cId="3612297892" sldId="267"/>
        </pc:sldMkLst>
        <pc:picChg chg="del">
          <ac:chgData name="Devansh Singh" userId="914271a125ac5560" providerId="LiveId" clId="{9FB42C94-B9D9-4FB0-8B9C-A6CCC9ECB5E1}" dt="2022-02-23T08:14:34.215" v="12" actId="478"/>
          <ac:picMkLst>
            <pc:docMk/>
            <pc:sldMk cId="3612297892" sldId="267"/>
            <ac:picMk id="11" creationId="{EE21FA1D-81E7-46BF-BDA5-BC3C6304E3EE}"/>
          </ac:picMkLst>
        </pc:picChg>
        <pc:picChg chg="del">
          <ac:chgData name="Devansh Singh" userId="914271a125ac5560" providerId="LiveId" clId="{9FB42C94-B9D9-4FB0-8B9C-A6CCC9ECB5E1}" dt="2022-02-23T08:14:32.108" v="11" actId="478"/>
          <ac:picMkLst>
            <pc:docMk/>
            <pc:sldMk cId="3612297892" sldId="267"/>
            <ac:picMk id="12" creationId="{B9B40A5C-2DD7-4A34-B9AB-098F639C3936}"/>
          </ac:picMkLst>
        </pc:picChg>
        <pc:picChg chg="del">
          <ac:chgData name="Devansh Singh" userId="914271a125ac5560" providerId="LiveId" clId="{9FB42C94-B9D9-4FB0-8B9C-A6CCC9ECB5E1}" dt="2022-02-23T08:14:36.123" v="13" actId="478"/>
          <ac:picMkLst>
            <pc:docMk/>
            <pc:sldMk cId="3612297892" sldId="267"/>
            <ac:picMk id="33" creationId="{CF302D4E-6BE6-4D0F-8D71-20BE38A1D458}"/>
          </ac:picMkLst>
        </pc:picChg>
      </pc:sldChg>
      <pc:sldChg chg="delSp add del mod">
        <pc:chgData name="Devansh Singh" userId="914271a125ac5560" providerId="LiveId" clId="{9FB42C94-B9D9-4FB0-8B9C-A6CCC9ECB5E1}" dt="2022-02-23T08:15:56.398" v="14" actId="47"/>
        <pc:sldMkLst>
          <pc:docMk/>
          <pc:sldMk cId="4195295649" sldId="268"/>
        </pc:sldMkLst>
        <pc:picChg chg="del">
          <ac:chgData name="Devansh Singh" userId="914271a125ac5560" providerId="LiveId" clId="{9FB42C94-B9D9-4FB0-8B9C-A6CCC9ECB5E1}" dt="2022-02-23T08:14:09.138" v="5" actId="478"/>
          <ac:picMkLst>
            <pc:docMk/>
            <pc:sldMk cId="4195295649" sldId="268"/>
            <ac:picMk id="9" creationId="{160A3427-B403-43CC-826F-EA44F53AF383}"/>
          </ac:picMkLst>
        </pc:picChg>
      </pc:sldChg>
      <pc:sldChg chg="delSp add mod ord">
        <pc:chgData name="Devansh Singh" userId="914271a125ac5560" providerId="LiveId" clId="{9FB42C94-B9D9-4FB0-8B9C-A6CCC9ECB5E1}" dt="2022-02-23T08:16:01.876" v="16"/>
        <pc:sldMkLst>
          <pc:docMk/>
          <pc:sldMk cId="1743019398" sldId="269"/>
        </pc:sldMkLst>
        <pc:picChg chg="del">
          <ac:chgData name="Devansh Singh" userId="914271a125ac5560" providerId="LiveId" clId="{9FB42C94-B9D9-4FB0-8B9C-A6CCC9ECB5E1}" dt="2022-02-23T08:14:04.959" v="4" actId="478"/>
          <ac:picMkLst>
            <pc:docMk/>
            <pc:sldMk cId="1743019398" sldId="269"/>
            <ac:picMk id="5" creationId="{9877FA1B-28A2-4E38-99B6-C7D66570DBF2}"/>
          </ac:picMkLst>
        </pc:picChg>
        <pc:picChg chg="del">
          <ac:chgData name="Devansh Singh" userId="914271a125ac5560" providerId="LiveId" clId="{9FB42C94-B9D9-4FB0-8B9C-A6CCC9ECB5E1}" dt="2022-02-23T08:14:03.167" v="3" actId="478"/>
          <ac:picMkLst>
            <pc:docMk/>
            <pc:sldMk cId="1743019398" sldId="269"/>
            <ac:picMk id="16" creationId="{AFCD45D0-1D64-41BD-9CFB-583C5279C342}"/>
          </ac:picMkLst>
        </pc:picChg>
      </pc:sldChg>
      <pc:sldChg chg="delSp add mod">
        <pc:chgData name="Devansh Singh" userId="914271a125ac5560" providerId="LiveId" clId="{9FB42C94-B9D9-4FB0-8B9C-A6CCC9ECB5E1}" dt="2022-02-23T08:14:16.978" v="7" actId="478"/>
        <pc:sldMkLst>
          <pc:docMk/>
          <pc:sldMk cId="1180595376" sldId="270"/>
        </pc:sldMkLst>
        <pc:picChg chg="del">
          <ac:chgData name="Devansh Singh" userId="914271a125ac5560" providerId="LiveId" clId="{9FB42C94-B9D9-4FB0-8B9C-A6CCC9ECB5E1}" dt="2022-02-23T08:14:16.978" v="7" actId="478"/>
          <ac:picMkLst>
            <pc:docMk/>
            <pc:sldMk cId="1180595376" sldId="270"/>
            <ac:picMk id="7" creationId="{FCBE7F22-D261-4AD6-A48E-459AB86F5AC3}"/>
          </ac:picMkLst>
        </pc:picChg>
      </pc:sldChg>
      <pc:sldChg chg="delSp add mod">
        <pc:chgData name="Devansh Singh" userId="914271a125ac5560" providerId="LiveId" clId="{9FB42C94-B9D9-4FB0-8B9C-A6CCC9ECB5E1}" dt="2022-02-23T08:14:13.069" v="6" actId="478"/>
        <pc:sldMkLst>
          <pc:docMk/>
          <pc:sldMk cId="2927512724" sldId="271"/>
        </pc:sldMkLst>
        <pc:picChg chg="del">
          <ac:chgData name="Devansh Singh" userId="914271a125ac5560" providerId="LiveId" clId="{9FB42C94-B9D9-4FB0-8B9C-A6CCC9ECB5E1}" dt="2022-02-23T08:14:13.069" v="6" actId="478"/>
          <ac:picMkLst>
            <pc:docMk/>
            <pc:sldMk cId="2927512724" sldId="271"/>
            <ac:picMk id="9" creationId="{0F1A8A21-4103-4A93-8303-BAE4FDFF294C}"/>
          </ac:picMkLst>
        </pc:picChg>
      </pc:sldChg>
      <pc:sldChg chg="delSp add mod">
        <pc:chgData name="Devansh Singh" userId="914271a125ac5560" providerId="LiveId" clId="{9FB42C94-B9D9-4FB0-8B9C-A6CCC9ECB5E1}" dt="2022-02-23T08:14:20.477" v="8" actId="478"/>
        <pc:sldMkLst>
          <pc:docMk/>
          <pc:sldMk cId="119552717" sldId="272"/>
        </pc:sldMkLst>
        <pc:picChg chg="del">
          <ac:chgData name="Devansh Singh" userId="914271a125ac5560" providerId="LiveId" clId="{9FB42C94-B9D9-4FB0-8B9C-A6CCC9ECB5E1}" dt="2022-02-23T08:14:20.477" v="8" actId="478"/>
          <ac:picMkLst>
            <pc:docMk/>
            <pc:sldMk cId="119552717" sldId="272"/>
            <ac:picMk id="4" creationId="{8CEB5568-EE99-44FB-B10B-ECFEEDA00A78}"/>
          </ac:picMkLst>
        </pc:picChg>
      </pc:sldChg>
      <pc:sldChg chg="delSp add mod">
        <pc:chgData name="Devansh Singh" userId="914271a125ac5560" providerId="LiveId" clId="{9FB42C94-B9D9-4FB0-8B9C-A6CCC9ECB5E1}" dt="2022-02-23T08:14:24.576" v="9" actId="478"/>
        <pc:sldMkLst>
          <pc:docMk/>
          <pc:sldMk cId="3905131882" sldId="273"/>
        </pc:sldMkLst>
        <pc:picChg chg="del">
          <ac:chgData name="Devansh Singh" userId="914271a125ac5560" providerId="LiveId" clId="{9FB42C94-B9D9-4FB0-8B9C-A6CCC9ECB5E1}" dt="2022-02-23T08:14:24.576" v="9" actId="478"/>
          <ac:picMkLst>
            <pc:docMk/>
            <pc:sldMk cId="3905131882" sldId="273"/>
            <ac:picMk id="4" creationId="{35B5680C-F2DF-4EE3-A1C4-4A319B66D01C}"/>
          </ac:picMkLst>
        </pc:picChg>
      </pc:sldChg>
      <pc:sldChg chg="delSp add mod">
        <pc:chgData name="Devansh Singh" userId="914271a125ac5560" providerId="LiveId" clId="{9FB42C94-B9D9-4FB0-8B9C-A6CCC9ECB5E1}" dt="2022-02-23T08:14:27.938" v="10" actId="478"/>
        <pc:sldMkLst>
          <pc:docMk/>
          <pc:sldMk cId="3719528994" sldId="274"/>
        </pc:sldMkLst>
        <pc:picChg chg="del">
          <ac:chgData name="Devansh Singh" userId="914271a125ac5560" providerId="LiveId" clId="{9FB42C94-B9D9-4FB0-8B9C-A6CCC9ECB5E1}" dt="2022-02-23T08:14:27.938" v="10" actId="478"/>
          <ac:picMkLst>
            <pc:docMk/>
            <pc:sldMk cId="3719528994" sldId="274"/>
            <ac:picMk id="4" creationId="{64D5B3F8-AEDE-43DB-8903-EEABDD1799A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29:13.6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0,'0'14521,"0"-14476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0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2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3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2T14:33:4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BB406-49A4-4364-93DC-8288CB84623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B3A10-42B0-4CF6-B661-B2C8A1B01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1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https://www.w3schools.com/python/python_ref_list.asp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E39B5-925F-48A1-8140-15100CACC63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91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FD207-8B17-46D0-B416-EDC534E0CD7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5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F052-A0B7-4BEC-95B5-F900C69AC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7A4A7-9064-43F9-85A8-496FE4EA7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3911-EEE5-4428-A143-B4F7E551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0C8-8FF5-4503-8ADF-463F2C76AFD9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14ADF-E5A7-4634-B113-210155DF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BBF7-E9AD-47B0-BFFF-C581DD6B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5ACF-D260-4CFB-BB4A-54C445A1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2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364A-8905-48D1-973C-13F18820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A0A82-473A-428E-B860-624996901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31204-C9FB-4494-990A-8FD749B0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0C8-8FF5-4503-8ADF-463F2C76AFD9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969F-7F17-4446-B73F-4C725954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B553-C920-4C80-8CDE-23D84EE2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5ACF-D260-4CFB-BB4A-54C445A1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7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6F161-AF9F-4F5A-AFF6-EC1272893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CD727-53C0-48FA-85DF-4A1AE84ED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B7C4-A59D-48A6-A852-FFA5DC31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0C8-8FF5-4503-8ADF-463F2C76AFD9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6573E-5FF1-4959-AC98-DF0D6171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5362-EDC6-4D39-9785-2ABA9E69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5ACF-D260-4CFB-BB4A-54C445A1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9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FB04-835F-44D2-B3E3-71B91453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64EA-8705-415F-9E78-B2C80318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B5193-E0D8-45F9-ACC3-ED1CC8E5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0C8-8FF5-4503-8ADF-463F2C76AFD9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9C458-3B2A-4FDC-A18A-C0C4A4FB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6C705-6D7B-4566-8436-39A3D8D5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5ACF-D260-4CFB-BB4A-54C445A1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A145-AA6F-421A-9934-31E0D97F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B7DC1-B213-400E-A8D0-171CF1367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EFDB6-8CF6-4C4C-A46D-EEAEC3B8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0C8-8FF5-4503-8ADF-463F2C76AFD9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6635-FDB0-4B33-96C4-C6F774EF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03646-8B44-499D-B9F3-E7CC475C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5ACF-D260-4CFB-BB4A-54C445A1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8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6FBC-22D9-4962-98B6-FD415CFB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534DE-CF4C-4CDC-9A7C-E4B014176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04332-CA38-4FEB-B24E-F1B7EAFDE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4EF5A-1824-4171-8666-F24E80D0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0C8-8FF5-4503-8ADF-463F2C76AFD9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494C8-645F-41E0-B5C4-DEFE1509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3B5BB-0483-4410-B260-47905F09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5ACF-D260-4CFB-BB4A-54C445A1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63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531A-AAB3-4D6C-9F43-58DB8CF3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67F01-9649-4A24-B69F-86B7AC7E5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8DBFA-8E01-4B75-B597-E8DADC22F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AE41D-CF14-4263-9887-8B854E9A0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AEE1-A085-4A36-8E7A-A6A05886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B1965-CF94-4DDE-A3A2-EBD2F73E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0C8-8FF5-4503-8ADF-463F2C76AFD9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A8EF7-B222-45D9-ABE4-1E8E4F72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58066-4BF9-426A-9895-2ADB70C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5ACF-D260-4CFB-BB4A-54C445A1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1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7940-71FE-40D9-B9DD-FEE8208F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08731-3D30-400B-A0DB-4E6D72DB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0C8-8FF5-4503-8ADF-463F2C76AFD9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2CE4F-1FCC-469D-8570-1C0941BF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3BBB-ADC3-47E4-B358-BDF58BF5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5ACF-D260-4CFB-BB4A-54C445A1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3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3708B-1203-4FE2-B597-D13A9F82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0C8-8FF5-4503-8ADF-463F2C76AFD9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FB462-E37D-49EA-A807-ACEFAB60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F3ED6-0DD8-443F-8C8E-AE07524D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5ACF-D260-4CFB-BB4A-54C445A1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25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AD1C-741B-407B-8193-3915CBD6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0E65-D5E0-467A-AB7B-E47CEBD6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80640-1BFA-4EEF-AB60-7939C4871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3A884-B072-47D1-AEA7-78554555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0C8-8FF5-4503-8ADF-463F2C76AFD9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7888E-BB43-4858-B275-561514FE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791FA-0021-4C1C-AF7E-D40DCFBA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5ACF-D260-4CFB-BB4A-54C445A1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29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EC22-896C-441F-A42C-842E0ED1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506B1-B8AE-4414-A751-2A7AF4A4B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0DB61-D04E-45A9-A3F0-EA0A81FE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27C2D-3E60-4C38-82F4-6C7C387A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0C8-8FF5-4503-8ADF-463F2C76AFD9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4BBBF-FF22-4B6E-9AD7-8949C96A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0FBE6-467C-4C4F-9F6C-0C18F694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5ACF-D260-4CFB-BB4A-54C445A1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48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BB5A9-DCF2-442D-9843-07F17DBC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FA18D-8E74-49F6-8F3B-5F0383816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9F63-9D76-444B-8E24-6CE408A8A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C90C8-8FF5-4503-8ADF-463F2C76AFD9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4752B-6E61-4A5E-8A7B-6A560FD29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8B4E6-9711-4FDB-8573-1783EE880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5ACF-D260-4CFB-BB4A-54C445A1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06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NULL"/><Relationship Id="rId9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262A-587E-4596-895B-F4E30FE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PYTHON LIST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METHODS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5" name="Graphic 9" descr="Snake">
            <a:extLst>
              <a:ext uri="{FF2B5EF4-FFF2-40B4-BE49-F238E27FC236}">
                <a16:creationId xmlns:a16="http://schemas.microsoft.com/office/drawing/2014/main" id="{70FE933C-4CAD-4C7E-B244-8E8203AE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C38C-9378-4412-AAFD-A77894CE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append( ) Method.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1C9E-F123-448A-A7AA-E90C3379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 </a:t>
            </a:r>
            <a:r>
              <a:rPr lang="en-US" sz="2800" dirty="0">
                <a:solidFill>
                  <a:schemeClr val="tx1"/>
                </a:solidFill>
                <a:latin typeface="Abadi" panose="020B0604020104020204" pitchFamily="34" charset="0"/>
              </a:rPr>
              <a:t>append( ) method adds an element to the end of the list.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SYNTAX: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chemeClr val="accent2"/>
                </a:solidFill>
              </a:rPr>
              <a:t>list_name</a:t>
            </a:r>
            <a:r>
              <a:rPr lang="en-US" sz="2800" dirty="0"/>
              <a:t>.</a:t>
            </a:r>
            <a:r>
              <a:rPr lang="en-US" sz="2800" dirty="0">
                <a:solidFill>
                  <a:srgbClr val="92D050"/>
                </a:solidFill>
              </a:rPr>
              <a:t>append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</a:t>
            </a:r>
            <a:r>
              <a:rPr lang="en-US" sz="2800" dirty="0"/>
              <a:t>)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EXAMPLE:</a:t>
            </a:r>
          </a:p>
          <a:p>
            <a:pPr marL="36900" indent="0">
              <a:buNone/>
            </a:pPr>
            <a:endParaRPr lang="en-IN" sz="2400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3965C-02B8-4DDE-B6A3-1EB87BAB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36" y="4098769"/>
            <a:ext cx="5721570" cy="16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1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C3CB-E76C-4FF3-8B98-3B45A8F6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pop( ) Method.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A6D9-0F1B-42E5-87D5-3EC51E0E3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pop( ) method is used to remove the method from the specified position.</a:t>
            </a:r>
          </a:p>
          <a:p>
            <a:pPr marL="36900" indent="0">
              <a:buNone/>
            </a:pPr>
            <a:r>
              <a:rPr lang="en-US" sz="2400" dirty="0">
                <a:latin typeface="Abadi" panose="020B0604020104020204" pitchFamily="34" charset="0"/>
              </a:rPr>
              <a:t>SYNTAX: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chemeClr val="accent2"/>
                </a:solidFill>
              </a:rPr>
              <a:t>list_name</a:t>
            </a:r>
            <a:r>
              <a:rPr lang="en-US" sz="2800" dirty="0"/>
              <a:t>.</a:t>
            </a:r>
            <a:r>
              <a:rPr lang="en-US" sz="2800" dirty="0">
                <a:solidFill>
                  <a:srgbClr val="92D050"/>
                </a:solidFill>
              </a:rPr>
              <a:t>pop</a:t>
            </a:r>
            <a:r>
              <a:rPr lang="en-US" sz="2800" dirty="0"/>
              <a:t>(index)</a:t>
            </a:r>
          </a:p>
          <a:p>
            <a:pPr marL="36900" indent="0">
              <a:buNone/>
            </a:pPr>
            <a:r>
              <a:rPr lang="en-US" sz="2400" dirty="0">
                <a:latin typeface="Abadi" panose="020B0604020104020204" pitchFamily="34" charset="0"/>
              </a:rPr>
              <a:t>EXAMPLE:</a:t>
            </a:r>
          </a:p>
          <a:p>
            <a:pPr marL="36900" indent="0">
              <a:buNone/>
            </a:pPr>
            <a:r>
              <a:rPr lang="en-US" sz="2400" dirty="0">
                <a:latin typeface="Abadi" panose="020B0604020104020204" pitchFamily="34" charset="0"/>
              </a:rPr>
              <a:t>	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599A3-8A24-4389-AA20-9BA58F4E8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35" y="4098769"/>
            <a:ext cx="5721571" cy="1625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0D48C4-BE45-4C73-9F41-C2B5A6201456}"/>
              </a:ext>
            </a:extLst>
          </p:cNvPr>
          <p:cNvSpPr txBox="1"/>
          <p:nvPr/>
        </p:nvSpPr>
        <p:spPr>
          <a:xfrm>
            <a:off x="7199931" y="4249984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# if no index is mentioned in the pop method, then last element of the list is removed from the list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59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7D12-6774-4C5E-9336-799F9BEE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insert() Method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2CEC-6401-41FD-A498-89F11D24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92D050"/>
                </a:solidFill>
              </a:rPr>
              <a:t>insert( ) </a:t>
            </a:r>
            <a:r>
              <a:rPr lang="en-US" dirty="0"/>
              <a:t>method adds specific element at the specified location.</a:t>
            </a:r>
          </a:p>
          <a:p>
            <a:pPr marL="36900" indent="0">
              <a:buNone/>
            </a:pPr>
            <a:r>
              <a:rPr lang="en-US" dirty="0">
                <a:latin typeface="Abadi" panose="020B0604020104020204" pitchFamily="34" charset="0"/>
              </a:rPr>
              <a:t>SYNTAX :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list_name </a:t>
            </a:r>
            <a:r>
              <a:rPr lang="en-US" dirty="0"/>
              <a:t>.</a:t>
            </a:r>
            <a:r>
              <a:rPr lang="en-US" dirty="0">
                <a:solidFill>
                  <a:srgbClr val="92D050"/>
                </a:solidFill>
              </a:rPr>
              <a:t> insert </a:t>
            </a:r>
            <a:r>
              <a:rPr lang="en-US" dirty="0"/>
              <a:t>( index, element)</a:t>
            </a:r>
          </a:p>
          <a:p>
            <a:pPr marL="36900" indent="0">
              <a:buNone/>
            </a:pPr>
            <a:r>
              <a:rPr lang="en-US" dirty="0">
                <a:latin typeface="Abadi" panose="020B0604020104020204" pitchFamily="34" charset="0"/>
              </a:rPr>
              <a:t>EXAMPLE :</a:t>
            </a:r>
          </a:p>
          <a:p>
            <a:pPr marL="36900" indent="0">
              <a:buNone/>
            </a:pPr>
            <a:r>
              <a:rPr lang="en-US" dirty="0">
                <a:latin typeface="Abadi" panose="020B0604020104020204" pitchFamily="34" charset="0"/>
              </a:rPr>
              <a:t>	</a:t>
            </a:r>
          </a:p>
          <a:p>
            <a:pPr marL="36900" indent="0">
              <a:buNone/>
            </a:pPr>
            <a:r>
              <a:rPr lang="en-US" dirty="0">
                <a:latin typeface="Abadi" panose="020B0604020104020204" pitchFamily="34" charset="0"/>
              </a:rPr>
              <a:t>	</a:t>
            </a:r>
          </a:p>
          <a:p>
            <a:pPr marL="3690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1CA07-063A-4CCA-A72D-8071FA1B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08" y="3761824"/>
            <a:ext cx="5721570" cy="16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A487-EC1A-4656-BD21-4A31C47C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remove( ) Method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2CE1-C696-4395-B118-A6870451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The remove() method removes the specified item.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SYNTAX :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Abadi" panose="020B0604020104020204" pitchFamily="34" charset="0"/>
              </a:rPr>
              <a:t>list_name </a:t>
            </a:r>
            <a:r>
              <a:rPr lang="en-US" dirty="0">
                <a:latin typeface="Abadi" panose="020B0604020104020204" pitchFamily="34" charset="0"/>
              </a:rPr>
              <a:t>.</a:t>
            </a:r>
            <a:r>
              <a:rPr lang="en-US" dirty="0">
                <a:solidFill>
                  <a:srgbClr val="92D050"/>
                </a:solidFill>
                <a:latin typeface="Abadi" panose="020B0604020104020204" pitchFamily="34" charset="0"/>
              </a:rPr>
              <a:t> remove </a:t>
            </a:r>
            <a:r>
              <a:rPr lang="en-US" dirty="0">
                <a:latin typeface="Abadi" panose="020B0604020104020204" pitchFamily="34" charset="0"/>
              </a:rPr>
              <a:t>(element)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EXAMPLE :</a:t>
            </a: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		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	</a:t>
            </a: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49579-F7A8-406F-8257-5FEC5EB72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27" y="3601568"/>
            <a:ext cx="5714415" cy="16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9EB8-12A1-406B-9DEC-F75F4041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reverse( )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E258-E73D-4880-AC32-05732AA7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reverse method reverses the order of elements in the list.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Syntax : 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	  </a:t>
            </a:r>
            <a:r>
              <a:rPr lang="en-US" sz="2400" dirty="0">
                <a:solidFill>
                  <a:schemeClr val="accent2"/>
                </a:solidFill>
                <a:latin typeface="Abadi" panose="020B0604020104020204" pitchFamily="34" charset="0"/>
              </a:rPr>
              <a:t>My_list</a:t>
            </a: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.</a:t>
            </a:r>
            <a:r>
              <a:rPr lang="en-US" sz="2400" dirty="0">
                <a:solidFill>
                  <a:srgbClr val="92D050"/>
                </a:solidFill>
                <a:latin typeface="Abadi" panose="020B0604020104020204" pitchFamily="34" charset="0"/>
              </a:rPr>
              <a:t>reverse( )</a:t>
            </a:r>
          </a:p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Example :</a:t>
            </a:r>
          </a:p>
          <a:p>
            <a:pPr marL="36900" indent="0">
              <a:buNone/>
            </a:pPr>
            <a:endParaRPr lang="en-IN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5327D-EF53-4F3B-916D-1EB333044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17" y="3761824"/>
            <a:ext cx="5714415" cy="161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2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6BBF77-FF96-4407-BA6B-E9B6AFBA0551}"/>
              </a:ext>
            </a:extLst>
          </p:cNvPr>
          <p:cNvSpPr txBox="1"/>
          <p:nvPr/>
        </p:nvSpPr>
        <p:spPr>
          <a:xfrm>
            <a:off x="875489" y="1177047"/>
            <a:ext cx="2996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SUMMARY</a:t>
            </a:r>
            <a:endParaRPr lang="en-IN" sz="40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14:cNvPr>
              <p14:cNvContentPartPr/>
              <p14:nvPr/>
            </p14:nvContentPartPr>
            <p14:xfrm>
              <a:off x="4256839" y="797576"/>
              <a:ext cx="360" cy="524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6CE25D-4970-4655-8836-E14A22DE9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199" y="788576"/>
                <a:ext cx="18000" cy="526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14:cNvPr>
              <p14:cNvContentPartPr/>
              <p14:nvPr/>
            </p14:nvContentPartPr>
            <p14:xfrm>
              <a:off x="2392759" y="34432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5F6668-B075-4B23-9038-E9A3A3A881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4119" y="34342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14:cNvPr>
              <p14:cNvContentPartPr/>
              <p14:nvPr/>
            </p14:nvContentPartPr>
            <p14:xfrm>
              <a:off x="1828639" y="306413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04F32A-0DB1-4B7F-BFD3-ECF9C51DEC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9639" y="30551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14:cNvPr>
              <p14:cNvContentPartPr/>
              <p14:nvPr/>
            </p14:nvContentPartPr>
            <p14:xfrm>
              <a:off x="1293679" y="27721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AA58F6-D862-4806-BFEA-ADA234FADC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4679" y="27635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14:cNvPr>
              <p14:cNvContentPartPr/>
              <p14:nvPr/>
            </p14:nvContentPartPr>
            <p14:xfrm>
              <a:off x="6828679" y="388097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73373FA-4A60-4453-9387-E7C623D5C4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9679" y="38723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5604D10A-F1BF-493B-9E4E-72C28047BB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9" y="2277266"/>
            <a:ext cx="1935648" cy="213378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E16094-99AF-4CB3-BD39-93EEB2AF92C6}"/>
              </a:ext>
            </a:extLst>
          </p:cNvPr>
          <p:cNvSpPr txBox="1"/>
          <p:nvPr/>
        </p:nvSpPr>
        <p:spPr>
          <a:xfrm>
            <a:off x="4526755" y="1026218"/>
            <a:ext cx="71385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badi" panose="020B0604020104020204" pitchFamily="34" charset="0"/>
            </a:endParaRPr>
          </a:p>
          <a:p>
            <a:pPr marL="3798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a</a:t>
            </a:r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</a:rPr>
              <a:t>ppend ( ) method adds an element to the end of the list.</a:t>
            </a:r>
          </a:p>
          <a:p>
            <a:pPr marL="3798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798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</a:rPr>
              <a:t>op ( ) method is used to remove the method from   the   specified position.</a:t>
            </a:r>
          </a:p>
          <a:p>
            <a:pPr marL="3798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798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The insert( ) method adds specific element at the specified  </a:t>
            </a:r>
          </a:p>
          <a:p>
            <a:pPr marL="36900"/>
            <a:r>
              <a:rPr lang="en-US" sz="2000" dirty="0">
                <a:latin typeface="Abadi" panose="020B0604020104020204" pitchFamily="34" charset="0"/>
              </a:rPr>
              <a:t>     location.</a:t>
            </a:r>
          </a:p>
          <a:p>
            <a:pPr marL="379800" indent="-342900"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pPr marL="3798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badi" panose="020B0604020104020204" pitchFamily="34" charset="0"/>
              </a:rPr>
              <a:t>The remove( ) method removes the specified item.</a:t>
            </a:r>
          </a:p>
          <a:p>
            <a:pPr marL="36900"/>
            <a:endParaRPr lang="en-US" sz="2000" dirty="0">
              <a:latin typeface="Abadi" panose="020B0604020104020204" pitchFamily="34" charset="0"/>
            </a:endParaRPr>
          </a:p>
          <a:p>
            <a:pPr marL="36900"/>
            <a:endParaRPr lang="en-US" sz="2000" dirty="0">
              <a:latin typeface="Abadi" panose="020B0604020104020204" pitchFamily="34" charset="0"/>
            </a:endParaRPr>
          </a:p>
          <a:p>
            <a:pPr marL="36900"/>
            <a:endParaRPr 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/>
            <a:endParaRPr lang="en-US" sz="2000" dirty="0">
              <a:latin typeface="Abadi" panose="020B0604020104020204" pitchFamily="34" charset="0"/>
            </a:endParaRPr>
          </a:p>
          <a:p>
            <a:pPr marL="36900"/>
            <a:endParaRPr lang="en-US" sz="2000" dirty="0">
              <a:latin typeface="Abadi" panose="020B0604020104020204" pitchFamily="34" charset="0"/>
            </a:endParaRPr>
          </a:p>
          <a:p>
            <a:pPr marL="36900"/>
            <a:endParaRPr lang="en-US" sz="2000" dirty="0">
              <a:latin typeface="Abadi" panose="020B0604020104020204" pitchFamily="34" charset="0"/>
            </a:endParaRPr>
          </a:p>
          <a:p>
            <a:pPr marL="36900"/>
            <a:endParaRPr 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/>
            <a:endParaRPr lang="en-US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>
              <a:buNone/>
            </a:pPr>
            <a:endParaRPr 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>
              <a:buNone/>
            </a:pPr>
            <a:endParaRPr lang="en-US" sz="2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9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258</Words>
  <Application>Microsoft Office PowerPoint</Application>
  <PresentationFormat>Widescreen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Office Theme</vt:lpstr>
      <vt:lpstr>PYTHON LIST METHODS </vt:lpstr>
      <vt:lpstr>append( ) Method.</vt:lpstr>
      <vt:lpstr>pop( ) Method.</vt:lpstr>
      <vt:lpstr>insert() Method</vt:lpstr>
      <vt:lpstr>remove( ) Method</vt:lpstr>
      <vt:lpstr>reverse( )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 METHODS </dc:title>
  <dc:creator>Devansh Singh</dc:creator>
  <cp:lastModifiedBy>Devansh Singh</cp:lastModifiedBy>
  <cp:revision>1</cp:revision>
  <dcterms:created xsi:type="dcterms:W3CDTF">2022-02-23T08:10:00Z</dcterms:created>
  <dcterms:modified xsi:type="dcterms:W3CDTF">2022-02-23T08:16:07Z</dcterms:modified>
</cp:coreProperties>
</file>