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9" r:id="rId2"/>
    <p:sldId id="268" r:id="rId3"/>
    <p:sldId id="275" r:id="rId4"/>
    <p:sldId id="270" r:id="rId5"/>
    <p:sldId id="274" r:id="rId6"/>
    <p:sldId id="271" r:id="rId7"/>
    <p:sldId id="272" r:id="rId8"/>
    <p:sldId id="273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55238A-9963-4E81-89C7-2033C6D690DC}" v="4" dt="2022-02-23T08:48:15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ansh Singh" userId="914271a125ac5560" providerId="LiveId" clId="{7055238A-9963-4E81-89C7-2033C6D690DC}"/>
    <pc:docChg chg="custSel addSld delSld modSld">
      <pc:chgData name="Devansh Singh" userId="914271a125ac5560" providerId="LiveId" clId="{7055238A-9963-4E81-89C7-2033C6D690DC}" dt="2022-02-23T14:48:59.563" v="47" actId="478"/>
      <pc:docMkLst>
        <pc:docMk/>
      </pc:docMkLst>
      <pc:sldChg chg="new del">
        <pc:chgData name="Devansh Singh" userId="914271a125ac5560" providerId="LiveId" clId="{7055238A-9963-4E81-89C7-2033C6D690DC}" dt="2022-02-23T08:43:43.918" v="3" actId="47"/>
        <pc:sldMkLst>
          <pc:docMk/>
          <pc:sldMk cId="4129658726" sldId="256"/>
        </pc:sldMkLst>
      </pc:sldChg>
      <pc:sldChg chg="delSp modSp add mod">
        <pc:chgData name="Devansh Singh" userId="914271a125ac5560" providerId="LiveId" clId="{7055238A-9963-4E81-89C7-2033C6D690DC}" dt="2022-02-23T14:48:59.563" v="47" actId="478"/>
        <pc:sldMkLst>
          <pc:docMk/>
          <pc:sldMk cId="3612297892" sldId="267"/>
        </pc:sldMkLst>
        <pc:picChg chg="del mod">
          <ac:chgData name="Devansh Singh" userId="914271a125ac5560" providerId="LiveId" clId="{7055238A-9963-4E81-89C7-2033C6D690DC}" dt="2022-02-23T14:48:58.190" v="45" actId="478"/>
          <ac:picMkLst>
            <pc:docMk/>
            <pc:sldMk cId="3612297892" sldId="267"/>
            <ac:picMk id="11" creationId="{EE21FA1D-81E7-46BF-BDA5-BC3C6304E3EE}"/>
          </ac:picMkLst>
        </pc:picChg>
        <pc:picChg chg="del mod">
          <ac:chgData name="Devansh Singh" userId="914271a125ac5560" providerId="LiveId" clId="{7055238A-9963-4E81-89C7-2033C6D690DC}" dt="2022-02-23T14:48:56.140" v="43" actId="478"/>
          <ac:picMkLst>
            <pc:docMk/>
            <pc:sldMk cId="3612297892" sldId="267"/>
            <ac:picMk id="12" creationId="{B9B40A5C-2DD7-4A34-B9AB-098F639C3936}"/>
          </ac:picMkLst>
        </pc:picChg>
        <pc:picChg chg="del mod">
          <ac:chgData name="Devansh Singh" userId="914271a125ac5560" providerId="LiveId" clId="{7055238A-9963-4E81-89C7-2033C6D690DC}" dt="2022-02-23T14:48:59.563" v="47" actId="478"/>
          <ac:picMkLst>
            <pc:docMk/>
            <pc:sldMk cId="3612297892" sldId="267"/>
            <ac:picMk id="33" creationId="{CF302D4E-6BE6-4D0F-8D71-20BE38A1D458}"/>
          </ac:picMkLst>
        </pc:picChg>
      </pc:sldChg>
      <pc:sldChg chg="delSp modSp add mod">
        <pc:chgData name="Devansh Singh" userId="914271a125ac5560" providerId="LiveId" clId="{7055238A-9963-4E81-89C7-2033C6D690DC}" dt="2022-02-23T08:45:43.268" v="22" actId="1076"/>
        <pc:sldMkLst>
          <pc:docMk/>
          <pc:sldMk cId="4195295649" sldId="268"/>
        </pc:sldMkLst>
        <pc:spChg chg="mod">
          <ac:chgData name="Devansh Singh" userId="914271a125ac5560" providerId="LiveId" clId="{7055238A-9963-4E81-89C7-2033C6D690DC}" dt="2022-02-23T08:45:43.268" v="22" actId="1076"/>
          <ac:spMkLst>
            <pc:docMk/>
            <pc:sldMk cId="4195295649" sldId="268"/>
            <ac:spMk id="3" creationId="{8ED3645D-E361-469D-86A4-3826D8350001}"/>
          </ac:spMkLst>
        </pc:spChg>
        <pc:picChg chg="del">
          <ac:chgData name="Devansh Singh" userId="914271a125ac5560" providerId="LiveId" clId="{7055238A-9963-4E81-89C7-2033C6D690DC}" dt="2022-02-23T08:43:52.605" v="7" actId="478"/>
          <ac:picMkLst>
            <pc:docMk/>
            <pc:sldMk cId="4195295649" sldId="268"/>
            <ac:picMk id="9" creationId="{160A3427-B403-43CC-826F-EA44F53AF383}"/>
          </ac:picMkLst>
        </pc:picChg>
      </pc:sldChg>
      <pc:sldChg chg="delSp modSp add mod">
        <pc:chgData name="Devansh Singh" userId="914271a125ac5560" providerId="LiveId" clId="{7055238A-9963-4E81-89C7-2033C6D690DC}" dt="2022-02-23T08:43:48.703" v="6" actId="478"/>
        <pc:sldMkLst>
          <pc:docMk/>
          <pc:sldMk cId="1743019398" sldId="269"/>
        </pc:sldMkLst>
        <pc:picChg chg="del">
          <ac:chgData name="Devansh Singh" userId="914271a125ac5560" providerId="LiveId" clId="{7055238A-9963-4E81-89C7-2033C6D690DC}" dt="2022-02-23T08:43:48.703" v="6" actId="478"/>
          <ac:picMkLst>
            <pc:docMk/>
            <pc:sldMk cId="1743019398" sldId="269"/>
            <ac:picMk id="5" creationId="{9877FA1B-28A2-4E38-99B6-C7D66570DBF2}"/>
          </ac:picMkLst>
        </pc:picChg>
        <pc:picChg chg="del mod">
          <ac:chgData name="Devansh Singh" userId="914271a125ac5560" providerId="LiveId" clId="{7055238A-9963-4E81-89C7-2033C6D690DC}" dt="2022-02-23T08:43:46.760" v="5" actId="478"/>
          <ac:picMkLst>
            <pc:docMk/>
            <pc:sldMk cId="1743019398" sldId="269"/>
            <ac:picMk id="16" creationId="{AFCD45D0-1D64-41BD-9CFB-583C5279C342}"/>
          </ac:picMkLst>
        </pc:picChg>
      </pc:sldChg>
      <pc:sldChg chg="delSp modSp add mod">
        <pc:chgData name="Devansh Singh" userId="914271a125ac5560" providerId="LiveId" clId="{7055238A-9963-4E81-89C7-2033C6D690DC}" dt="2022-02-23T08:45:53.466" v="23" actId="207"/>
        <pc:sldMkLst>
          <pc:docMk/>
          <pc:sldMk cId="2359218966" sldId="270"/>
        </pc:sldMkLst>
        <pc:spChg chg="mod">
          <ac:chgData name="Devansh Singh" userId="914271a125ac5560" providerId="LiveId" clId="{7055238A-9963-4E81-89C7-2033C6D690DC}" dt="2022-02-23T08:45:53.466" v="23" actId="207"/>
          <ac:spMkLst>
            <pc:docMk/>
            <pc:sldMk cId="2359218966" sldId="270"/>
            <ac:spMk id="3" creationId="{AF652A9C-832C-4C90-B02C-597CA50F0932}"/>
          </ac:spMkLst>
        </pc:spChg>
        <pc:picChg chg="del">
          <ac:chgData name="Devansh Singh" userId="914271a125ac5560" providerId="LiveId" clId="{7055238A-9963-4E81-89C7-2033C6D690DC}" dt="2022-02-23T08:43:56.384" v="8" actId="478"/>
          <ac:picMkLst>
            <pc:docMk/>
            <pc:sldMk cId="2359218966" sldId="270"/>
            <ac:picMk id="4" creationId="{41617F7F-8EDB-4B85-BCDF-57B04BD1FEDF}"/>
          </ac:picMkLst>
        </pc:picChg>
      </pc:sldChg>
      <pc:sldChg chg="delSp modSp add mod">
        <pc:chgData name="Devansh Singh" userId="914271a125ac5560" providerId="LiveId" clId="{7055238A-9963-4E81-89C7-2033C6D690DC}" dt="2022-02-23T08:44:08.109" v="12" actId="1076"/>
        <pc:sldMkLst>
          <pc:docMk/>
          <pc:sldMk cId="1973394204" sldId="271"/>
        </pc:sldMkLst>
        <pc:picChg chg="del">
          <ac:chgData name="Devansh Singh" userId="914271a125ac5560" providerId="LiveId" clId="{7055238A-9963-4E81-89C7-2033C6D690DC}" dt="2022-02-23T08:44:04.164" v="11" actId="478"/>
          <ac:picMkLst>
            <pc:docMk/>
            <pc:sldMk cId="1973394204" sldId="271"/>
            <ac:picMk id="4" creationId="{80F4D4CC-4BB5-4105-9B82-4BEC34BA131C}"/>
          </ac:picMkLst>
        </pc:picChg>
        <pc:picChg chg="mod">
          <ac:chgData name="Devansh Singh" userId="914271a125ac5560" providerId="LiveId" clId="{7055238A-9963-4E81-89C7-2033C6D690DC}" dt="2022-02-23T08:44:08.109" v="12" actId="1076"/>
          <ac:picMkLst>
            <pc:docMk/>
            <pc:sldMk cId="1973394204" sldId="271"/>
            <ac:picMk id="6" creationId="{63A1C503-6F63-48B6-BB72-722510DD2152}"/>
          </ac:picMkLst>
        </pc:picChg>
      </pc:sldChg>
      <pc:sldChg chg="delSp modSp add mod">
        <pc:chgData name="Devansh Singh" userId="914271a125ac5560" providerId="LiveId" clId="{7055238A-9963-4E81-89C7-2033C6D690DC}" dt="2022-02-23T08:48:26.192" v="40" actId="1076"/>
        <pc:sldMkLst>
          <pc:docMk/>
          <pc:sldMk cId="3413011671" sldId="272"/>
        </pc:sldMkLst>
        <pc:picChg chg="del mod">
          <ac:chgData name="Devansh Singh" userId="914271a125ac5560" providerId="LiveId" clId="{7055238A-9963-4E81-89C7-2033C6D690DC}" dt="2022-02-23T08:44:12.325" v="14" actId="478"/>
          <ac:picMkLst>
            <pc:docMk/>
            <pc:sldMk cId="3413011671" sldId="272"/>
            <ac:picMk id="4" creationId="{C6C3B852-B0E8-4712-9D32-915F738A49EF}"/>
          </ac:picMkLst>
        </pc:picChg>
        <pc:picChg chg="mod">
          <ac:chgData name="Devansh Singh" userId="914271a125ac5560" providerId="LiveId" clId="{7055238A-9963-4E81-89C7-2033C6D690DC}" dt="2022-02-23T08:48:26.192" v="40" actId="1076"/>
          <ac:picMkLst>
            <pc:docMk/>
            <pc:sldMk cId="3413011671" sldId="272"/>
            <ac:picMk id="7" creationId="{33EAF188-B34C-4004-BDCA-69A2ECEC7ED2}"/>
          </ac:picMkLst>
        </pc:picChg>
        <pc:picChg chg="del mod">
          <ac:chgData name="Devansh Singh" userId="914271a125ac5560" providerId="LiveId" clId="{7055238A-9963-4E81-89C7-2033C6D690DC}" dt="2022-02-23T08:48:23.327" v="39" actId="478"/>
          <ac:picMkLst>
            <pc:docMk/>
            <pc:sldMk cId="3413011671" sldId="272"/>
            <ac:picMk id="9" creationId="{0B287F09-4CDC-44F4-9009-655CC1748678}"/>
          </ac:picMkLst>
        </pc:picChg>
      </pc:sldChg>
      <pc:sldChg chg="addSp delSp modSp add mod">
        <pc:chgData name="Devansh Singh" userId="914271a125ac5560" providerId="LiveId" clId="{7055238A-9963-4E81-89C7-2033C6D690DC}" dt="2022-02-23T08:48:53.007" v="41" actId="478"/>
        <pc:sldMkLst>
          <pc:docMk/>
          <pc:sldMk cId="561619161" sldId="273"/>
        </pc:sldMkLst>
        <pc:picChg chg="del mod">
          <ac:chgData name="Devansh Singh" userId="914271a125ac5560" providerId="LiveId" clId="{7055238A-9963-4E81-89C7-2033C6D690DC}" dt="2022-02-23T08:44:18.766" v="16" actId="478"/>
          <ac:picMkLst>
            <pc:docMk/>
            <pc:sldMk cId="561619161" sldId="273"/>
            <ac:picMk id="4" creationId="{B866525E-621A-4CE8-9557-A95224F73098}"/>
          </ac:picMkLst>
        </pc:picChg>
        <pc:picChg chg="del">
          <ac:chgData name="Devansh Singh" userId="914271a125ac5560" providerId="LiveId" clId="{7055238A-9963-4E81-89C7-2033C6D690DC}" dt="2022-02-23T08:47:57.226" v="36" actId="21"/>
          <ac:picMkLst>
            <pc:docMk/>
            <pc:sldMk cId="561619161" sldId="273"/>
            <ac:picMk id="7" creationId="{2C48425B-162B-4BF3-ABB6-D825252531C1}"/>
          </ac:picMkLst>
        </pc:picChg>
        <pc:picChg chg="add del mod">
          <ac:chgData name="Devansh Singh" userId="914271a125ac5560" providerId="LiveId" clId="{7055238A-9963-4E81-89C7-2033C6D690DC}" dt="2022-02-23T08:48:53.007" v="41" actId="478"/>
          <ac:picMkLst>
            <pc:docMk/>
            <pc:sldMk cId="561619161" sldId="273"/>
            <ac:picMk id="8" creationId="{04273D64-E8B6-4E8F-8CAF-9331592ED006}"/>
          </ac:picMkLst>
        </pc:picChg>
      </pc:sldChg>
      <pc:sldChg chg="delSp modSp add mod">
        <pc:chgData name="Devansh Singh" userId="914271a125ac5560" providerId="LiveId" clId="{7055238A-9963-4E81-89C7-2033C6D690DC}" dt="2022-02-23T08:46:08.863" v="26" actId="20577"/>
        <pc:sldMkLst>
          <pc:docMk/>
          <pc:sldMk cId="4117401920" sldId="274"/>
        </pc:sldMkLst>
        <pc:spChg chg="mod">
          <ac:chgData name="Devansh Singh" userId="914271a125ac5560" providerId="LiveId" clId="{7055238A-9963-4E81-89C7-2033C6D690DC}" dt="2022-02-23T08:46:08.863" v="26" actId="20577"/>
          <ac:spMkLst>
            <pc:docMk/>
            <pc:sldMk cId="4117401920" sldId="274"/>
            <ac:spMk id="3" creationId="{36B84406-5DFB-40A9-9236-2179E5E6EB8E}"/>
          </ac:spMkLst>
        </pc:spChg>
        <pc:picChg chg="del mod">
          <ac:chgData name="Devansh Singh" userId="914271a125ac5560" providerId="LiveId" clId="{7055238A-9963-4E81-89C7-2033C6D690DC}" dt="2022-02-23T08:44:00.299" v="10" actId="478"/>
          <ac:picMkLst>
            <pc:docMk/>
            <pc:sldMk cId="4117401920" sldId="274"/>
            <ac:picMk id="4" creationId="{0A920BDB-4870-4A6A-91FB-479632FD9D75}"/>
          </ac:picMkLst>
        </pc:picChg>
      </pc:sldChg>
      <pc:sldChg chg="addSp delSp modSp new mod">
        <pc:chgData name="Devansh Singh" userId="914271a125ac5560" providerId="LiveId" clId="{7055238A-9963-4E81-89C7-2033C6D690DC}" dt="2022-02-23T08:46:57.226" v="34" actId="478"/>
        <pc:sldMkLst>
          <pc:docMk/>
          <pc:sldMk cId="3428402975" sldId="275"/>
        </pc:sldMkLst>
        <pc:spChg chg="del mod">
          <ac:chgData name="Devansh Singh" userId="914271a125ac5560" providerId="LiveId" clId="{7055238A-9963-4E81-89C7-2033C6D690DC}" dt="2022-02-23T08:46:57.226" v="34" actId="478"/>
          <ac:spMkLst>
            <pc:docMk/>
            <pc:sldMk cId="3428402975" sldId="275"/>
            <ac:spMk id="2" creationId="{C3A28714-2132-4373-BDD0-F20B512BD0CD}"/>
          </ac:spMkLst>
        </pc:spChg>
        <pc:spChg chg="del">
          <ac:chgData name="Devansh Singh" userId="914271a125ac5560" providerId="LiveId" clId="{7055238A-9963-4E81-89C7-2033C6D690DC}" dt="2022-02-23T08:46:46.990" v="28"/>
          <ac:spMkLst>
            <pc:docMk/>
            <pc:sldMk cId="3428402975" sldId="275"/>
            <ac:spMk id="3" creationId="{C081F621-F9B5-4AE6-ADC9-B12DF1830067}"/>
          </ac:spMkLst>
        </pc:spChg>
        <pc:picChg chg="add mod">
          <ac:chgData name="Devansh Singh" userId="914271a125ac5560" providerId="LiveId" clId="{7055238A-9963-4E81-89C7-2033C6D690DC}" dt="2022-02-23T08:46:52.208" v="32" actId="14100"/>
          <ac:picMkLst>
            <pc:docMk/>
            <pc:sldMk cId="3428402975" sldId="275"/>
            <ac:picMk id="5" creationId="{803C17F4-346B-4055-90AB-A44094777012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2T14:41:49.64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1345,'0'13694,"0"-28733,0 30365,0-15486,0 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41:50.9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2T14:29:13.65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0,'0'14521,"0"-14476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0.9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2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3.5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4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816E8-8992-4FA7-831F-341961EB11DC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0D393-F089-467B-9D55-AD97A7594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540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FD207-8B17-46D0-B416-EDC534E0CD7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451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FD207-8B17-46D0-B416-EDC534E0CD7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359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4BAD-00CE-4B1C-9322-A61B75FA3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3F8A4-5C2D-4F6E-8B3C-7D9582D97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E10A3-837D-4E92-90B3-FE6F91C4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063-05E3-4B88-A893-E0AF1EFB854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B570E-418C-49BB-91B0-D3C1C01F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4652C-7FF8-4FC1-AB9F-CA036354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7990-8F7C-4956-9416-D1136D094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352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933F-A930-490A-909C-649CC355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DA93E-D39B-4CF9-AB96-F5B8F1054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B884A-A150-4808-8AA9-D4A6031C6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063-05E3-4B88-A893-E0AF1EFB854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F8340-FC9F-4238-B18B-E257368B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D3D1B-F15D-47AD-B37F-2C974633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7990-8F7C-4956-9416-D1136D094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20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38BD9C-989E-4462-968E-899E32046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A2492-F6F7-4FDA-8A43-CB04DD862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59F00-0BC2-4741-A3AC-A9A6B62A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063-05E3-4B88-A893-E0AF1EFB854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BC0D1-60C3-440C-9441-5ADD7C91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D81A7-9894-4686-A5CF-B76D8A0B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7990-8F7C-4956-9416-D1136D094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9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75B0F-03E5-4141-871F-67FCDD721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F1354-987A-4B82-95D5-6F59BDAEE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85769-F7A6-467D-B7DE-279AD6058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063-05E3-4B88-A893-E0AF1EFB854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2996A-523A-4E81-8F7E-497602FE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F988A-7F52-4E25-AE8A-EA519A60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7990-8F7C-4956-9416-D1136D094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50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C223-BD09-49D6-8818-D42A31CC4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8EAD7-39BA-417C-83D2-0283508E9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C6C30-B1C7-4930-8B98-3ED45E1DE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063-05E3-4B88-A893-E0AF1EFB854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2E21C-E8EE-43F7-A4FE-422BD7703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D88B6-9A17-4B8C-BAC2-87CFE7B8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7990-8F7C-4956-9416-D1136D094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06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5D7F-B757-4580-A558-79C0497B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2FC3C-8777-4E48-94E6-E0FD07D08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429F5-B8CD-43B1-983F-E715A1B2F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78032-9B40-4735-B573-E9323328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063-05E3-4B88-A893-E0AF1EFB854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2374F-C730-4C2E-9DC9-9AED0E50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3AAC1-F366-4037-89A8-0FB3E6DC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7990-8F7C-4956-9416-D1136D094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5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5452-E080-45D9-9CBB-EF4C41D3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338D4-23C3-4C49-85B8-AAF467168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55D5A-91E1-4522-85FB-44ADA9019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78B36-46BB-4042-9338-8D6463709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42836-BCD4-4F62-A949-DB7BA6931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7D1C2F-1244-4A63-91C7-9019CD44E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063-05E3-4B88-A893-E0AF1EFB854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C5A5C0-8EF3-463D-9798-6E62A6B1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1C6A71-258E-452D-B41B-1229F87F1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7990-8F7C-4956-9416-D1136D094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27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E0972-B79D-4215-8D93-6D4AE55E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297E7-BC7E-40C7-8BB3-B56005A6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063-05E3-4B88-A893-E0AF1EFB854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C89BC-664B-4FCD-8E0F-47CF4BE8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7FA67-0D0A-4885-B0D6-C0C73EF9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7990-8F7C-4956-9416-D1136D094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78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54497-298B-459A-90AF-0309BBF4A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063-05E3-4B88-A893-E0AF1EFB854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5F3E92-4057-4807-B44B-A3CC6A82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70673-C1A2-4863-97A9-80FBBB67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7990-8F7C-4956-9416-D1136D094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33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C3061-904A-4770-9C3E-FA422471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4AE3-C123-4F1B-8A6F-92697FD44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56E89-41C4-44CA-9B3E-5E340DFEB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1302E-1DA0-40E0-A0F2-F2E61A6C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063-05E3-4B88-A893-E0AF1EFB854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173B3-AF44-4957-ACE0-1F7EB47F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96157-2191-4A89-B8D2-D38029F20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7990-8F7C-4956-9416-D1136D094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76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045F3-58EB-43DF-AB4F-842E7259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279313-CE37-41D6-8D98-2FEBDBA4B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D5933-5329-42FC-B420-F2A9C9327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FF187-A58F-44CF-A8FD-7A07F6972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063-05E3-4B88-A893-E0AF1EFB854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48129-01E4-4EF3-8CE6-A95B5BED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84E46-9908-4B43-B99F-A3678353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7990-8F7C-4956-9416-D1136D094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13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E0E1A-5C70-4E50-A614-980B0364C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3BDF3-B626-4A5A-B278-AF9B69E8C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FFC2-F46F-4557-B6EA-6D5960524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F3063-05E3-4B88-A893-E0AF1EFB854D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D0BD2-F706-416E-9326-6B262AE52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44C16-C002-42B3-AB31-871DB1136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37990-8F7C-4956-9416-D1136D094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41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4" Type="http://schemas.openxmlformats.org/officeDocument/2006/relationships/customXml" Target="../ink/ink1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4.xml"/><Relationship Id="rId10" Type="http://schemas.openxmlformats.org/officeDocument/2006/relationships/image" Target="../media/image12.png"/><Relationship Id="rId4" Type="http://schemas.openxmlformats.org/officeDocument/2006/relationships/image" Target="../media/image110.png"/><Relationship Id="rId9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262A-587E-4596-895B-F4E30FEC8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PYTHON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DICTIONARY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5" name="Graphic 9" descr="Snake">
            <a:extLst>
              <a:ext uri="{FF2B5EF4-FFF2-40B4-BE49-F238E27FC236}">
                <a16:creationId xmlns:a16="http://schemas.microsoft.com/office/drawing/2014/main" id="{70FE933C-4CAD-4C7E-B244-8E8203AE6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1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3C3D-2577-4B15-A942-32826EC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71" y="1382598"/>
            <a:ext cx="3635186" cy="970450"/>
          </a:xfrm>
        </p:spPr>
        <p:txBody>
          <a:bodyPr>
            <a:normAutofit/>
          </a:bodyPr>
          <a:lstStyle/>
          <a:p>
            <a:pPr algn="l"/>
            <a:r>
              <a:rPr lang="en-US" u="sng" dirty="0">
                <a:solidFill>
                  <a:schemeClr val="tx1"/>
                </a:solidFill>
              </a:rPr>
              <a:t>OBJECTIVES</a:t>
            </a:r>
            <a:endParaRPr lang="en-IN" u="sng" dirty="0">
              <a:solidFill>
                <a:schemeClr val="tx1"/>
              </a:solidFill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D6AEEF0-2E0A-4505-AC4E-34318C150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89" y="2728739"/>
            <a:ext cx="1958510" cy="19661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6CF9230-00BE-4122-8998-8438E41F0588}"/>
                  </a:ext>
                </a:extLst>
              </p14:cNvPr>
              <p14:cNvContentPartPr/>
              <p14:nvPr/>
            </p14:nvContentPartPr>
            <p14:xfrm>
              <a:off x="4190033" y="769172"/>
              <a:ext cx="360" cy="5517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6CF9230-00BE-4122-8998-8438E41F05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81393" y="760172"/>
                <a:ext cx="18000" cy="55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E9DF1BC-D4FB-4477-870C-F0E91DFB294A}"/>
                  </a:ext>
                </a:extLst>
              </p14:cNvPr>
              <p14:cNvContentPartPr/>
              <p14:nvPr/>
            </p14:nvContentPartPr>
            <p14:xfrm>
              <a:off x="12885833" y="28841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E9DF1BC-D4FB-4477-870C-F0E91DFB29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77193" y="287517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6DB91E98-5376-4B8B-9DD2-A8BF2AEA08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699" y="7106"/>
            <a:ext cx="2324301" cy="762066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BB3A3F7-1D3E-4A43-A103-85F58C8261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81" y="0"/>
            <a:ext cx="2293819" cy="7773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D3645D-E361-469D-86A4-3826D8350001}"/>
              </a:ext>
            </a:extLst>
          </p:cNvPr>
          <p:cNvSpPr txBox="1"/>
          <p:nvPr/>
        </p:nvSpPr>
        <p:spPr>
          <a:xfrm>
            <a:off x="4521171" y="2018030"/>
            <a:ext cx="65516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About Dictionaries.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Creating a dictionary.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Multi-dimensional dictionary.</a:t>
            </a:r>
          </a:p>
        </p:txBody>
      </p:sp>
    </p:spTree>
    <p:extLst>
      <p:ext uri="{BB962C8B-B14F-4D97-AF65-F5344CB8AC3E}">
        <p14:creationId xmlns:p14="http://schemas.microsoft.com/office/powerpoint/2010/main" val="419529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803C17F4-346B-4055-90AB-A44094777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29" y="2183981"/>
            <a:ext cx="10012556" cy="2786603"/>
          </a:xfrm>
        </p:spPr>
      </p:pic>
    </p:spTree>
    <p:extLst>
      <p:ext uri="{BB962C8B-B14F-4D97-AF65-F5344CB8AC3E}">
        <p14:creationId xmlns:p14="http://schemas.microsoft.com/office/powerpoint/2010/main" val="342840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2D4B-21F5-4281-9999-9BAC18932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>
                <a:solidFill>
                  <a:schemeClr val="tx1"/>
                </a:solidFill>
              </a:rPr>
              <a:t>DICTIONARY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52A9C-832C-4C90-B02C-597CA50F0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956062"/>
            <a:ext cx="10353762" cy="429233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Stores data in </a:t>
            </a:r>
            <a:r>
              <a:rPr lang="en-US" b="1" dirty="0">
                <a:solidFill>
                  <a:schemeClr val="accent2"/>
                </a:solidFill>
                <a:latin typeface="Abadi" panose="020B0604020104020204" pitchFamily="34" charset="0"/>
              </a:rPr>
              <a:t>key : value </a:t>
            </a:r>
            <a:r>
              <a:rPr lang="en-US" dirty="0">
                <a:latin typeface="Abadi" panose="020B0604020104020204" pitchFamily="34" charset="0"/>
              </a:rPr>
              <a:t>pair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Stores value like a map.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Unordered in nature.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Allow to grab element without knowing the index, just by the key.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A single value or element of a dictionary has two components namely a </a:t>
            </a:r>
            <a:r>
              <a:rPr lang="en-US" dirty="0">
                <a:solidFill>
                  <a:srgbClr val="92D050"/>
                </a:solidFill>
                <a:latin typeface="Abadi" panose="020B0604020104020204" pitchFamily="34" charset="0"/>
              </a:rPr>
              <a:t>key</a:t>
            </a:r>
            <a:r>
              <a:rPr lang="en-US" dirty="0">
                <a:latin typeface="Abadi" panose="020B0604020104020204" pitchFamily="34" charset="0"/>
              </a:rPr>
              <a:t> and a </a:t>
            </a:r>
            <a:r>
              <a:rPr lang="en-US" dirty="0">
                <a:solidFill>
                  <a:srgbClr val="92D050"/>
                </a:solidFill>
                <a:latin typeface="Abadi" panose="020B0604020104020204" pitchFamily="34" charset="0"/>
              </a:rPr>
              <a:t>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Dictionaries are very flexible in term of data- type they can store, they can store list, nested dictionaries and every other data type of python.</a:t>
            </a:r>
          </a:p>
        </p:txBody>
      </p:sp>
    </p:spTree>
    <p:extLst>
      <p:ext uri="{BB962C8B-B14F-4D97-AF65-F5344CB8AC3E}">
        <p14:creationId xmlns:p14="http://schemas.microsoft.com/office/powerpoint/2010/main" val="2359218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E7E5-3E2F-406C-A242-F23FF8DD7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>
                <a:solidFill>
                  <a:schemeClr val="tx1"/>
                </a:solidFill>
              </a:rPr>
              <a:t>SYNTAX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84406-5DFB-40A9-9236-2179E5E6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667" y="1732449"/>
            <a:ext cx="10258889" cy="4058751"/>
          </a:xfrm>
        </p:spPr>
        <p:txBody>
          <a:bodyPr/>
          <a:lstStyle/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sz="3200" dirty="0">
              <a:solidFill>
                <a:srgbClr val="92D050"/>
              </a:solidFill>
            </a:endParaRPr>
          </a:p>
          <a:p>
            <a:pPr marL="36900" indent="0">
              <a:buNone/>
            </a:pPr>
            <a:r>
              <a:rPr lang="en-US" sz="3200" dirty="0">
                <a:solidFill>
                  <a:srgbClr val="92D050"/>
                </a:solidFill>
              </a:rPr>
              <a:t>	</a:t>
            </a:r>
            <a:r>
              <a:rPr lang="en-US" sz="3200" b="1" dirty="0" err="1"/>
              <a:t>Dict</a:t>
            </a:r>
            <a:r>
              <a:rPr lang="en-US" sz="3200" b="1" dirty="0">
                <a:solidFill>
                  <a:srgbClr val="92D050"/>
                </a:solidFill>
              </a:rPr>
              <a:t> = { ‘key1’ : ‘</a:t>
            </a:r>
            <a:r>
              <a:rPr lang="en-US" sz="3200" b="1" dirty="0">
                <a:solidFill>
                  <a:schemeClr val="accent2"/>
                </a:solidFill>
              </a:rPr>
              <a:t>value1</a:t>
            </a:r>
            <a:r>
              <a:rPr lang="en-US" sz="3200" b="1" dirty="0">
                <a:solidFill>
                  <a:srgbClr val="92D050"/>
                </a:solidFill>
              </a:rPr>
              <a:t>’, ‘key2’ : ‘</a:t>
            </a:r>
            <a:r>
              <a:rPr lang="en-US" sz="3200" b="1" dirty="0">
                <a:solidFill>
                  <a:schemeClr val="accent2"/>
                </a:solidFill>
              </a:rPr>
              <a:t>value2</a:t>
            </a:r>
            <a:r>
              <a:rPr lang="en-US" sz="3200" b="1" dirty="0">
                <a:solidFill>
                  <a:srgbClr val="92D050"/>
                </a:solidFill>
              </a:rPr>
              <a:t>’}</a:t>
            </a:r>
            <a:endParaRPr lang="en-IN" sz="3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40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C746-7D0F-4D6B-9134-6A10EFB1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>
                <a:solidFill>
                  <a:schemeClr val="tx1"/>
                </a:solidFill>
              </a:rPr>
              <a:t>CREATING A DICTIONARY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8BD61-DACA-4FD6-9C9A-9D0DFFC8C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To create a dictionary, we put sequence of element within curly braces separated by comma.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Each element has two component namely key and value, respectively.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The value can be retrieved from a dictionary using its key.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Abadi" panose="020B0604020104020204" pitchFamily="34" charset="0"/>
              </a:rPr>
              <a:t>EXAMPLE :</a:t>
            </a:r>
          </a:p>
          <a:p>
            <a:pPr marL="36900" indent="0">
              <a:buNone/>
            </a:pPr>
            <a:r>
              <a:rPr lang="en-US" dirty="0">
                <a:latin typeface="Abadi" panose="020B0604020104020204" pitchFamily="34" charset="0"/>
              </a:rPr>
              <a:t> </a:t>
            </a:r>
            <a:endParaRPr lang="en-IN" dirty="0">
              <a:latin typeface="Abadi" panose="020B06040201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1C503-6F63-48B6-BB72-722510DD2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125" y="4821227"/>
            <a:ext cx="7295042" cy="127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94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BEB4-B10D-405C-96DE-5080A79C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/>
              <a:t>ACCESSING DICTIONARY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B69DF-30A5-436C-8831-C4C8628AF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Accessing element of dictionary is same as accessing element of list, in case of dictionary instead of using index of the element we use the key to the value.</a:t>
            </a:r>
          </a:p>
          <a:p>
            <a:pPr marL="36900" indent="0">
              <a:buNone/>
            </a:pPr>
            <a:r>
              <a:rPr lang="en-US" b="1" dirty="0">
                <a:solidFill>
                  <a:schemeClr val="tx1"/>
                </a:solidFill>
                <a:latin typeface="Abadi" panose="020B0604020104020204" pitchFamily="34" charset="0"/>
              </a:rPr>
              <a:t>SYNTAX : 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	</a:t>
            </a:r>
            <a:r>
              <a:rPr lang="en-US" sz="2800" dirty="0">
                <a:solidFill>
                  <a:schemeClr val="accent2"/>
                </a:solidFill>
                <a:latin typeface="Abadi" panose="020B0604020104020204" pitchFamily="34" charset="0"/>
              </a:rPr>
              <a:t>Dict_name </a:t>
            </a:r>
            <a:r>
              <a:rPr lang="en-US" sz="2800" dirty="0">
                <a:solidFill>
                  <a:schemeClr val="tx1"/>
                </a:solidFill>
                <a:latin typeface="Abadi" panose="020B0604020104020204" pitchFamily="34" charset="0"/>
              </a:rPr>
              <a:t>[ </a:t>
            </a:r>
            <a:r>
              <a:rPr lang="en-US" sz="2800" dirty="0">
                <a:solidFill>
                  <a:srgbClr val="92D050"/>
                </a:solidFill>
                <a:latin typeface="Abadi" panose="020B0604020104020204" pitchFamily="34" charset="0"/>
              </a:rPr>
              <a:t>key</a:t>
            </a:r>
            <a:r>
              <a:rPr lang="en-US" sz="2800" dirty="0">
                <a:solidFill>
                  <a:schemeClr val="tx1"/>
                </a:solidFill>
                <a:latin typeface="Abadi" panose="020B0604020104020204" pitchFamily="34" charset="0"/>
              </a:rPr>
              <a:t> ] </a:t>
            </a:r>
          </a:p>
          <a:p>
            <a:pPr marL="36900" indent="0">
              <a:buNone/>
            </a:pPr>
            <a:r>
              <a:rPr lang="en-US" b="1" dirty="0">
                <a:solidFill>
                  <a:schemeClr val="tx1"/>
                </a:solidFill>
                <a:latin typeface="Abadi" panose="020B0604020104020204" pitchFamily="34" charset="0"/>
              </a:rPr>
              <a:t>EXAMPLE : 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EAF188-B34C-4004-BDCA-69A2ECEC7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823" y="4671314"/>
            <a:ext cx="7295042" cy="127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11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4649-BF35-41A4-9422-38DB4CDE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>
                <a:solidFill>
                  <a:schemeClr val="tx1"/>
                </a:solidFill>
              </a:rPr>
              <a:t>MULTI-DIMENSIONAL DICTIONARY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27014-4771-4A1F-976C-40E460C17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badi" panose="020B0604020104020204" pitchFamily="34" charset="0"/>
              </a:rPr>
              <a:t>We can add different kind of data type like list as well as nested dictionaries within the dictionary.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b="1" dirty="0">
                <a:solidFill>
                  <a:schemeClr val="tx1"/>
                </a:solidFill>
                <a:latin typeface="Abadi" panose="020B0604020104020204" pitchFamily="34" charset="0"/>
              </a:rPr>
              <a:t>    EXAMPLE : </a:t>
            </a:r>
            <a:endParaRPr lang="en-IN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0EFC8-B5E5-4A86-B7B4-09C33E544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653" y="3897591"/>
            <a:ext cx="7295042" cy="127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19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56BBF77-FF96-4407-BA6B-E9B6AFBA0551}"/>
              </a:ext>
            </a:extLst>
          </p:cNvPr>
          <p:cNvSpPr txBox="1"/>
          <p:nvPr/>
        </p:nvSpPr>
        <p:spPr>
          <a:xfrm>
            <a:off x="875489" y="1177047"/>
            <a:ext cx="2996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/>
              <a:t>SUMMARY</a:t>
            </a:r>
            <a:endParaRPr lang="en-IN" sz="4000" u="sn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A6CE25D-4970-4655-8836-E14A22DE9A76}"/>
                  </a:ext>
                </a:extLst>
              </p14:cNvPr>
              <p14:cNvContentPartPr/>
              <p14:nvPr/>
            </p14:nvContentPartPr>
            <p14:xfrm>
              <a:off x="4256839" y="797576"/>
              <a:ext cx="360" cy="5244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A6CE25D-4970-4655-8836-E14A22DE9A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8199" y="788576"/>
                <a:ext cx="18000" cy="526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C5F6668-B075-4B23-9038-E9A3A3A881AC}"/>
                  </a:ext>
                </a:extLst>
              </p14:cNvPr>
              <p14:cNvContentPartPr/>
              <p14:nvPr/>
            </p14:nvContentPartPr>
            <p14:xfrm>
              <a:off x="2392759" y="34432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C5F6668-B075-4B23-9038-E9A3A3A881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4119" y="34342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004F32A-0DB1-4B7F-BFD3-ECF9C51DECC5}"/>
                  </a:ext>
                </a:extLst>
              </p14:cNvPr>
              <p14:cNvContentPartPr/>
              <p14:nvPr/>
            </p14:nvContentPartPr>
            <p14:xfrm>
              <a:off x="1828639" y="306413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004F32A-0DB1-4B7F-BFD3-ECF9C51DEC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9639" y="30551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2AA58F6-D862-4806-BFEA-ADA234FADC31}"/>
                  </a:ext>
                </a:extLst>
              </p14:cNvPr>
              <p14:cNvContentPartPr/>
              <p14:nvPr/>
            </p14:nvContentPartPr>
            <p14:xfrm>
              <a:off x="1293679" y="27721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2AA58F6-D862-4806-BFEA-ADA234FADC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4679" y="27635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73373FA-4A60-4453-9387-E7C623D5C4CC}"/>
                  </a:ext>
                </a:extLst>
              </p14:cNvPr>
              <p14:cNvContentPartPr/>
              <p14:nvPr/>
            </p14:nvContentPartPr>
            <p14:xfrm>
              <a:off x="6828679" y="388097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73373FA-4A60-4453-9387-E7C623D5C4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19679" y="387233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5604D10A-F1BF-493B-9E4E-72C28047BB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79" y="2277266"/>
            <a:ext cx="1935648" cy="21337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1DCCFF-7528-4789-85BE-1F8000529FCB}"/>
              </a:ext>
            </a:extLst>
          </p:cNvPr>
          <p:cNvSpPr txBox="1"/>
          <p:nvPr/>
        </p:nvSpPr>
        <p:spPr>
          <a:xfrm>
            <a:off x="4590853" y="1611945"/>
            <a:ext cx="569342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badi" panose="020B0604020104020204" pitchFamily="34" charset="0"/>
              </a:rPr>
              <a:t>A dictionary stores data in a key : value format.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badi" panose="020B0604020104020204" pitchFamily="34" charset="0"/>
              </a:rPr>
              <a:t>A dictionary is ordered in nature.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badi" panose="020B0604020104020204" pitchFamily="34" charset="0"/>
              </a:rPr>
              <a:t>The values are mapped to key.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badi" panose="020B0604020104020204" pitchFamily="34" charset="0"/>
              </a:rPr>
              <a:t>Dictionary is very flexible in term of storing different data types.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9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269</Words>
  <Application>Microsoft Office PowerPoint</Application>
  <PresentationFormat>Widescreen</PresentationFormat>
  <Paragraphs>46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Abadi</vt:lpstr>
      <vt:lpstr>Arial</vt:lpstr>
      <vt:lpstr>Calibri</vt:lpstr>
      <vt:lpstr>Calibri Light</vt:lpstr>
      <vt:lpstr>Office Theme</vt:lpstr>
      <vt:lpstr>PYTHON DICTIONARY</vt:lpstr>
      <vt:lpstr>OBJECTIVES</vt:lpstr>
      <vt:lpstr>PowerPoint Presentation</vt:lpstr>
      <vt:lpstr>DICTIONARY</vt:lpstr>
      <vt:lpstr>SYNTAX</vt:lpstr>
      <vt:lpstr>CREATING A DICTIONARY</vt:lpstr>
      <vt:lpstr>ACCESSING DICTIONARY</vt:lpstr>
      <vt:lpstr>MULTI-DIMENSIONAL DICTIONARY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DICTIONARY</dc:title>
  <dc:creator>Devansh Singh</dc:creator>
  <cp:lastModifiedBy>Devansh Singh</cp:lastModifiedBy>
  <cp:revision>1</cp:revision>
  <dcterms:created xsi:type="dcterms:W3CDTF">2022-02-23T08:43:36Z</dcterms:created>
  <dcterms:modified xsi:type="dcterms:W3CDTF">2022-02-23T14:49:06Z</dcterms:modified>
</cp:coreProperties>
</file>