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68" r:id="rId3"/>
    <p:sldId id="270" r:id="rId4"/>
    <p:sldId id="271" r:id="rId5"/>
    <p:sldId id="272" r:id="rId6"/>
    <p:sldId id="278" r:id="rId7"/>
    <p:sldId id="279" r:id="rId8"/>
    <p:sldId id="277" r:id="rId9"/>
    <p:sldId id="27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2D261665-BC90-4747-B047-67E56275117B}"/>
    <pc:docChg chg="modSld">
      <pc:chgData name="Devansh Singh" userId="914271a125ac5560" providerId="LiveId" clId="{2D261665-BC90-4747-B047-67E56275117B}" dt="2022-02-26T08:05:41.569" v="1" actId="20577"/>
      <pc:docMkLst>
        <pc:docMk/>
      </pc:docMkLst>
      <pc:sldChg chg="modSp mod">
        <pc:chgData name="Devansh Singh" userId="914271a125ac5560" providerId="LiveId" clId="{2D261665-BC90-4747-B047-67E56275117B}" dt="2022-02-26T08:05:41.569" v="1" actId="20577"/>
        <pc:sldMkLst>
          <pc:docMk/>
          <pc:sldMk cId="3898293790" sldId="271"/>
        </pc:sldMkLst>
        <pc:spChg chg="mod">
          <ac:chgData name="Devansh Singh" userId="914271a125ac5560" providerId="LiveId" clId="{2D261665-BC90-4747-B047-67E56275117B}" dt="2022-02-26T08:05:41.569" v="1" actId="20577"/>
          <ac:spMkLst>
            <pc:docMk/>
            <pc:sldMk cId="3898293790" sldId="271"/>
            <ac:spMk id="3" creationId="{30A0BFE8-A3C2-4D3D-B3EA-12EB497E8BF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EB29F-1BAA-4D90-94B5-4B6FCD2B334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672D6-7CAD-4C5F-9895-5435422F4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9F06-99FB-48AF-BACA-BA9F1C60E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340E2-EFE7-4255-90D4-6FE1EDE94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F096-33F6-4B60-ADC9-EEBB8C64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741-D2F3-442E-A233-3D8B8B7E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26A0-7255-4908-935C-545F625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19E-EEF4-4AA7-B387-599D53C5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E565E-0A75-4C49-AC98-24B1A3AF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63CA-0981-4D16-9408-C52896F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634A-88F6-49FD-95C7-AFD2133D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7F9A-CECC-4867-A58F-8DCDA74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1D75D-3ABC-4BEA-9073-CA24F07D2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54B99-787A-4FE2-ADAF-3A212412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149B-8656-4066-943B-918B77C9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BC15-1E14-482B-99E1-9D73C5A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16E5-A2C0-4006-9FD0-59228DAF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E635-B357-4171-86AF-940265A3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37D1-2EFF-451A-90CC-929D6F01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1990A-3A9F-4BB9-9C49-BBBD95B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04B8-0FEE-4CF7-A858-A067C4A3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7879-8DAA-4EE6-94A7-50C60CA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7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4FA-FD51-4305-8156-817962C3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9E0A2-D459-410A-B880-D24461D1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1CC6-8DAF-43E3-A201-E6736DC2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32E6-3C3F-4F70-B804-103201F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5327-3F8D-45BA-B02B-4F58444B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5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EBAA-B846-48AC-95C4-BBAEDDFD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F37F-D3D2-4961-B5E7-3A109AAE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408F8-D471-432E-96D9-1C0F5691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76C6-5C15-4C7A-95F5-A56F5504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8A04-B58E-4E70-91B0-2DFC26B1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82F4-8D8B-461F-9B38-014C614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4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CD3C-3061-4102-B0CA-28E5BCD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DC80-8F70-4886-8114-03087B1A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0EF94-896B-4AE3-A3AA-2EFBCFCF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22696-3BD1-4F79-AFFD-29D615DC8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BD60D-F801-403F-B228-DF984555A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F72B-B1BF-4D1A-A4EC-AF23FEDB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74421-10E4-4D3A-B173-74BECA9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DD23D-966F-4379-B2DE-0030281D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8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D73-F6CB-4CF1-9D52-E8BF95B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2301-044C-47B6-932A-D5EDD4F5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3986A-034B-4CB8-8321-739618EE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875E0-7068-4403-9A80-7905E3D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2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AE31E-B58C-4354-9B08-85C6247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8C6B8-A528-4D83-8772-67090E8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BDF8-C530-403C-BC3A-AF64284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41AC-837D-488E-B402-9644F67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A1E5-155C-4490-9221-22F7543F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3C064-9376-415A-8371-6A472B19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6FCE-6CCA-4479-BEDE-FA5A4373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A3A1A-17EE-425C-90DA-1F8256B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C0F1D-9E59-4087-9058-0E2F2EEE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DBC7-F5E9-4313-ACF7-F0A657A4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2EB3-9685-4376-9CB3-4A0CE968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A4162-4EC2-4362-B3E4-F441C14F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BB98-4523-465F-9FB2-86F540E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BD36-01D9-45F3-8F08-2BF34F47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41B6-66BE-42A6-B949-8E8418AD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E8A15-619A-4CAE-97EC-02655C53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2C19-E0A5-4A6D-B578-42FA44A9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C649-F56C-45CC-836C-E828445C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3B63-0EA4-4804-961F-B1C5CCC763DD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6228-F5F7-4316-BEDD-67CC349B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CAAA-D62F-4F09-A20B-EBCE4D5A1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0D0A-8FEA-4530-B1DA-172BB98D3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1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110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/>
              <a:t>TUPLE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484342" y="1530990"/>
            <a:ext cx="7138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Tuple is a sequential data type that can store different data type in an ordered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Tuples are immutable data type; thus, the elements of list can be changed after they are assigned.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Tuple can be nested inside a tuple.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elements of a list can be accessed by using index as well as the specific variable referenced to the elements.</a:t>
            </a: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603426" y="2061327"/>
            <a:ext cx="65324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About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Tuple 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Tuple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Nested 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Tuple Concatenation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Tuple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16F-1529-4DB3-A91D-176919CB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2C31-1D6D-4C57-8E89-FACBF0F0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data type</a:t>
            </a:r>
          </a:p>
          <a:p>
            <a:endParaRPr lang="en-US" dirty="0"/>
          </a:p>
          <a:p>
            <a:r>
              <a:rPr lang="en-US" dirty="0"/>
              <a:t>Same as list with two differences.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“( )” 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parentheses</a:t>
            </a:r>
            <a:r>
              <a:rPr lang="en-US" dirty="0"/>
              <a:t>) are used to store items.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Immutable</a:t>
            </a:r>
            <a:r>
              <a:rPr lang="en-US" dirty="0"/>
              <a:t> in 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0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D90-E7F8-4C3C-B0BA-E1422365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 PACKING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BFE8-A3C2-4D3D-B3EA-12EB497E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define tuples without parentheses: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1 , 2, 3 , 4 , 5 </a:t>
            </a:r>
            <a:r>
              <a:rPr lang="en-US" dirty="0"/>
              <a:t>, “one”-------------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(Tuple packing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Tuple with single item: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chemeClr val="accent5"/>
                </a:solidFill>
              </a:rPr>
              <a:t>a = (1, )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9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94F5-144F-436A-BD60-01493D03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 UNPACKING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6FC8-38C7-4997-8408-EF098B0B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 Python, we are also allowed to extract the values back into variables. This is called "unpacking":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A = (1,2,3)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</a:rPr>
              <a:t>(one, two, three) = A</a:t>
            </a:r>
          </a:p>
        </p:txBody>
      </p:sp>
    </p:spTree>
    <p:extLst>
      <p:ext uri="{BB962C8B-B14F-4D97-AF65-F5344CB8AC3E}">
        <p14:creationId xmlns:p14="http://schemas.microsoft.com/office/powerpoint/2010/main" val="119124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F961-2349-476A-B426-C9554F3E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NESTED TUPLES: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4A87-0E76-4198-8AC0-2CB73F09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nest tuples within tuples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= (  ( 1 , 2 , 3) , ( “one” , “two” , “three” )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Accessing nested tuples:</a:t>
            </a:r>
          </a:p>
          <a:p>
            <a:pPr marL="0" indent="0">
              <a:buNone/>
            </a:pPr>
            <a:r>
              <a:rPr lang="en-US" dirty="0"/>
              <a:t> 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 [0] [2]  =  3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2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334E-0733-4480-B189-E5112FB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 CONCATENATION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8D26-36B0-4F49-BA5D-27BD4AE0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C00000"/>
                </a:solidFill>
              </a:rPr>
              <a:t>a = (1 , 2 , 3 , 4 ) + ( 5 , 6 , 7 , 8 )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FF0000"/>
                </a:solidFill>
              </a:rPr>
              <a:t>print ( a )</a:t>
            </a:r>
          </a:p>
        </p:txBody>
      </p:sp>
    </p:spTree>
    <p:extLst>
      <p:ext uri="{BB962C8B-B14F-4D97-AF65-F5344CB8AC3E}">
        <p14:creationId xmlns:p14="http://schemas.microsoft.com/office/powerpoint/2010/main" val="36897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EDFF-43CD-4D52-A53F-7CF328B4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 METHODS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4EDE-41C3-4AD2-BA1D-606CC70D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index( ):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Takes an argument within parentheses and returns the index of first appearance of the passed argument in our tuple: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	SYNTAX:        index ( &lt;argument/item&gt;)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EDFF-43CD-4D52-A53F-7CF328B4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TUPLE METHODS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4EDE-41C3-4AD2-BA1D-606CC70D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count( )</a:t>
            </a:r>
          </a:p>
          <a:p>
            <a:endParaRPr lang="en-US" dirty="0"/>
          </a:p>
          <a:p>
            <a:r>
              <a:rPr lang="en-US" dirty="0"/>
              <a:t>This returns the no of times an item/argument have been repeated in out tuple sequence.</a:t>
            </a:r>
            <a:endParaRPr lang="en-IN" sz="1800" dirty="0"/>
          </a:p>
          <a:p>
            <a:pPr lvl="1"/>
            <a:endParaRPr lang="en-IN" dirty="0">
              <a:solidFill>
                <a:srgbClr val="7030A0"/>
              </a:solidFill>
            </a:endParaRPr>
          </a:p>
          <a:p>
            <a:pPr lvl="1"/>
            <a:endParaRPr lang="en-IN" dirty="0">
              <a:solidFill>
                <a:srgbClr val="7030A0"/>
              </a:solidFill>
            </a:endParaRPr>
          </a:p>
          <a:p>
            <a:pPr lvl="1"/>
            <a:r>
              <a:rPr lang="en-IN" sz="2800" dirty="0">
                <a:solidFill>
                  <a:srgbClr val="7030A0"/>
                </a:solidFill>
              </a:rPr>
              <a:t>SYNTAX:           &lt;tuple_name&gt;.count(&lt;argument/item&gt;)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6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347</Words>
  <Application>Microsoft Office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Verdana</vt:lpstr>
      <vt:lpstr>Office Theme</vt:lpstr>
      <vt:lpstr>PYTHON TUPLE</vt:lpstr>
      <vt:lpstr>OBJECTIVES</vt:lpstr>
      <vt:lpstr>TUPLES</vt:lpstr>
      <vt:lpstr>TUPLE PACKING</vt:lpstr>
      <vt:lpstr>TUPLE UNPACKING</vt:lpstr>
      <vt:lpstr>NESTED TUPLES:</vt:lpstr>
      <vt:lpstr>TUPLE CONCATENATION</vt:lpstr>
      <vt:lpstr>TUPLE METHODS</vt:lpstr>
      <vt:lpstr>TUPLE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TUPLE</dc:title>
  <dc:creator>Devansh Singh</dc:creator>
  <cp:lastModifiedBy>Devansh Singh</cp:lastModifiedBy>
  <cp:revision>1</cp:revision>
  <dcterms:created xsi:type="dcterms:W3CDTF">2022-02-24T05:37:07Z</dcterms:created>
  <dcterms:modified xsi:type="dcterms:W3CDTF">2022-02-26T08:05:50Z</dcterms:modified>
</cp:coreProperties>
</file>