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25FF0C-9BDF-43FE-8CC0-076C712DD76D}" v="14" dt="2022-02-28T05:06:20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 Singh" userId="914271a125ac5560" providerId="LiveId" clId="{F525FF0C-9BDF-43FE-8CC0-076C712DD76D}"/>
    <pc:docChg chg="undo custSel addSld delSld modSld">
      <pc:chgData name="Devansh Singh" userId="914271a125ac5560" providerId="LiveId" clId="{F525FF0C-9BDF-43FE-8CC0-076C712DD76D}" dt="2022-02-28T05:34:55.815" v="899" actId="20577"/>
      <pc:docMkLst>
        <pc:docMk/>
      </pc:docMkLst>
      <pc:sldChg chg="new del">
        <pc:chgData name="Devansh Singh" userId="914271a125ac5560" providerId="LiveId" clId="{F525FF0C-9BDF-43FE-8CC0-076C712DD76D}" dt="2022-02-28T04:42:46.981" v="2" actId="47"/>
        <pc:sldMkLst>
          <pc:docMk/>
          <pc:sldMk cId="3985507374" sldId="256"/>
        </pc:sldMkLst>
      </pc:sldChg>
      <pc:sldChg chg="modSp add mod">
        <pc:chgData name="Devansh Singh" userId="914271a125ac5560" providerId="LiveId" clId="{F525FF0C-9BDF-43FE-8CC0-076C712DD76D}" dt="2022-02-28T04:43:44.226" v="26" actId="20577"/>
        <pc:sldMkLst>
          <pc:docMk/>
          <pc:sldMk cId="1743019398" sldId="258"/>
        </pc:sldMkLst>
        <pc:spChg chg="mod">
          <ac:chgData name="Devansh Singh" userId="914271a125ac5560" providerId="LiveId" clId="{F525FF0C-9BDF-43FE-8CC0-076C712DD76D}" dt="2022-02-28T04:43:44.226" v="26" actId="20577"/>
          <ac:spMkLst>
            <pc:docMk/>
            <pc:sldMk cId="1743019398" sldId="258"/>
            <ac:spMk id="3" creationId="{7B841A1E-B41C-4C19-81FF-75A25A91A2C1}"/>
          </ac:spMkLst>
        </pc:spChg>
      </pc:sldChg>
      <pc:sldChg chg="modSp new mod">
        <pc:chgData name="Devansh Singh" userId="914271a125ac5560" providerId="LiveId" clId="{F525FF0C-9BDF-43FE-8CC0-076C712DD76D}" dt="2022-02-28T05:22:37.724" v="846" actId="20577"/>
        <pc:sldMkLst>
          <pc:docMk/>
          <pc:sldMk cId="2376360156" sldId="259"/>
        </pc:sldMkLst>
        <pc:spChg chg="mod">
          <ac:chgData name="Devansh Singh" userId="914271a125ac5560" providerId="LiveId" clId="{F525FF0C-9BDF-43FE-8CC0-076C712DD76D}" dt="2022-02-28T04:45:45.247" v="86" actId="115"/>
          <ac:spMkLst>
            <pc:docMk/>
            <pc:sldMk cId="2376360156" sldId="259"/>
            <ac:spMk id="2" creationId="{C2C17984-02B3-4054-AED5-913157750454}"/>
          </ac:spMkLst>
        </pc:spChg>
        <pc:spChg chg="mod">
          <ac:chgData name="Devansh Singh" userId="914271a125ac5560" providerId="LiveId" clId="{F525FF0C-9BDF-43FE-8CC0-076C712DD76D}" dt="2022-02-28T05:22:37.724" v="846" actId="20577"/>
          <ac:spMkLst>
            <pc:docMk/>
            <pc:sldMk cId="2376360156" sldId="259"/>
            <ac:spMk id="3" creationId="{D2079731-5F90-4C11-9761-9E306BA0D21F}"/>
          </ac:spMkLst>
        </pc:spChg>
      </pc:sldChg>
      <pc:sldChg chg="addSp delSp modSp new mod">
        <pc:chgData name="Devansh Singh" userId="914271a125ac5560" providerId="LiveId" clId="{F525FF0C-9BDF-43FE-8CC0-076C712DD76D}" dt="2022-02-28T05:31:03.197" v="866" actId="20577"/>
        <pc:sldMkLst>
          <pc:docMk/>
          <pc:sldMk cId="2771880990" sldId="260"/>
        </pc:sldMkLst>
        <pc:spChg chg="mod">
          <ac:chgData name="Devansh Singh" userId="914271a125ac5560" providerId="LiveId" clId="{F525FF0C-9BDF-43FE-8CC0-076C712DD76D}" dt="2022-02-28T04:45:51.685" v="87" actId="115"/>
          <ac:spMkLst>
            <pc:docMk/>
            <pc:sldMk cId="2771880990" sldId="260"/>
            <ac:spMk id="2" creationId="{A21B5ED1-2B3A-4B4B-A6BF-7D18CE979F44}"/>
          </ac:spMkLst>
        </pc:spChg>
        <pc:spChg chg="del">
          <ac:chgData name="Devansh Singh" userId="914271a125ac5560" providerId="LiveId" clId="{F525FF0C-9BDF-43FE-8CC0-076C712DD76D}" dt="2022-02-28T04:55:03.260" v="299"/>
          <ac:spMkLst>
            <pc:docMk/>
            <pc:sldMk cId="2771880990" sldId="260"/>
            <ac:spMk id="3" creationId="{8CB8F8BA-671C-4052-BB23-5767F5EE7E44}"/>
          </ac:spMkLst>
        </pc:spChg>
        <pc:spChg chg="add mod">
          <ac:chgData name="Devansh Singh" userId="914271a125ac5560" providerId="LiveId" clId="{F525FF0C-9BDF-43FE-8CC0-076C712DD76D}" dt="2022-02-28T05:31:03.197" v="866" actId="20577"/>
          <ac:spMkLst>
            <pc:docMk/>
            <pc:sldMk cId="2771880990" sldId="260"/>
            <ac:spMk id="4" creationId="{6A505F28-DED4-4EAC-9E87-995ADA04870C}"/>
          </ac:spMkLst>
        </pc:spChg>
        <pc:spChg chg="add mod">
          <ac:chgData name="Devansh Singh" userId="914271a125ac5560" providerId="LiveId" clId="{F525FF0C-9BDF-43FE-8CC0-076C712DD76D}" dt="2022-02-28T05:06:16.539" v="784" actId="255"/>
          <ac:spMkLst>
            <pc:docMk/>
            <pc:sldMk cId="2771880990" sldId="260"/>
            <ac:spMk id="5" creationId="{650516CA-45C4-478F-B0A4-8A9EE7D96175}"/>
          </ac:spMkLst>
        </pc:spChg>
      </pc:sldChg>
      <pc:sldChg chg="modSp new mod">
        <pc:chgData name="Devansh Singh" userId="914271a125ac5560" providerId="LiveId" clId="{F525FF0C-9BDF-43FE-8CC0-076C712DD76D}" dt="2022-02-28T05:34:55.815" v="899" actId="20577"/>
        <pc:sldMkLst>
          <pc:docMk/>
          <pc:sldMk cId="3035510404" sldId="261"/>
        </pc:sldMkLst>
        <pc:spChg chg="mod">
          <ac:chgData name="Devansh Singh" userId="914271a125ac5560" providerId="LiveId" clId="{F525FF0C-9BDF-43FE-8CC0-076C712DD76D}" dt="2022-02-28T05:07:47.136" v="841" actId="207"/>
          <ac:spMkLst>
            <pc:docMk/>
            <pc:sldMk cId="3035510404" sldId="261"/>
            <ac:spMk id="2" creationId="{E79C183D-DBFC-4D89-8A2B-B755DA81C0C9}"/>
          </ac:spMkLst>
        </pc:spChg>
        <pc:spChg chg="mod">
          <ac:chgData name="Devansh Singh" userId="914271a125ac5560" providerId="LiveId" clId="{F525FF0C-9BDF-43FE-8CC0-076C712DD76D}" dt="2022-02-28T05:34:55.815" v="899" actId="20577"/>
          <ac:spMkLst>
            <pc:docMk/>
            <pc:sldMk cId="3035510404" sldId="261"/>
            <ac:spMk id="3" creationId="{61AD0FA8-BC74-442E-8498-247EEB5B1DB3}"/>
          </ac:spMkLst>
        </pc:spChg>
      </pc:sldChg>
      <pc:sldChg chg="modSp new mod">
        <pc:chgData name="Devansh Singh" userId="914271a125ac5560" providerId="LiveId" clId="{F525FF0C-9BDF-43FE-8CC0-076C712DD76D}" dt="2022-02-28T05:07:26.753" v="840" actId="113"/>
        <pc:sldMkLst>
          <pc:docMk/>
          <pc:sldMk cId="2402433490" sldId="262"/>
        </pc:sldMkLst>
        <pc:spChg chg="mod">
          <ac:chgData name="Devansh Singh" userId="914271a125ac5560" providerId="LiveId" clId="{F525FF0C-9BDF-43FE-8CC0-076C712DD76D}" dt="2022-02-28T04:52:17.240" v="298" actId="1076"/>
          <ac:spMkLst>
            <pc:docMk/>
            <pc:sldMk cId="2402433490" sldId="262"/>
            <ac:spMk id="2" creationId="{807363B5-94C9-4CF0-92AF-8611E9049E83}"/>
          </ac:spMkLst>
        </pc:spChg>
        <pc:spChg chg="mod">
          <ac:chgData name="Devansh Singh" userId="914271a125ac5560" providerId="LiveId" clId="{F525FF0C-9BDF-43FE-8CC0-076C712DD76D}" dt="2022-02-28T05:07:26.753" v="840" actId="113"/>
          <ac:spMkLst>
            <pc:docMk/>
            <pc:sldMk cId="2402433490" sldId="262"/>
            <ac:spMk id="3" creationId="{C5577CF6-53BF-43D4-9699-77881516183A}"/>
          </ac:spMkLst>
        </pc:spChg>
      </pc:sldChg>
      <pc:sldChg chg="add del">
        <pc:chgData name="Devansh Singh" userId="914271a125ac5560" providerId="LiveId" clId="{F525FF0C-9BDF-43FE-8CC0-076C712DD76D}" dt="2022-02-28T04:44:25.843" v="28" actId="47"/>
        <pc:sldMkLst>
          <pc:docMk/>
          <pc:sldMk cId="4195295649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52A6A-AB9A-4303-8341-AFB834519FB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0A043-3B23-4636-BABE-476AE14D4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16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EB38-C42B-485D-B8F8-1CBFE077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05FB7-73DD-42DA-BEE7-1ED6BCE71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87143-36E0-49BD-BDA0-AB2E4A9B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E9F6-C4A5-4770-982D-F5D314496E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A98A7-2E27-4197-9CC3-9338E6D1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2E3F0-336D-4119-B801-AF4037EC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5A0C-1DC6-4964-A69F-5D948872E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58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280B-9609-4484-BB06-B174A7F0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154C9-8B34-4716-8C1F-2A470FBA9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3DD5-0ADF-4ABE-A36F-DB91FF57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E9F6-C4A5-4770-982D-F5D314496E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501F-AAC8-4A91-AB51-93096779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072FB-CFFD-4B76-A684-B6A31083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5A0C-1DC6-4964-A69F-5D948872E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86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95DD5-6D3F-4FA9-B11F-2D91ED2D4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FD77D-810C-4F1D-A367-652A43178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EED4E-13C0-4044-9F13-2918C63F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E9F6-C4A5-4770-982D-F5D314496E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C75AC-5F74-4764-B49F-E589D383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3622E-DB5A-488C-BAA4-CED7C576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5A0C-1DC6-4964-A69F-5D948872E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9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96B4-6432-4AA3-B524-2AC83E5C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95B6-D58D-425C-941E-7AE30F26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7A34E-88F5-4C45-8911-83C558F3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E9F6-C4A5-4770-982D-F5D314496E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4A35D-C6C4-4E05-B58B-3FC6D2A6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8999-2316-4A90-ADC0-32104832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5A0C-1DC6-4964-A69F-5D948872E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35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2577-2B9D-4729-8E05-F9F0D0E3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17652-1B52-47C1-8E11-B6D5E4AD4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884F6-1F04-4F04-93EB-D0E2E0B6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E9F6-C4A5-4770-982D-F5D314496E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DFD2-17F4-4703-B9BD-652F9749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EDEC4-BF99-4636-AF0A-737C3E7D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5A0C-1DC6-4964-A69F-5D948872E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70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67FF-C5A3-43CE-B989-6DF7B94F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40D0-700C-4D10-8C64-A97212A06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F5413-85B3-44F3-891D-95CC79075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C8331-7129-42BC-B771-3CF979BF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E9F6-C4A5-4770-982D-F5D314496E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0AD5-BB2F-4E49-9E39-264F5913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BF782-9297-49F0-B7EC-205DCA6F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5A0C-1DC6-4964-A69F-5D948872E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26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6C66-ABCE-4FEF-8011-3F011504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222BA-7856-4F62-8FF2-8DF8DCF6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05FC4-94F3-44D6-A11B-A9439EC7F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AC5FC-447C-40FB-95EF-4ED24A3D4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54438-9E78-4B79-9D2E-4F265B3F9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B790B-7399-4056-B436-1AB1E866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E9F6-C4A5-4770-982D-F5D314496E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62D38-664E-47F7-BC8E-BD0B5C9E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2764F-4680-4A64-BDFC-358E3CF2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5A0C-1DC6-4964-A69F-5D948872E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18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6030-354F-4A81-9084-4217C563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98D9C-94D7-403D-AB76-04933052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E9F6-C4A5-4770-982D-F5D314496E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4AB67-6682-4415-8238-DC4533CF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50551-FA4B-40EF-9AA9-0CEC4E8A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5A0C-1DC6-4964-A69F-5D948872E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21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C8211-38C9-468F-A47C-166B58A3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E9F6-C4A5-4770-982D-F5D314496E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69068-47C3-4BCE-857B-38AD73B1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E7BC5-2579-450B-A188-BD23614C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5A0C-1DC6-4964-A69F-5D948872E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0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B46F-8A67-47D5-BE04-CC5B8762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AE7B-3235-45A1-B508-667B26F2A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FD009-A37B-4A80-AC72-B73AF18DF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0B60-5C8D-40A2-8388-EEC7D5CA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E9F6-C4A5-4770-982D-F5D314496E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C8E46-EA3D-423B-B86A-8DECB5B3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080E9-8978-4D98-9F75-73C0976E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5A0C-1DC6-4964-A69F-5D948872E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72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99D7-7CB5-4AE5-9C40-0467FCFC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46C20-66AE-46EC-B1F2-9E0711DED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F87C4-FEBE-4AD1-B67F-82577F00E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CB6F4-ADE7-4C35-89BD-8916FD00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E9F6-C4A5-4770-982D-F5D314496E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81128-48C6-4F65-B88E-C399D69C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94A5E-7F23-42E6-BC9C-F985FCB2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5A0C-1DC6-4964-A69F-5D948872E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32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F7A72-45C2-4A58-86CE-2820FFF5C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C7E0A-F581-4FD3-B7F1-D7C10E22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6F4CB-82B4-4980-82B1-0BB59591B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5E9F6-C4A5-4770-982D-F5D314496E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AA2E-B934-4DCA-8630-1A0A38C26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948C3-917C-4437-A234-00D9F53D5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25A0C-1DC6-4964-A69F-5D948872E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0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62A-587E-4596-895B-F4E30FE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76" y="4057745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PYTHON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41A1E-B41C-4C19-81FF-75A25A91A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376" y="5146081"/>
            <a:ext cx="9440034" cy="621614"/>
          </a:xfrm>
        </p:spPr>
        <p:txBody>
          <a:bodyPr>
            <a:normAutofit/>
          </a:bodyPr>
          <a:lstStyle/>
          <a:p>
            <a:r>
              <a:rPr lang="en-US" sz="3200" dirty="0"/>
              <a:t>Important Methods</a:t>
            </a:r>
            <a:endParaRPr lang="en-IN" sz="3200" dirty="0"/>
          </a:p>
        </p:txBody>
      </p:sp>
      <p:pic>
        <p:nvPicPr>
          <p:cNvPr id="15" name="Graphic 9" descr="Snake">
            <a:extLst>
              <a:ext uri="{FF2B5EF4-FFF2-40B4-BE49-F238E27FC236}">
                <a16:creationId xmlns:a16="http://schemas.microsoft.com/office/drawing/2014/main" id="{70FE933C-4CAD-4C7E-B244-8E8203AE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7984-02B3-4054-AED5-91315775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range ( ) </a:t>
            </a:r>
            <a:r>
              <a:rPr lang="en-US" u="sng" dirty="0"/>
              <a:t>method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79731-5F90-4C11-9761-9E306BA0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sequence of numbers in a given range 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Type: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range( stop 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    range( start, stop )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    range( start, stop, step )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36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63B5-94C9-4CF0-92AF-8611E904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173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len ( ) </a:t>
            </a:r>
            <a:r>
              <a:rPr lang="en-US" u="sng" dirty="0"/>
              <a:t>function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7CF6-53BF-43D4-9699-778815161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no of item in an object or from a sequence.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Common Syntax: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len ( &lt;name of the sequence&gt; )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3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5ED1-2B3A-4B4B-A6BF-7D18CE9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u="sng" dirty="0"/>
              <a:t> operator</a:t>
            </a:r>
            <a:endParaRPr lang="en-IN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505F28-DED4-4EAC-9E87-995ADA0487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5777" y="1690688"/>
            <a:ext cx="8962367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+mn-lt"/>
              </a:rPr>
              <a:t> operator in Python check and address a specified value is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A0C10"/>
                </a:solidFill>
                <a:effectLst/>
                <a:latin typeface="+mn-lt"/>
              </a:rPr>
              <a:t>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+mn-lt"/>
              </a:rPr>
              <a:t> sequence like string, list or tuple.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516CA-45C4-478F-B0A4-8A9EE7D96175}"/>
              </a:ext>
            </a:extLst>
          </p:cNvPr>
          <p:cNvSpPr txBox="1"/>
          <p:nvPr/>
        </p:nvSpPr>
        <p:spPr>
          <a:xfrm>
            <a:off x="935777" y="3016251"/>
            <a:ext cx="942428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Common Syntax: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sz="2800" dirty="0"/>
              <a:t>item_name  in &lt;name of the sequence&gt;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7188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183D-DBFC-4D89-8A2B-B755DA81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print ( ) </a:t>
            </a:r>
            <a:r>
              <a:rPr lang="en-US" u="sng" dirty="0"/>
              <a:t>function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D0FA8-BC74-442E-8498-247EEB5B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 ) function basically gives output of a program to user.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Common Syntaxes: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         print(&lt;name of the variable&gt;).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         print(“&lt;name of the string &gt;”).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         f string literal.</a:t>
            </a:r>
          </a:p>
          <a:p>
            <a:pPr marL="0" indent="0">
              <a:buNone/>
            </a:pPr>
            <a:r>
              <a:rPr lang="en-IN" dirty="0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1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PYTHON </vt:lpstr>
      <vt:lpstr>range ( ) method</vt:lpstr>
      <vt:lpstr>len ( ) function</vt:lpstr>
      <vt:lpstr>in operator</vt:lpstr>
      <vt:lpstr>print ( )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Devansh Singh</dc:creator>
  <cp:lastModifiedBy>Devansh Singh</cp:lastModifiedBy>
  <cp:revision>1</cp:revision>
  <dcterms:created xsi:type="dcterms:W3CDTF">2022-02-28T04:42:41Z</dcterms:created>
  <dcterms:modified xsi:type="dcterms:W3CDTF">2022-02-28T05:35:01Z</dcterms:modified>
</cp:coreProperties>
</file>