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8" r:id="rId3"/>
    <p:sldId id="270" r:id="rId4"/>
    <p:sldId id="278" r:id="rId5"/>
    <p:sldId id="279" r:id="rId6"/>
    <p:sldId id="282" r:id="rId7"/>
    <p:sldId id="267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8D9BD-8ADA-46B5-BD68-6DC730FF0C1D}" v="8" dt="2022-02-25T06:46:08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84B8D9BD-8ADA-46B5-BD68-6DC730FF0C1D}"/>
    <pc:docChg chg="undo custSel addSld delSld modSld">
      <pc:chgData name="Devansh Singh" userId="914271a125ac5560" providerId="LiveId" clId="{84B8D9BD-8ADA-46B5-BD68-6DC730FF0C1D}" dt="2022-02-28T08:16:28.648" v="2507" actId="47"/>
      <pc:docMkLst>
        <pc:docMk/>
      </pc:docMkLst>
      <pc:sldChg chg="new del">
        <pc:chgData name="Devansh Singh" userId="914271a125ac5560" providerId="LiveId" clId="{84B8D9BD-8ADA-46B5-BD68-6DC730FF0C1D}" dt="2022-02-24T11:05:44.300" v="2" actId="47"/>
        <pc:sldMkLst>
          <pc:docMk/>
          <pc:sldMk cId="3068818312" sldId="256"/>
        </pc:sldMkLst>
      </pc:sldChg>
      <pc:sldChg chg="modSp add mod">
        <pc:chgData name="Devansh Singh" userId="914271a125ac5560" providerId="LiveId" clId="{84B8D9BD-8ADA-46B5-BD68-6DC730FF0C1D}" dt="2022-02-24T11:05:52.271" v="19" actId="20577"/>
        <pc:sldMkLst>
          <pc:docMk/>
          <pc:sldMk cId="1743019398" sldId="258"/>
        </pc:sldMkLst>
        <pc:spChg chg="mod">
          <ac:chgData name="Devansh Singh" userId="914271a125ac5560" providerId="LiveId" clId="{84B8D9BD-8ADA-46B5-BD68-6DC730FF0C1D}" dt="2022-02-24T11:05:52.271" v="19" actId="20577"/>
          <ac:spMkLst>
            <pc:docMk/>
            <pc:sldMk cId="1743019398" sldId="258"/>
            <ac:spMk id="3" creationId="{7B841A1E-B41C-4C19-81FF-75A25A91A2C1}"/>
          </ac:spMkLst>
        </pc:spChg>
      </pc:sldChg>
      <pc:sldChg chg="addSp delSp modSp add mod">
        <pc:chgData name="Devansh Singh" userId="914271a125ac5560" providerId="LiveId" clId="{84B8D9BD-8ADA-46B5-BD68-6DC730FF0C1D}" dt="2022-02-25T06:46:08.883" v="2323"/>
        <pc:sldMkLst>
          <pc:docMk/>
          <pc:sldMk cId="3612297892" sldId="267"/>
        </pc:sldMkLst>
        <pc:spChg chg="add mod">
          <ac:chgData name="Devansh Singh" userId="914271a125ac5560" providerId="LiveId" clId="{84B8D9BD-8ADA-46B5-BD68-6DC730FF0C1D}" dt="2022-02-25T06:46:08.883" v="2323"/>
          <ac:spMkLst>
            <pc:docMk/>
            <pc:sldMk cId="3612297892" sldId="267"/>
            <ac:spMk id="3" creationId="{3DFFBC4B-C8CB-48E3-A110-80E740B9503C}"/>
          </ac:spMkLst>
        </pc:spChg>
        <pc:spChg chg="del mod">
          <ac:chgData name="Devansh Singh" userId="914271a125ac5560" providerId="LiveId" clId="{84B8D9BD-8ADA-46B5-BD68-6DC730FF0C1D}" dt="2022-02-25T05:10:11.135" v="1529"/>
          <ac:spMkLst>
            <pc:docMk/>
            <pc:sldMk cId="3612297892" sldId="267"/>
            <ac:spMk id="34" creationId="{27E16094-99AF-4CB3-BD39-93EEB2AF92C6}"/>
          </ac:spMkLst>
        </pc:spChg>
      </pc:sldChg>
      <pc:sldChg chg="modSp add mod">
        <pc:chgData name="Devansh Singh" userId="914271a125ac5560" providerId="LiveId" clId="{84B8D9BD-8ADA-46B5-BD68-6DC730FF0C1D}" dt="2022-02-28T07:22:52.234" v="2505" actId="20577"/>
        <pc:sldMkLst>
          <pc:docMk/>
          <pc:sldMk cId="4195295649" sldId="268"/>
        </pc:sldMkLst>
        <pc:spChg chg="mod">
          <ac:chgData name="Devansh Singh" userId="914271a125ac5560" providerId="LiveId" clId="{84B8D9BD-8ADA-46B5-BD68-6DC730FF0C1D}" dt="2022-02-28T07:22:52.234" v="2505" actId="20577"/>
          <ac:spMkLst>
            <pc:docMk/>
            <pc:sldMk cId="4195295649" sldId="268"/>
            <ac:spMk id="12" creationId="{DB8442B1-BD71-4ADC-B8CC-8492D4BB40E6}"/>
          </ac:spMkLst>
        </pc:spChg>
      </pc:sldChg>
      <pc:sldChg chg="add del">
        <pc:chgData name="Devansh Singh" userId="914271a125ac5560" providerId="LiveId" clId="{84B8D9BD-8ADA-46B5-BD68-6DC730FF0C1D}" dt="2022-02-24T12:20:58.975" v="1069" actId="47"/>
        <pc:sldMkLst>
          <pc:docMk/>
          <pc:sldMk cId="188112153" sldId="269"/>
        </pc:sldMkLst>
      </pc:sldChg>
      <pc:sldChg chg="modSp add mod">
        <pc:chgData name="Devansh Singh" userId="914271a125ac5560" providerId="LiveId" clId="{84B8D9BD-8ADA-46B5-BD68-6DC730FF0C1D}" dt="2022-02-24T11:58:01.200" v="452" actId="207"/>
        <pc:sldMkLst>
          <pc:docMk/>
          <pc:sldMk cId="1147995920" sldId="270"/>
        </pc:sldMkLst>
        <pc:spChg chg="mod">
          <ac:chgData name="Devansh Singh" userId="914271a125ac5560" providerId="LiveId" clId="{84B8D9BD-8ADA-46B5-BD68-6DC730FF0C1D}" dt="2022-02-24T11:13:26.223" v="162" actId="20577"/>
          <ac:spMkLst>
            <pc:docMk/>
            <pc:sldMk cId="1147995920" sldId="270"/>
            <ac:spMk id="2" creationId="{D6B6046B-4B7F-41F3-91AA-AE5AD61132FE}"/>
          </ac:spMkLst>
        </pc:spChg>
        <pc:spChg chg="mod">
          <ac:chgData name="Devansh Singh" userId="914271a125ac5560" providerId="LiveId" clId="{84B8D9BD-8ADA-46B5-BD68-6DC730FF0C1D}" dt="2022-02-24T11:58:01.200" v="452" actId="207"/>
          <ac:spMkLst>
            <pc:docMk/>
            <pc:sldMk cId="1147995920" sldId="270"/>
            <ac:spMk id="3" creationId="{F49BB90A-6F6A-41CB-92EB-6480287681CB}"/>
          </ac:spMkLst>
        </pc:spChg>
      </pc:sldChg>
      <pc:sldChg chg="add del">
        <pc:chgData name="Devansh Singh" userId="914271a125ac5560" providerId="LiveId" clId="{84B8D9BD-8ADA-46B5-BD68-6DC730FF0C1D}" dt="2022-02-24T12:20:58.975" v="1069" actId="47"/>
        <pc:sldMkLst>
          <pc:docMk/>
          <pc:sldMk cId="4259682263" sldId="271"/>
        </pc:sldMkLst>
      </pc:sldChg>
      <pc:sldChg chg="modSp add del mod">
        <pc:chgData name="Devansh Singh" userId="914271a125ac5560" providerId="LiveId" clId="{84B8D9BD-8ADA-46B5-BD68-6DC730FF0C1D}" dt="2022-02-24T12:20:58.975" v="1069" actId="47"/>
        <pc:sldMkLst>
          <pc:docMk/>
          <pc:sldMk cId="1924032975" sldId="272"/>
        </pc:sldMkLst>
        <pc:spChg chg="mod">
          <ac:chgData name="Devansh Singh" userId="914271a125ac5560" providerId="LiveId" clId="{84B8D9BD-8ADA-46B5-BD68-6DC730FF0C1D}" dt="2022-02-24T11:11:02.305" v="20" actId="20577"/>
          <ac:spMkLst>
            <pc:docMk/>
            <pc:sldMk cId="1924032975" sldId="272"/>
            <ac:spMk id="3" creationId="{33C0B17C-F218-480A-BC52-CF538166BE4A}"/>
          </ac:spMkLst>
        </pc:spChg>
      </pc:sldChg>
      <pc:sldChg chg="add del">
        <pc:chgData name="Devansh Singh" userId="914271a125ac5560" providerId="LiveId" clId="{84B8D9BD-8ADA-46B5-BD68-6DC730FF0C1D}" dt="2022-02-24T12:20:58.975" v="1069" actId="47"/>
        <pc:sldMkLst>
          <pc:docMk/>
          <pc:sldMk cId="1122781785" sldId="273"/>
        </pc:sldMkLst>
      </pc:sldChg>
      <pc:sldChg chg="add del">
        <pc:chgData name="Devansh Singh" userId="914271a125ac5560" providerId="LiveId" clId="{84B8D9BD-8ADA-46B5-BD68-6DC730FF0C1D}" dt="2022-02-24T12:20:58.975" v="1069" actId="47"/>
        <pc:sldMkLst>
          <pc:docMk/>
          <pc:sldMk cId="4113236215" sldId="274"/>
        </pc:sldMkLst>
      </pc:sldChg>
      <pc:sldChg chg="add del">
        <pc:chgData name="Devansh Singh" userId="914271a125ac5560" providerId="LiveId" clId="{84B8D9BD-8ADA-46B5-BD68-6DC730FF0C1D}" dt="2022-02-24T12:20:58.975" v="1069" actId="47"/>
        <pc:sldMkLst>
          <pc:docMk/>
          <pc:sldMk cId="87487825" sldId="276"/>
        </pc:sldMkLst>
      </pc:sldChg>
      <pc:sldChg chg="add del">
        <pc:chgData name="Devansh Singh" userId="914271a125ac5560" providerId="LiveId" clId="{84B8D9BD-8ADA-46B5-BD68-6DC730FF0C1D}" dt="2022-02-24T12:20:58.975" v="1069" actId="47"/>
        <pc:sldMkLst>
          <pc:docMk/>
          <pc:sldMk cId="3393752610" sldId="277"/>
        </pc:sldMkLst>
      </pc:sldChg>
      <pc:sldChg chg="addSp delSp modSp new mod">
        <pc:chgData name="Devansh Singh" userId="914271a125ac5560" providerId="LiveId" clId="{84B8D9BD-8ADA-46B5-BD68-6DC730FF0C1D}" dt="2022-02-24T12:10:29.578" v="1007" actId="21"/>
        <pc:sldMkLst>
          <pc:docMk/>
          <pc:sldMk cId="937240513" sldId="278"/>
        </pc:sldMkLst>
        <pc:spChg chg="mod">
          <ac:chgData name="Devansh Singh" userId="914271a125ac5560" providerId="LiveId" clId="{84B8D9BD-8ADA-46B5-BD68-6DC730FF0C1D}" dt="2022-02-24T12:03:55.140" v="755" actId="20577"/>
          <ac:spMkLst>
            <pc:docMk/>
            <pc:sldMk cId="937240513" sldId="278"/>
            <ac:spMk id="2" creationId="{D66C48DD-31AD-4879-82B4-F45F13249F4B}"/>
          </ac:spMkLst>
        </pc:spChg>
        <pc:spChg chg="mod">
          <ac:chgData name="Devansh Singh" userId="914271a125ac5560" providerId="LiveId" clId="{84B8D9BD-8ADA-46B5-BD68-6DC730FF0C1D}" dt="2022-02-24T12:06:30.585" v="801" actId="20577"/>
          <ac:spMkLst>
            <pc:docMk/>
            <pc:sldMk cId="937240513" sldId="278"/>
            <ac:spMk id="3" creationId="{741BEA73-F69E-4F58-80FF-67FF41B0B49E}"/>
          </ac:spMkLst>
        </pc:spChg>
        <pc:picChg chg="add mod">
          <ac:chgData name="Devansh Singh" userId="914271a125ac5560" providerId="LiveId" clId="{84B8D9BD-8ADA-46B5-BD68-6DC730FF0C1D}" dt="2022-02-24T12:04:23.987" v="764" actId="1076"/>
          <ac:picMkLst>
            <pc:docMk/>
            <pc:sldMk cId="937240513" sldId="278"/>
            <ac:picMk id="5" creationId="{1DAE4E39-6559-467E-9DB8-F2FE5F8183E0}"/>
          </ac:picMkLst>
        </pc:picChg>
        <pc:picChg chg="add del mod">
          <ac:chgData name="Devansh Singh" userId="914271a125ac5560" providerId="LiveId" clId="{84B8D9BD-8ADA-46B5-BD68-6DC730FF0C1D}" dt="2022-02-24T12:09:52.233" v="1002" actId="478"/>
          <ac:picMkLst>
            <pc:docMk/>
            <pc:sldMk cId="937240513" sldId="278"/>
            <ac:picMk id="6" creationId="{8788FCDE-AB1F-42FC-9E16-47244FCB36B3}"/>
          </ac:picMkLst>
        </pc:picChg>
        <pc:picChg chg="add del mod">
          <ac:chgData name="Devansh Singh" userId="914271a125ac5560" providerId="LiveId" clId="{84B8D9BD-8ADA-46B5-BD68-6DC730FF0C1D}" dt="2022-02-24T12:10:29.578" v="1007" actId="21"/>
          <ac:picMkLst>
            <pc:docMk/>
            <pc:sldMk cId="937240513" sldId="278"/>
            <ac:picMk id="8" creationId="{484B87E9-4965-44AE-838E-DB961DE8F52C}"/>
          </ac:picMkLst>
        </pc:picChg>
      </pc:sldChg>
      <pc:sldChg chg="addSp delSp modSp new mod">
        <pc:chgData name="Devansh Singh" userId="914271a125ac5560" providerId="LiveId" clId="{84B8D9BD-8ADA-46B5-BD68-6DC730FF0C1D}" dt="2022-02-24T12:11:47.952" v="1066" actId="20577"/>
        <pc:sldMkLst>
          <pc:docMk/>
          <pc:sldMk cId="2537806665" sldId="279"/>
        </pc:sldMkLst>
        <pc:spChg chg="mod">
          <ac:chgData name="Devansh Singh" userId="914271a125ac5560" providerId="LiveId" clId="{84B8D9BD-8ADA-46B5-BD68-6DC730FF0C1D}" dt="2022-02-24T12:05:05.853" v="780" actId="115"/>
          <ac:spMkLst>
            <pc:docMk/>
            <pc:sldMk cId="2537806665" sldId="279"/>
            <ac:spMk id="2" creationId="{585611A0-E77F-4044-A3AC-195F6CAFD397}"/>
          </ac:spMkLst>
        </pc:spChg>
        <pc:spChg chg="mod">
          <ac:chgData name="Devansh Singh" userId="914271a125ac5560" providerId="LiveId" clId="{84B8D9BD-8ADA-46B5-BD68-6DC730FF0C1D}" dt="2022-02-24T12:11:47.952" v="1066" actId="20577"/>
          <ac:spMkLst>
            <pc:docMk/>
            <pc:sldMk cId="2537806665" sldId="279"/>
            <ac:spMk id="3" creationId="{340FDE95-74F2-464A-BDB2-34ACACE3E016}"/>
          </ac:spMkLst>
        </pc:spChg>
        <pc:picChg chg="add del">
          <ac:chgData name="Devansh Singh" userId="914271a125ac5560" providerId="LiveId" clId="{84B8D9BD-8ADA-46B5-BD68-6DC730FF0C1D}" dt="2022-02-24T12:09:22.009" v="994" actId="21"/>
          <ac:picMkLst>
            <pc:docMk/>
            <pc:sldMk cId="2537806665" sldId="279"/>
            <ac:picMk id="5" creationId="{8AA8E051-BF93-445C-935C-61B4D61549C0}"/>
          </ac:picMkLst>
        </pc:picChg>
        <pc:picChg chg="add mod">
          <ac:chgData name="Devansh Singh" userId="914271a125ac5560" providerId="LiveId" clId="{84B8D9BD-8ADA-46B5-BD68-6DC730FF0C1D}" dt="2022-02-24T12:10:32.102" v="1008"/>
          <ac:picMkLst>
            <pc:docMk/>
            <pc:sldMk cId="2537806665" sldId="279"/>
            <ac:picMk id="6" creationId="{3FF3AE8C-9607-4EAE-B06F-42CBBB204333}"/>
          </ac:picMkLst>
        </pc:picChg>
      </pc:sldChg>
      <pc:sldChg chg="modSp new del mod">
        <pc:chgData name="Devansh Singh" userId="914271a125ac5560" providerId="LiveId" clId="{84B8D9BD-8ADA-46B5-BD68-6DC730FF0C1D}" dt="2022-02-28T08:16:19.997" v="2506" actId="47"/>
        <pc:sldMkLst>
          <pc:docMk/>
          <pc:sldMk cId="3865971187" sldId="280"/>
        </pc:sldMkLst>
        <pc:spChg chg="mod">
          <ac:chgData name="Devansh Singh" userId="914271a125ac5560" providerId="LiveId" clId="{84B8D9BD-8ADA-46B5-BD68-6DC730FF0C1D}" dt="2022-02-24T12:22:09.225" v="1072" actId="115"/>
          <ac:spMkLst>
            <pc:docMk/>
            <pc:sldMk cId="3865971187" sldId="280"/>
            <ac:spMk id="2" creationId="{24A918BF-9AFF-42DC-BDAA-45B7F25D8BDE}"/>
          </ac:spMkLst>
        </pc:spChg>
        <pc:spChg chg="mod">
          <ac:chgData name="Devansh Singh" userId="914271a125ac5560" providerId="LiveId" clId="{84B8D9BD-8ADA-46B5-BD68-6DC730FF0C1D}" dt="2022-02-25T06:50:43.963" v="2483" actId="1076"/>
          <ac:spMkLst>
            <pc:docMk/>
            <pc:sldMk cId="3865971187" sldId="280"/>
            <ac:spMk id="3" creationId="{47D5A5AC-68FC-4816-B571-DD97508864A2}"/>
          </ac:spMkLst>
        </pc:spChg>
      </pc:sldChg>
      <pc:sldChg chg="modSp new del mod">
        <pc:chgData name="Devansh Singh" userId="914271a125ac5560" providerId="LiveId" clId="{84B8D9BD-8ADA-46B5-BD68-6DC730FF0C1D}" dt="2022-02-28T08:16:28.648" v="2507" actId="47"/>
        <pc:sldMkLst>
          <pc:docMk/>
          <pc:sldMk cId="7683502" sldId="281"/>
        </pc:sldMkLst>
        <pc:spChg chg="mod">
          <ac:chgData name="Devansh Singh" userId="914271a125ac5560" providerId="LiveId" clId="{84B8D9BD-8ADA-46B5-BD68-6DC730FF0C1D}" dt="2022-02-25T05:13:59.730" v="1569" actId="115"/>
          <ac:spMkLst>
            <pc:docMk/>
            <pc:sldMk cId="7683502" sldId="281"/>
            <ac:spMk id="2" creationId="{94BDC654-3E41-4771-8BF7-1DB8007FDF1C}"/>
          </ac:spMkLst>
        </pc:spChg>
        <pc:spChg chg="mod">
          <ac:chgData name="Devansh Singh" userId="914271a125ac5560" providerId="LiveId" clId="{84B8D9BD-8ADA-46B5-BD68-6DC730FF0C1D}" dt="2022-02-25T05:09:35.986" v="1526" actId="20577"/>
          <ac:spMkLst>
            <pc:docMk/>
            <pc:sldMk cId="7683502" sldId="281"/>
            <ac:spMk id="3" creationId="{6E0C9199-D98C-4428-A590-9C5AF091131D}"/>
          </ac:spMkLst>
        </pc:spChg>
      </pc:sldChg>
      <pc:sldChg chg="new del">
        <pc:chgData name="Devansh Singh" userId="914271a125ac5560" providerId="LiveId" clId="{84B8D9BD-8ADA-46B5-BD68-6DC730FF0C1D}" dt="2022-02-24T12:20:58.975" v="1069" actId="47"/>
        <pc:sldMkLst>
          <pc:docMk/>
          <pc:sldMk cId="1950557622" sldId="281"/>
        </pc:sldMkLst>
      </pc:sldChg>
      <pc:sldChg chg="modSp new mod">
        <pc:chgData name="Devansh Singh" userId="914271a125ac5560" providerId="LiveId" clId="{84B8D9BD-8ADA-46B5-BD68-6DC730FF0C1D}" dt="2022-02-25T05:15:38.782" v="1591" actId="20577"/>
        <pc:sldMkLst>
          <pc:docMk/>
          <pc:sldMk cId="3201642651" sldId="282"/>
        </pc:sldMkLst>
        <pc:spChg chg="mod">
          <ac:chgData name="Devansh Singh" userId="914271a125ac5560" providerId="LiveId" clId="{84B8D9BD-8ADA-46B5-BD68-6DC730FF0C1D}" dt="2022-02-25T05:14:06.390" v="1570" actId="115"/>
          <ac:spMkLst>
            <pc:docMk/>
            <pc:sldMk cId="3201642651" sldId="282"/>
            <ac:spMk id="2" creationId="{E2E8A0AD-38DC-41F3-97D8-A700A6263D4D}"/>
          </ac:spMkLst>
        </pc:spChg>
        <pc:spChg chg="mod">
          <ac:chgData name="Devansh Singh" userId="914271a125ac5560" providerId="LiveId" clId="{84B8D9BD-8ADA-46B5-BD68-6DC730FF0C1D}" dt="2022-02-25T05:15:38.782" v="1591" actId="20577"/>
          <ac:spMkLst>
            <pc:docMk/>
            <pc:sldMk cId="3201642651" sldId="282"/>
            <ac:spMk id="3" creationId="{F03B7413-F4CC-47ED-9742-34A4F503D9FE}"/>
          </ac:spMkLst>
        </pc:spChg>
      </pc:sldChg>
      <pc:sldChg chg="modSp new mod">
        <pc:chgData name="Devansh Singh" userId="914271a125ac5560" providerId="LiveId" clId="{84B8D9BD-8ADA-46B5-BD68-6DC730FF0C1D}" dt="2022-02-25T05:18:34.762" v="1638" actId="115"/>
        <pc:sldMkLst>
          <pc:docMk/>
          <pc:sldMk cId="1043467575" sldId="283"/>
        </pc:sldMkLst>
        <pc:spChg chg="mod">
          <ac:chgData name="Devansh Singh" userId="914271a125ac5560" providerId="LiveId" clId="{84B8D9BD-8ADA-46B5-BD68-6DC730FF0C1D}" dt="2022-02-25T05:18:34.762" v="1638" actId="115"/>
          <ac:spMkLst>
            <pc:docMk/>
            <pc:sldMk cId="1043467575" sldId="283"/>
            <ac:spMk id="2" creationId="{9354E84D-6855-4B75-8556-A6DDCD086E5C}"/>
          </ac:spMkLst>
        </pc:spChg>
        <pc:spChg chg="mod">
          <ac:chgData name="Devansh Singh" userId="914271a125ac5560" providerId="LiveId" clId="{84B8D9BD-8ADA-46B5-BD68-6DC730FF0C1D}" dt="2022-02-25T05:17:56.225" v="1637" actId="5793"/>
          <ac:spMkLst>
            <pc:docMk/>
            <pc:sldMk cId="1043467575" sldId="283"/>
            <ac:spMk id="3" creationId="{DBA11902-1231-4F15-8C24-7C602D4FC0BB}"/>
          </ac:spMkLst>
        </pc:spChg>
      </pc:sldChg>
      <pc:sldChg chg="modSp new del mod">
        <pc:chgData name="Devansh Singh" userId="914271a125ac5560" providerId="LiveId" clId="{84B8D9BD-8ADA-46B5-BD68-6DC730FF0C1D}" dt="2022-02-28T08:16:19.997" v="2506" actId="47"/>
        <pc:sldMkLst>
          <pc:docMk/>
          <pc:sldMk cId="3253361479" sldId="284"/>
        </pc:sldMkLst>
        <pc:spChg chg="mod">
          <ac:chgData name="Devansh Singh" userId="914271a125ac5560" providerId="LiveId" clId="{84B8D9BD-8ADA-46B5-BD68-6DC730FF0C1D}" dt="2022-02-25T06:34:40.871" v="1661" actId="115"/>
          <ac:spMkLst>
            <pc:docMk/>
            <pc:sldMk cId="3253361479" sldId="284"/>
            <ac:spMk id="2" creationId="{C1CACEE3-2463-445B-9880-5515EE3AB3C8}"/>
          </ac:spMkLst>
        </pc:spChg>
        <pc:spChg chg="mod">
          <ac:chgData name="Devansh Singh" userId="914271a125ac5560" providerId="LiveId" clId="{84B8D9BD-8ADA-46B5-BD68-6DC730FF0C1D}" dt="2022-02-25T08:16:52.580" v="2486" actId="20577"/>
          <ac:spMkLst>
            <pc:docMk/>
            <pc:sldMk cId="3253361479" sldId="284"/>
            <ac:spMk id="3" creationId="{38A21595-90BA-493E-B799-F08D5926518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29:13.6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0,'0'14521,"0"-14476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7:45:15.9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3EC57-58B5-4536-B852-0994A367BD57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3E611-7E46-4C99-BB9D-9F4598806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https://www.w3schools.com/python/python_ref_string.asp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4D4A-4BFE-419D-9BCA-418636B26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9C63E-CCC6-48EA-B292-5CCEA34F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4DBF-EBC7-49F9-B0E4-B199300C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DE66-F6E4-4D6D-9672-71D9417C28D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B58C-542C-46FC-A11F-DA46444B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33074-BBAD-417C-A568-93AABE3E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44EA-1008-4956-A423-5CA334B5B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88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8398-99AD-4FD3-8934-F9AF6D99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076E6-9FF5-447A-B830-A645F5B25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50C2D-DB47-4EF4-928E-317D55A1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DE66-F6E4-4D6D-9672-71D9417C28D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0FF84-45A2-4D94-ABCA-42E4BEBA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02BF-DF44-4523-A566-2B4B5323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44EA-1008-4956-A423-5CA334B5B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8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F4FA5-7662-4873-BF50-881CF1CA5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79E00-0E91-4E29-B267-27A189953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2369-E4B8-4DA8-B0B0-50BDB9F1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DE66-F6E4-4D6D-9672-71D9417C28D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BA9B-C246-4F6B-B470-C6645C8C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23A75-A5F4-4A32-8519-4FB820A8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44EA-1008-4956-A423-5CA334B5B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AD3F-F2E3-4766-84FA-3FCEDA28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BD70-33E4-49A1-BC78-C82728B4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0B3D-BF6A-429A-A3B7-5141EA8B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DE66-F6E4-4D6D-9672-71D9417C28D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5C63-53B5-4CA9-B002-7ED2DC5A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405A-A86A-407C-B359-8C5684BF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44EA-1008-4956-A423-5CA334B5B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2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F256-5454-48FE-A23D-7BAE92CE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DBC-608E-49A9-92AA-86CF176FC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6876-03BD-4AB3-BCB0-ED207879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DE66-F6E4-4D6D-9672-71D9417C28D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CF463-0CEF-4A7A-A0B6-2AB29FE5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8070-E6E5-4E8C-8755-BB888072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44EA-1008-4956-A423-5CA334B5B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902C-9EE9-47FD-8816-528C35EC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95EA-A3B3-4558-A2E0-0D6C38A10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6B0C1-0CEB-48B4-88EE-402302AF3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DA493-0A41-49D7-88FF-861D4457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DE66-F6E4-4D6D-9672-71D9417C28D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9D09C-DE21-4F26-A984-27DC3A71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68100-711A-4FF4-AD5C-BD84DE72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44EA-1008-4956-A423-5CA334B5B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29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7EFE-5493-474C-80BF-4E463E2D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C9FB-3163-452D-A4F9-A0D22BCB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F9A8B-0C6B-4C2D-987B-C3E63ADA6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7C915-F2AB-443A-BA8D-29DB58A7B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3E408-9AB3-4A86-8863-2CEF308DF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F975F-BB41-47AD-8AF6-12AA2833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DE66-F6E4-4D6D-9672-71D9417C28D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6B4BC-2D30-43C7-B93C-65F18055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6227F-2A94-4F53-8650-2397CE3B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44EA-1008-4956-A423-5CA334B5B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1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9205-0FA8-4F6F-83C8-9CB4AC7A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5DAC7-ADA4-4643-AA7C-436302EF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DE66-F6E4-4D6D-9672-71D9417C28D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D9E5A-2E92-4DA7-8ED9-BF23437D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9D8D1-792E-4E7C-9730-0A4D1B79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44EA-1008-4956-A423-5CA334B5B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F3315-438D-451A-B05E-4758FC64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DE66-F6E4-4D6D-9672-71D9417C28D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E2797-1244-4FF7-B4EF-B94B978B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C3D51-5189-4BB6-8617-75A3821E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44EA-1008-4956-A423-5CA334B5B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8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986C-3CB0-4251-B43A-E57FF5DF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DAC9-B435-4F13-98C8-45CDFC12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089FC-F950-4536-9C91-B02AEAC11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654BC-3C73-40AD-A8B9-B1C6DA9B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DE66-F6E4-4D6D-9672-71D9417C28D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10EC8-2D86-4E09-83EA-042A4888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8F033-B6B1-4297-B01E-A422626A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44EA-1008-4956-A423-5CA334B5B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5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2F1A-A40B-48D0-BC5C-099747EB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7EA1-AAE2-45F5-9D44-DACC9FE3A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1764-953E-4AD4-AAF7-7447C1372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2B929-3C9A-4252-A948-049AF6DD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DE66-F6E4-4D6D-9672-71D9417C28D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833F9-644D-4E37-BD6B-4F551D33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75FCB-90E9-41C3-8FBB-B66AC916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44EA-1008-4956-A423-5CA334B5B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6E914-3A61-437D-8345-78F18E56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07A8-8BC3-4CD7-AC6F-CA3EFCBB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5BD63-C3DA-4D3E-9D90-5567C8567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DE66-F6E4-4D6D-9672-71D9417C28D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6086-BE63-43E8-9853-4B2790431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9722E-DB40-4A13-9984-09CDDF2D0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644EA-1008-4956-A423-5CA334B5B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NUL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8.xml"/><Relationship Id="rId5" Type="http://schemas.openxmlformats.org/officeDocument/2006/relationships/customXml" Target="../ink/ink4.xml"/><Relationship Id="rId10" Type="http://schemas.openxmlformats.org/officeDocument/2006/relationships/image" Target="../media/image8.png"/><Relationship Id="rId4" Type="http://schemas.openxmlformats.org/officeDocument/2006/relationships/image" Target="NULL"/><Relationship Id="rId9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how-to-pick-between-a-while-and-for-loop-14ef217c3776?source=post_page-----14ef217c3776-----------------------------------" TargetMode="External"/><Relationship Id="rId2" Type="http://schemas.openxmlformats.org/officeDocument/2006/relationships/hyperlink" Target="https://betterprogramming.pub/how-to-pick-between-a-while-and-for-loop-14ef217c377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LOOPS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31" y="1382598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89" y="2728739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8442B1-BD71-4ADC-B8CC-8492D4BB40E6}"/>
              </a:ext>
            </a:extLst>
          </p:cNvPr>
          <p:cNvSpPr txBox="1"/>
          <p:nvPr/>
        </p:nvSpPr>
        <p:spPr>
          <a:xfrm>
            <a:off x="4190033" y="2127065"/>
            <a:ext cx="65324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Loops in Python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While loop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For loop</a:t>
            </a:r>
          </a:p>
          <a:p>
            <a:endParaRPr lang="en-IN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B3A3F7-1D3E-4A43-A103-85F58C826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046B-4B7F-41F3-91AA-AE5AD611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LOOPS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B90A-6F6A-41CB-92EB-64802876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Loops are instruction which are performed multiple no of times to get a specific output.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Two loops in Python: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FOR loop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114799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48DD-31AD-4879-82B4-F45F1324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While Loop 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EA73-F69E-4F58-80FF-67FF41B0B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code in a while clause will be executed continuously till the condition in “while-statement” remains True.</a:t>
            </a:r>
          </a:p>
          <a:p>
            <a:r>
              <a:rPr lang="en-US" sz="2400" dirty="0"/>
              <a:t>SYNTAX  :     </a:t>
            </a:r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E4E39-6559-467E-9DB8-F2FE5F81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99" y="3228680"/>
            <a:ext cx="6480801" cy="110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11A0-E77F-4044-A3AC-195F6CAF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For Loop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DE95-74F2-464A-BDB2-34ACACE3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code within a for clause get executed as many times as specified by the user.</a:t>
            </a:r>
          </a:p>
          <a:p>
            <a:endParaRPr lang="en-US" dirty="0"/>
          </a:p>
          <a:p>
            <a:r>
              <a:rPr lang="en-US" dirty="0"/>
              <a:t>SYNTAX :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3AE8C-9607-4EAE-B06F-42CBBB20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98" y="3264031"/>
            <a:ext cx="6480801" cy="10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0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0AD-38DC-41F3-97D8-A700A626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While vs for loop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7413-F4CC-47ED-9742-34A4F503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Cheat-sheet</a:t>
            </a:r>
          </a:p>
          <a:p>
            <a:pPr marL="0" indent="0">
              <a:buNone/>
            </a:pPr>
            <a:endParaRPr lang="en-US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Use a for loop to iterate over an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Use a for loop when you know the loop should execute </a:t>
            </a:r>
            <a:r>
              <a:rPr lang="en-US" sz="2400" b="0" i="1" dirty="0">
                <a:solidFill>
                  <a:srgbClr val="292929"/>
                </a:solidFill>
                <a:effectLst/>
              </a:rPr>
              <a:t>n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 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Use a while loop for reading a file into a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Use a while loop when asking for user input.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Use a while loop when the increment value is nonstandard.[1]</a:t>
            </a:r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20164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BBF77-FF96-4407-BA6B-E9B6AFBA0551}"/>
              </a:ext>
            </a:extLst>
          </p:cNvPr>
          <p:cNvSpPr txBox="1"/>
          <p:nvPr/>
        </p:nvSpPr>
        <p:spPr>
          <a:xfrm>
            <a:off x="875489" y="1177047"/>
            <a:ext cx="299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SUMMARY</a:t>
            </a:r>
            <a:endParaRPr lang="en-IN" sz="40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14:cNvPr>
              <p14:cNvContentPartPr/>
              <p14:nvPr/>
            </p14:nvContentPartPr>
            <p14:xfrm>
              <a:off x="4256839" y="797576"/>
              <a:ext cx="360" cy="524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199" y="788576"/>
                <a:ext cx="180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14:cNvPr>
              <p14:cNvContentPartPr/>
              <p14:nvPr/>
            </p14:nvContentPartPr>
            <p14:xfrm>
              <a:off x="2392759" y="34432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119" y="3434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14:cNvPr>
              <p14:cNvContentPartPr/>
              <p14:nvPr/>
            </p14:nvContentPartPr>
            <p14:xfrm>
              <a:off x="1828639" y="30641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639" y="3055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14:cNvPr>
              <p14:cNvContentPartPr/>
              <p14:nvPr/>
            </p14:nvContentPartPr>
            <p14:xfrm>
              <a:off x="1293679" y="27721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679" y="2763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14:cNvPr>
              <p14:cNvContentPartPr/>
              <p14:nvPr/>
            </p14:nvContentPartPr>
            <p14:xfrm>
              <a:off x="6828679" y="38809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9679" y="3872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604D10A-F1BF-493B-9E4E-72C28047B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9" y="2277266"/>
            <a:ext cx="1935648" cy="21337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D1641A-6755-4B17-A595-FE534AFECFCE}"/>
                  </a:ext>
                </a:extLst>
              </p14:cNvPr>
              <p14:cNvContentPartPr/>
              <p14:nvPr/>
            </p14:nvContentPartPr>
            <p14:xfrm>
              <a:off x="7004125" y="222806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D1641A-6755-4B17-A595-FE534AFECF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41125" y="2165068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FFBC4B-C8CB-48E3-A110-80E740B9503C}"/>
              </a:ext>
            </a:extLst>
          </p:cNvPr>
          <p:cNvSpPr txBox="1"/>
          <p:nvPr/>
        </p:nvSpPr>
        <p:spPr>
          <a:xfrm>
            <a:off x="4256839" y="1517715"/>
            <a:ext cx="6790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Loops are instruction which are performed multiple no of times to get a specific output.</a:t>
            </a:r>
          </a:p>
          <a:p>
            <a:endParaRPr lang="en-IN" dirty="0"/>
          </a:p>
          <a:p>
            <a:r>
              <a:rPr lang="en-IN" dirty="0"/>
              <a:t>There are two types of loops: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while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361229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E84D-6855-4B75-8556-A6DDCD08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References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1902-1231-4F15-8C24-7C602D4F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/>
              <a:t>[1] </a:t>
            </a:r>
            <a:r>
              <a:rPr lang="en-US" sz="1800" b="1" i="0" dirty="0">
                <a:solidFill>
                  <a:srgbClr val="292929"/>
                </a:solidFill>
                <a:effectLst/>
                <a:latin typeface="sohne"/>
              </a:rPr>
              <a:t>How to Pick Between a While and For Loop, </a:t>
            </a:r>
            <a:r>
              <a:rPr lang="en-IN" sz="1800" dirty="0">
                <a:solidFill>
                  <a:srgbClr val="1A8917"/>
                </a:solidFill>
                <a:latin typeface="sohne"/>
              </a:rPr>
              <a:t>Jonathan Hsu,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1A8917"/>
                </a:solidFill>
                <a:latin typeface="sohne"/>
                <a:hlinkClick r:id="rId2"/>
              </a:rPr>
              <a:t>https://betterprogramming.pub/how-to-pick-between-a-while-and-for-loop-14ef217c3776</a:t>
            </a:r>
            <a:endParaRPr lang="en-IN" sz="1800" dirty="0">
              <a:solidFill>
                <a:srgbClr val="1A8917"/>
              </a:solidFill>
              <a:latin typeface="sohne"/>
            </a:endParaRPr>
          </a:p>
          <a:p>
            <a:pPr marL="0" indent="0" algn="l">
              <a:buNone/>
            </a:pPr>
            <a:br>
              <a:rPr lang="en-IN" b="0" i="0" u="none" strike="noStrike" dirty="0">
                <a:solidFill>
                  <a:srgbClr val="757575"/>
                </a:solidFill>
                <a:effectLst/>
                <a:latin typeface="sohne"/>
                <a:hlinkClick r:id="rId3"/>
              </a:rPr>
            </a:b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r>
              <a:rPr lang="en-IN" b="1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46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220</Words>
  <Application>Microsoft Office PowerPoint</Application>
  <PresentationFormat>Widescreen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sohne</vt:lpstr>
      <vt:lpstr>Office Theme</vt:lpstr>
      <vt:lpstr>PYTHON </vt:lpstr>
      <vt:lpstr>OBJECTIVES</vt:lpstr>
      <vt:lpstr>LOOPS</vt:lpstr>
      <vt:lpstr>While Loop </vt:lpstr>
      <vt:lpstr>For Loop</vt:lpstr>
      <vt:lpstr>While vs for loop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2022-02-24T11:05:37Z</dcterms:created>
  <dcterms:modified xsi:type="dcterms:W3CDTF">2022-02-28T08:16:28Z</dcterms:modified>
</cp:coreProperties>
</file>