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8" r:id="rId3"/>
    <p:sldId id="269" r:id="rId4"/>
    <p:sldId id="270" r:id="rId5"/>
    <p:sldId id="271" r:id="rId6"/>
    <p:sldId id="272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8EF63-327E-441D-9E0C-BA12275D7223}" v="4" dt="2022-02-25T19:51:18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79B8EF63-327E-441D-9E0C-BA12275D7223}"/>
    <pc:docChg chg="undo redo custSel addSld delSld modSld">
      <pc:chgData name="Devansh Singh" userId="914271a125ac5560" providerId="LiveId" clId="{79B8EF63-327E-441D-9E0C-BA12275D7223}" dt="2022-02-25T20:11:05.177" v="1303" actId="9405"/>
      <pc:docMkLst>
        <pc:docMk/>
      </pc:docMkLst>
      <pc:sldChg chg="new del">
        <pc:chgData name="Devansh Singh" userId="914271a125ac5560" providerId="LiveId" clId="{79B8EF63-327E-441D-9E0C-BA12275D7223}" dt="2022-02-25T19:46:36.993" v="2" actId="47"/>
        <pc:sldMkLst>
          <pc:docMk/>
          <pc:sldMk cId="3842554743" sldId="256"/>
        </pc:sldMkLst>
      </pc:sldChg>
      <pc:sldChg chg="modSp add mod">
        <pc:chgData name="Devansh Singh" userId="914271a125ac5560" providerId="LiveId" clId="{79B8EF63-327E-441D-9E0C-BA12275D7223}" dt="2022-02-25T19:48:47.663" v="125" actId="20577"/>
        <pc:sldMkLst>
          <pc:docMk/>
          <pc:sldMk cId="1743019398" sldId="258"/>
        </pc:sldMkLst>
        <pc:spChg chg="mod">
          <ac:chgData name="Devansh Singh" userId="914271a125ac5560" providerId="LiveId" clId="{79B8EF63-327E-441D-9E0C-BA12275D7223}" dt="2022-02-25T19:48:47.663" v="125" actId="20577"/>
          <ac:spMkLst>
            <pc:docMk/>
            <pc:sldMk cId="1743019398" sldId="258"/>
            <ac:spMk id="3" creationId="{7B841A1E-B41C-4C19-81FF-75A25A91A2C1}"/>
          </ac:spMkLst>
        </pc:spChg>
      </pc:sldChg>
      <pc:sldChg chg="addSp modSp add mod">
        <pc:chgData name="Devansh Singh" userId="914271a125ac5560" providerId="LiveId" clId="{79B8EF63-327E-441D-9E0C-BA12275D7223}" dt="2022-02-25T20:11:05.177" v="1303" actId="9405"/>
        <pc:sldMkLst>
          <pc:docMk/>
          <pc:sldMk cId="3612297892" sldId="267"/>
        </pc:sldMkLst>
        <pc:spChg chg="mod">
          <ac:chgData name="Devansh Singh" userId="914271a125ac5560" providerId="LiveId" clId="{79B8EF63-327E-441D-9E0C-BA12275D7223}" dt="2022-02-25T20:10:13.029" v="1302" actId="1076"/>
          <ac:spMkLst>
            <pc:docMk/>
            <pc:sldMk cId="3612297892" sldId="267"/>
            <ac:spMk id="3" creationId="{9CF162F7-6BC9-433B-AC19-057786A939D5}"/>
          </ac:spMkLst>
        </pc:spChg>
        <pc:inkChg chg="add">
          <ac:chgData name="Devansh Singh" userId="914271a125ac5560" providerId="LiveId" clId="{79B8EF63-327E-441D-9E0C-BA12275D7223}" dt="2022-02-25T20:11:05.177" v="1303" actId="9405"/>
          <ac:inkMkLst>
            <pc:docMk/>
            <pc:sldMk cId="3612297892" sldId="267"/>
            <ac:inkMk id="4" creationId="{8C9EABD6-A143-41AF-A86D-CEEBDFB7EB65}"/>
          </ac:inkMkLst>
        </pc:inkChg>
      </pc:sldChg>
      <pc:sldChg chg="modSp add mod">
        <pc:chgData name="Devansh Singh" userId="914271a125ac5560" providerId="LiveId" clId="{79B8EF63-327E-441D-9E0C-BA12275D7223}" dt="2022-02-25T19:47:51.060" v="64" actId="255"/>
        <pc:sldMkLst>
          <pc:docMk/>
          <pc:sldMk cId="4195295649" sldId="268"/>
        </pc:sldMkLst>
        <pc:spChg chg="mod">
          <ac:chgData name="Devansh Singh" userId="914271a125ac5560" providerId="LiveId" clId="{79B8EF63-327E-441D-9E0C-BA12275D7223}" dt="2022-02-25T19:47:51.060" v="64" actId="255"/>
          <ac:spMkLst>
            <pc:docMk/>
            <pc:sldMk cId="4195295649" sldId="268"/>
            <ac:spMk id="4" creationId="{E264D9EB-79F3-4A21-9D69-FBEBE6604048}"/>
          </ac:spMkLst>
        </pc:spChg>
      </pc:sldChg>
      <pc:sldChg chg="modSp new mod">
        <pc:chgData name="Devansh Singh" userId="914271a125ac5560" providerId="LiveId" clId="{79B8EF63-327E-441D-9E0C-BA12275D7223}" dt="2022-02-25T19:50:56.216" v="251" actId="20577"/>
        <pc:sldMkLst>
          <pc:docMk/>
          <pc:sldMk cId="997528460" sldId="269"/>
        </pc:sldMkLst>
        <pc:spChg chg="mod">
          <ac:chgData name="Devansh Singh" userId="914271a125ac5560" providerId="LiveId" clId="{79B8EF63-327E-441D-9E0C-BA12275D7223}" dt="2022-02-25T19:49:03.510" v="126" actId="115"/>
          <ac:spMkLst>
            <pc:docMk/>
            <pc:sldMk cId="997528460" sldId="269"/>
            <ac:spMk id="2" creationId="{BB79E1D4-41B0-4409-9FBC-3E54A9D0C60E}"/>
          </ac:spMkLst>
        </pc:spChg>
        <pc:spChg chg="mod">
          <ac:chgData name="Devansh Singh" userId="914271a125ac5560" providerId="LiveId" clId="{79B8EF63-327E-441D-9E0C-BA12275D7223}" dt="2022-02-25T19:50:56.216" v="251" actId="20577"/>
          <ac:spMkLst>
            <pc:docMk/>
            <pc:sldMk cId="997528460" sldId="269"/>
            <ac:spMk id="3" creationId="{2D1E011F-9653-40DC-BF9D-9EAF32DE6AE1}"/>
          </ac:spMkLst>
        </pc:spChg>
      </pc:sldChg>
      <pc:sldChg chg="addSp modSp new mod">
        <pc:chgData name="Devansh Singh" userId="914271a125ac5560" providerId="LiveId" clId="{79B8EF63-327E-441D-9E0C-BA12275D7223}" dt="2022-02-25T20:04:11.425" v="639" actId="255"/>
        <pc:sldMkLst>
          <pc:docMk/>
          <pc:sldMk cId="1624872704" sldId="270"/>
        </pc:sldMkLst>
        <pc:spChg chg="mod">
          <ac:chgData name="Devansh Singh" userId="914271a125ac5560" providerId="LiveId" clId="{79B8EF63-327E-441D-9E0C-BA12275D7223}" dt="2022-02-25T19:51:18.037" v="259"/>
          <ac:spMkLst>
            <pc:docMk/>
            <pc:sldMk cId="1624872704" sldId="270"/>
            <ac:spMk id="2" creationId="{AB0D283C-21A8-4613-8CB8-1B4AB78D81A8}"/>
          </ac:spMkLst>
        </pc:spChg>
        <pc:spChg chg="mod">
          <ac:chgData name="Devansh Singh" userId="914271a125ac5560" providerId="LiveId" clId="{79B8EF63-327E-441D-9E0C-BA12275D7223}" dt="2022-02-25T20:04:11.425" v="639" actId="255"/>
          <ac:spMkLst>
            <pc:docMk/>
            <pc:sldMk cId="1624872704" sldId="270"/>
            <ac:spMk id="3" creationId="{FB16C007-DB57-4BA7-9B61-DF2C8AFCC3DB}"/>
          </ac:spMkLst>
        </pc:spChg>
        <pc:picChg chg="add mod">
          <ac:chgData name="Devansh Singh" userId="914271a125ac5560" providerId="LiveId" clId="{79B8EF63-327E-441D-9E0C-BA12275D7223}" dt="2022-02-25T19:53:52.960" v="359" actId="1076"/>
          <ac:picMkLst>
            <pc:docMk/>
            <pc:sldMk cId="1624872704" sldId="270"/>
            <ac:picMk id="5" creationId="{F10A7C1E-9D9C-42B9-9868-49A1592C2DD7}"/>
          </ac:picMkLst>
        </pc:picChg>
      </pc:sldChg>
      <pc:sldChg chg="addSp modSp new mod">
        <pc:chgData name="Devansh Singh" userId="914271a125ac5560" providerId="LiveId" clId="{79B8EF63-327E-441D-9E0C-BA12275D7223}" dt="2022-02-25T19:56:57.969" v="620" actId="313"/>
        <pc:sldMkLst>
          <pc:docMk/>
          <pc:sldMk cId="704189932" sldId="271"/>
        </pc:sldMkLst>
        <pc:spChg chg="mod">
          <ac:chgData name="Devansh Singh" userId="914271a125ac5560" providerId="LiveId" clId="{79B8EF63-327E-441D-9E0C-BA12275D7223}" dt="2022-02-25T19:54:04.834" v="369" actId="115"/>
          <ac:spMkLst>
            <pc:docMk/>
            <pc:sldMk cId="704189932" sldId="271"/>
            <ac:spMk id="2" creationId="{AB97E094-657A-4DC5-A05E-9A520B7ED14B}"/>
          </ac:spMkLst>
        </pc:spChg>
        <pc:spChg chg="mod">
          <ac:chgData name="Devansh Singh" userId="914271a125ac5560" providerId="LiveId" clId="{79B8EF63-327E-441D-9E0C-BA12275D7223}" dt="2022-02-25T19:56:57.969" v="620" actId="313"/>
          <ac:spMkLst>
            <pc:docMk/>
            <pc:sldMk cId="704189932" sldId="271"/>
            <ac:spMk id="3" creationId="{0085EEAA-8703-4144-ACFD-3C8D011EF1DA}"/>
          </ac:spMkLst>
        </pc:spChg>
        <pc:picChg chg="add mod">
          <ac:chgData name="Devansh Singh" userId="914271a125ac5560" providerId="LiveId" clId="{79B8EF63-327E-441D-9E0C-BA12275D7223}" dt="2022-02-25T19:56:53.768" v="619" actId="1076"/>
          <ac:picMkLst>
            <pc:docMk/>
            <pc:sldMk cId="704189932" sldId="271"/>
            <ac:picMk id="5" creationId="{AFFA8773-5A81-4786-A7B3-35F6526AF7E0}"/>
          </ac:picMkLst>
        </pc:picChg>
      </pc:sldChg>
      <pc:sldChg chg="addSp modSp new mod">
        <pc:chgData name="Devansh Singh" userId="914271a125ac5560" providerId="LiveId" clId="{79B8EF63-327E-441D-9E0C-BA12275D7223}" dt="2022-02-25T20:07:30.984" v="868" actId="1076"/>
        <pc:sldMkLst>
          <pc:docMk/>
          <pc:sldMk cId="745798722" sldId="272"/>
        </pc:sldMkLst>
        <pc:spChg chg="mod">
          <ac:chgData name="Devansh Singh" userId="914271a125ac5560" providerId="LiveId" clId="{79B8EF63-327E-441D-9E0C-BA12275D7223}" dt="2022-02-25T20:01:22.793" v="628" actId="115"/>
          <ac:spMkLst>
            <pc:docMk/>
            <pc:sldMk cId="745798722" sldId="272"/>
            <ac:spMk id="2" creationId="{AF74CA4F-89F2-446C-A388-6E031B07FC4D}"/>
          </ac:spMkLst>
        </pc:spChg>
        <pc:spChg chg="mod">
          <ac:chgData name="Devansh Singh" userId="914271a125ac5560" providerId="LiveId" clId="{79B8EF63-327E-441D-9E0C-BA12275D7223}" dt="2022-02-25T20:06:32.336" v="864" actId="20577"/>
          <ac:spMkLst>
            <pc:docMk/>
            <pc:sldMk cId="745798722" sldId="272"/>
            <ac:spMk id="3" creationId="{A2E548A8-2C72-429D-9752-FB7AA8E48B9E}"/>
          </ac:spMkLst>
        </pc:spChg>
        <pc:picChg chg="add mod">
          <ac:chgData name="Devansh Singh" userId="914271a125ac5560" providerId="LiveId" clId="{79B8EF63-327E-441D-9E0C-BA12275D7223}" dt="2022-02-25T20:07:30.984" v="868" actId="1076"/>
          <ac:picMkLst>
            <pc:docMk/>
            <pc:sldMk cId="745798722" sldId="272"/>
            <ac:picMk id="5" creationId="{A6ADBC9C-57F0-47A4-9BC7-817ABFBFFB4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5T20:11:05.17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0,'0'12575,"0"-12547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5T07:10:31.61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1,'0'13463,"0"-13443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29:13.6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0,'0'14521,"0"-14476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0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3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7:45:15.9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68288-9F2D-44F3-8416-7DA6B2D0C7D6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13E9F-D7D1-4222-8FF1-AF25FF0B9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10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https://www.w3schools.com/python/python_ref_string.asp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B1FF-22F4-4D22-9F46-1B0C00D00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21147-B04D-4126-9A1B-7EF9F9927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5F86F-6D9B-48F4-A901-D17DF7A0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ED97-3DCB-4729-A82D-FEEDCA69D27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6010D-6A39-4F73-9E36-2A988540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7E4F7-E822-4790-BE4A-D35B237B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4CB1-8762-4681-A5C8-2D8AF358E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2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4282-7E8D-44EA-9BB5-C52708BB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20FF4-C150-4D18-BA57-876E2A21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AF16-4ED7-4A9C-8453-0DC5DD78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ED97-3DCB-4729-A82D-FEEDCA69D27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3CA5-B187-4B46-8060-7A537146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2B57-AE58-40EE-8A9F-6A76D00F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4CB1-8762-4681-A5C8-2D8AF358E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56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3A518-7D5F-4B5E-A8DF-C8703A917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2C51F-F64E-4BA5-BF4C-3823FD25E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94AC9-56CA-4A51-9BDE-3AC9BCD8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ED97-3DCB-4729-A82D-FEEDCA69D27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6CBDF-7E01-4CEC-B118-367D87D8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EFF0-EF34-4D90-A4D4-A09D19AB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4CB1-8762-4681-A5C8-2D8AF358E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07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C0FC-D5BA-45AB-AA61-D1A965F2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25CD-7CA6-4110-8C25-E8118E97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C6768-0053-4AC6-AAFC-C4E7986D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ED97-3DCB-4729-A82D-FEEDCA69D27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8E10-F420-4465-931D-1169FEFF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B4580-7313-47DF-83A6-1AA785C4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4CB1-8762-4681-A5C8-2D8AF358E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0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B917-13B1-443E-AB69-46F37BD4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F09FA-3B9B-42F2-8E1F-08584C083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3DCCE-9E79-4A83-B0CB-7D537848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ED97-3DCB-4729-A82D-FEEDCA69D27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CCB16-C70D-40AC-BFE3-38E3B2C7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54699-0CD6-402F-921E-E27FAFD8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4CB1-8762-4681-A5C8-2D8AF358E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77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5196-8714-4807-90A2-8EBC86B1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FFDE-79F4-4244-99C4-76531A1B4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32173-0E0F-4A83-B71C-5ECDA8B7E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4BBB0-3A25-48BA-A81B-014A5289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ED97-3DCB-4729-A82D-FEEDCA69D27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727F-544C-479F-8DBD-8190A8A3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390F-3059-4B7D-B0B9-6324A96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4CB1-8762-4681-A5C8-2D8AF358E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28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57ED-D756-4D36-B291-A651D2C5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992E6-B1CD-4645-8A5C-99AB38A08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6B797-4B95-4F5A-A349-C99F91EE6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0FA3B-8FBC-42D7-9013-1BD2141CB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B006A-91FF-4907-9FB4-874B1CED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C0146-4DA5-43F0-BEDF-0A0C50B4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ED97-3DCB-4729-A82D-FEEDCA69D27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4AE91-55F7-46EE-B891-F2F2930E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4209B-9D07-4B69-84F2-74F062B6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4CB1-8762-4681-A5C8-2D8AF358E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7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4666-2CB3-4E18-87B7-4AC16BA6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34250-7CAC-47D0-9B99-84151C56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ED97-3DCB-4729-A82D-FEEDCA69D27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F2D8C-708C-4206-A55C-271E6B0C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81CCB-8B2B-43F8-AC15-9D97ECF9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4CB1-8762-4681-A5C8-2D8AF358E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52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CA255-1953-4F91-B9F1-E0B723B1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ED97-3DCB-4729-A82D-FEEDCA69D27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4F10A-D371-4FB3-BF2B-BD170B2F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12467-06EB-44D6-BEC9-6739630D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4CB1-8762-4681-A5C8-2D8AF358E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3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C6EE-D011-4A77-B249-DC7A528F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E45E-E9D1-46FF-88FA-4068BA58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A1587-065F-4C88-88EB-87896024B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97201-264C-426E-90E7-B20E5F01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ED97-3DCB-4729-A82D-FEEDCA69D27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E17FA-908B-410D-8D1B-4D96C03A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B5994-5647-4871-8047-A8ED4CD0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4CB1-8762-4681-A5C8-2D8AF358E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0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3E1F-5AB7-4873-AEF5-2F1D9A27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4C5FE-0DDB-45E6-887D-011E92C2B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033B-2E75-422D-982A-E6B2C153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5BB13-2AF2-46A5-9E9E-9A36F94B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ED97-3DCB-4729-A82D-FEEDCA69D27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1CC39-0C48-4770-A39C-88DB2D73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9A7D2-BC32-4EE8-84C1-F8E3804E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4CB1-8762-4681-A5C8-2D8AF358E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62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54A87-B8B4-442B-B69B-A1AC669F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42285-53BA-4010-A78E-0AD793C2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3CB4D-5251-417B-B321-853073791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0ED97-3DCB-4729-A82D-FEEDCA69D27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9B16-2E2F-465C-9AFA-B2D0F94AF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E61B-632F-47E1-928C-42B373318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64CB1-8762-4681-A5C8-2D8AF358E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4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NULL"/><Relationship Id="rId10" Type="http://schemas.openxmlformats.org/officeDocument/2006/relationships/customXml" Target="../ink/ink3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10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9.xml"/><Relationship Id="rId5" Type="http://schemas.openxmlformats.org/officeDocument/2006/relationships/customXml" Target="../ink/ink5.xml"/><Relationship Id="rId10" Type="http://schemas.openxmlformats.org/officeDocument/2006/relationships/image" Target="../media/image10.png"/><Relationship Id="rId4" Type="http://schemas.openxmlformats.org/officeDocument/2006/relationships/image" Target="NULL"/><Relationship Id="rId9" Type="http://schemas.openxmlformats.org/officeDocument/2006/relationships/customXml" Target="../ink/ink8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76" y="4057745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PYTHON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376" y="5146081"/>
            <a:ext cx="9440034" cy="621614"/>
          </a:xfrm>
        </p:spPr>
        <p:txBody>
          <a:bodyPr>
            <a:normAutofit/>
          </a:bodyPr>
          <a:lstStyle/>
          <a:p>
            <a:r>
              <a:rPr lang="en-US" sz="3200" dirty="0"/>
              <a:t>Loop Control Statements</a:t>
            </a:r>
            <a:endParaRPr lang="en-IN" sz="3200" dirty="0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98" y="1099794"/>
            <a:ext cx="3243426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OBJECTIVES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64" y="2634471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BB3A3F7-1D3E-4A43-A103-85F58C8261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174335-060F-4F06-9436-316C59556148}"/>
                  </a:ext>
                </a:extLst>
              </p14:cNvPr>
              <p14:cNvContentPartPr/>
              <p14:nvPr/>
            </p14:nvContentPartPr>
            <p14:xfrm>
              <a:off x="4088153" y="1064732"/>
              <a:ext cx="360" cy="485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174335-060F-4F06-9436-316C595561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3833" y="1060412"/>
                <a:ext cx="9000" cy="48628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64D9EB-79F3-4A21-9D69-FBEBE6604048}"/>
              </a:ext>
            </a:extLst>
          </p:cNvPr>
          <p:cNvSpPr txBox="1"/>
          <p:nvPr/>
        </p:nvSpPr>
        <p:spPr>
          <a:xfrm>
            <a:off x="4790922" y="1585019"/>
            <a:ext cx="67477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About Python loop Control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Break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E1D4-41B0-4409-9FBC-3E54A9D0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Loop Control Statements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011F-9653-40DC-BF9D-9EAF32DE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Loop control statements change execution of 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the loop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from its normal sequence.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Python supports following control statements:</a:t>
            </a:r>
          </a:p>
          <a:p>
            <a:pPr marL="0" indent="0">
              <a:buNone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urw-din"/>
              </a:rPr>
              <a:t>Break</a:t>
            </a: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urw-din"/>
              </a:rPr>
              <a:t>Continue</a:t>
            </a: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urw-din"/>
              </a:rPr>
              <a:t>Pass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99752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283C-21A8-4613-8CB8-1B4AB78D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BREAK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C007-DB57-4BA7-9B61-DF2C8AFC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Break statement terminates the loop in which they are present: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IN" dirty="0"/>
              <a:t>Example: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A7C1E-9D9C-42B9-9868-49A1592C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09" y="2517739"/>
            <a:ext cx="4843234" cy="34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7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E094-657A-4DC5-A05E-9A520B7E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CONTINUE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EEAA-8703-4144-ACFD-3C8D011E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the condition for continue in satisfied then that step of the iteration is skipped or not included, and execution moves on to the next iteration of loop.</a:t>
            </a:r>
          </a:p>
          <a:p>
            <a:pPr marL="0" indent="0">
              <a:buNone/>
            </a:pPr>
            <a:r>
              <a:rPr lang="en-US" sz="2400" dirty="0"/>
              <a:t>Example: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A8773-5A81-4786-A7B3-35F6526A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917" y="2758235"/>
            <a:ext cx="6317440" cy="332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8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CA4F-89F2-446C-A388-6E031B07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PASS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48A8-2C72-429D-9752-FB7AA8E4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python pass is a null statement and don’t do anything, they are basically placed so that the programmer can code at that place in future.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DBC9C-57F0-47A4-9BC7-817ABFBF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501" y="2567492"/>
            <a:ext cx="5478679" cy="336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9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BBF77-FF96-4407-BA6B-E9B6AFBA0551}"/>
              </a:ext>
            </a:extLst>
          </p:cNvPr>
          <p:cNvSpPr txBox="1"/>
          <p:nvPr/>
        </p:nvSpPr>
        <p:spPr>
          <a:xfrm>
            <a:off x="875489" y="1177047"/>
            <a:ext cx="2996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SUMMARY</a:t>
            </a:r>
            <a:endParaRPr lang="en-IN" sz="40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14:cNvPr>
              <p14:cNvContentPartPr/>
              <p14:nvPr/>
            </p14:nvContentPartPr>
            <p14:xfrm>
              <a:off x="4256839" y="797576"/>
              <a:ext cx="360" cy="524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199" y="788576"/>
                <a:ext cx="18000" cy="52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14:cNvPr>
              <p14:cNvContentPartPr/>
              <p14:nvPr/>
            </p14:nvContentPartPr>
            <p14:xfrm>
              <a:off x="2392759" y="34432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119" y="34342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14:cNvPr>
              <p14:cNvContentPartPr/>
              <p14:nvPr/>
            </p14:nvContentPartPr>
            <p14:xfrm>
              <a:off x="1828639" y="30641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639" y="3055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14:cNvPr>
              <p14:cNvContentPartPr/>
              <p14:nvPr/>
            </p14:nvContentPartPr>
            <p14:xfrm>
              <a:off x="1293679" y="27721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4679" y="27635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14:cNvPr>
              <p14:cNvContentPartPr/>
              <p14:nvPr/>
            </p14:nvContentPartPr>
            <p14:xfrm>
              <a:off x="6828679" y="388097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9679" y="38723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5604D10A-F1BF-493B-9E4E-72C28047B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9" y="2277266"/>
            <a:ext cx="1935648" cy="21337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D1641A-6755-4B17-A595-FE534AFECFCE}"/>
                  </a:ext>
                </a:extLst>
              </p14:cNvPr>
              <p14:cNvContentPartPr/>
              <p14:nvPr/>
            </p14:nvContentPartPr>
            <p14:xfrm>
              <a:off x="7004125" y="222806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D1641A-6755-4B17-A595-FE534AFECF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41125" y="2165068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CF162F7-6BC9-433B-AC19-057786A939D5}"/>
              </a:ext>
            </a:extLst>
          </p:cNvPr>
          <p:cNvSpPr txBox="1"/>
          <p:nvPr/>
        </p:nvSpPr>
        <p:spPr>
          <a:xfrm>
            <a:off x="4406569" y="1157153"/>
            <a:ext cx="585368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loop control statement help us to manage loops such as breaking out of loop or skipping an iterations.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Break statement makes the loop terminates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Continue statement skips the corresponding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Pass do nothing.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9EABD6-A143-41AF-A86D-CEEBDFB7EB65}"/>
                  </a:ext>
                </a:extLst>
              </p14:cNvPr>
              <p14:cNvContentPartPr/>
              <p14:nvPr/>
            </p14:nvContentPartPr>
            <p14:xfrm>
              <a:off x="3965033" y="913892"/>
              <a:ext cx="360" cy="453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9EABD6-A143-41AF-A86D-CEEBDFB7EB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60713" y="909572"/>
                <a:ext cx="9000" cy="45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29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173</Words>
  <Application>Microsoft Office PowerPoint</Application>
  <PresentationFormat>Widescreen</PresentationFormat>
  <Paragraphs>39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urw-din</vt:lpstr>
      <vt:lpstr>Office Theme</vt:lpstr>
      <vt:lpstr>PYTHON </vt:lpstr>
      <vt:lpstr>OBJECTIVES</vt:lpstr>
      <vt:lpstr>Loop Control Statements</vt:lpstr>
      <vt:lpstr>BREAK</vt:lpstr>
      <vt:lpstr>CONTINUE</vt:lpstr>
      <vt:lpstr>PASS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Devansh Singh</dc:creator>
  <cp:lastModifiedBy>Devansh Singh</cp:lastModifiedBy>
  <cp:revision>1</cp:revision>
  <dcterms:created xsi:type="dcterms:W3CDTF">2022-02-25T19:46:23Z</dcterms:created>
  <dcterms:modified xsi:type="dcterms:W3CDTF">2022-02-25T20:11:14Z</dcterms:modified>
</cp:coreProperties>
</file>