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ABD18-59B0-499D-8406-BE8CE6BFF43A}" v="25" dt="2022-02-25T19:39:40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4FBABD18-59B0-499D-8406-BE8CE6BFF43A}"/>
    <pc:docChg chg="undo redo custSel addSld delSld modSld sldOrd">
      <pc:chgData name="Devansh Singh" userId="914271a125ac5560" providerId="LiveId" clId="{4FBABD18-59B0-499D-8406-BE8CE6BFF43A}" dt="2022-02-28T10:37:13.036" v="2887"/>
      <pc:docMkLst>
        <pc:docMk/>
      </pc:docMkLst>
      <pc:sldChg chg="new add del">
        <pc:chgData name="Devansh Singh" userId="914271a125ac5560" providerId="LiveId" clId="{4FBABD18-59B0-499D-8406-BE8CE6BFF43A}" dt="2022-02-25T07:09:48.133" v="31" actId="47"/>
        <pc:sldMkLst>
          <pc:docMk/>
          <pc:sldMk cId="3976338368" sldId="256"/>
        </pc:sldMkLst>
      </pc:sldChg>
      <pc:sldChg chg="modSp add mod">
        <pc:chgData name="Devansh Singh" userId="914271a125ac5560" providerId="LiveId" clId="{4FBABD18-59B0-499D-8406-BE8CE6BFF43A}" dt="2022-02-25T07:09:46.940" v="27" actId="20577"/>
        <pc:sldMkLst>
          <pc:docMk/>
          <pc:sldMk cId="1743019398" sldId="258"/>
        </pc:sldMkLst>
        <pc:spChg chg="mod">
          <ac:chgData name="Devansh Singh" userId="914271a125ac5560" providerId="LiveId" clId="{4FBABD18-59B0-499D-8406-BE8CE6BFF43A}" dt="2022-02-25T07:09:46.940" v="27" actId="20577"/>
          <ac:spMkLst>
            <pc:docMk/>
            <pc:sldMk cId="1743019398" sldId="258"/>
            <ac:spMk id="3" creationId="{7B841A1E-B41C-4C19-81FF-75A25A91A2C1}"/>
          </ac:spMkLst>
        </pc:spChg>
      </pc:sldChg>
      <pc:sldChg chg="addSp delSp modSp add mod">
        <pc:chgData name="Devansh Singh" userId="914271a125ac5560" providerId="LiveId" clId="{4FBABD18-59B0-499D-8406-BE8CE6BFF43A}" dt="2022-02-25T19:43:35.371" v="2879" actId="20577"/>
        <pc:sldMkLst>
          <pc:docMk/>
          <pc:sldMk cId="3612297892" sldId="267"/>
        </pc:sldMkLst>
        <pc:spChg chg="add mod">
          <ac:chgData name="Devansh Singh" userId="914271a125ac5560" providerId="LiveId" clId="{4FBABD18-59B0-499D-8406-BE8CE6BFF43A}" dt="2022-02-25T19:43:35.371" v="2879" actId="20577"/>
          <ac:spMkLst>
            <pc:docMk/>
            <pc:sldMk cId="3612297892" sldId="267"/>
            <ac:spMk id="3" creationId="{9CF162F7-6BC9-433B-AC19-057786A939D5}"/>
          </ac:spMkLst>
        </pc:spChg>
        <pc:spChg chg="del mod">
          <ac:chgData name="Devansh Singh" userId="914271a125ac5560" providerId="LiveId" clId="{4FBABD18-59B0-499D-8406-BE8CE6BFF43A}" dt="2022-02-25T07:37:15.931" v="366"/>
          <ac:spMkLst>
            <pc:docMk/>
            <pc:sldMk cId="3612297892" sldId="267"/>
            <ac:spMk id="34" creationId="{27E16094-99AF-4CB3-BD39-93EEB2AF92C6}"/>
          </ac:spMkLst>
        </pc:spChg>
      </pc:sldChg>
      <pc:sldChg chg="addSp delSp modSp add mod ord">
        <pc:chgData name="Devansh Singh" userId="914271a125ac5560" providerId="LiveId" clId="{4FBABD18-59B0-499D-8406-BE8CE6BFF43A}" dt="2022-02-28T10:37:13.036" v="2887"/>
        <pc:sldMkLst>
          <pc:docMk/>
          <pc:sldMk cId="4195295649" sldId="268"/>
        </pc:sldMkLst>
        <pc:spChg chg="mod">
          <ac:chgData name="Devansh Singh" userId="914271a125ac5560" providerId="LiveId" clId="{4FBABD18-59B0-499D-8406-BE8CE6BFF43A}" dt="2022-02-25T07:09:55.968" v="33" actId="1076"/>
          <ac:spMkLst>
            <pc:docMk/>
            <pc:sldMk cId="4195295649" sldId="268"/>
            <ac:spMk id="2" creationId="{EB083C3D-2577-4B15-A942-32826ECC1F59}"/>
          </ac:spMkLst>
        </pc:spChg>
        <pc:spChg chg="add mod">
          <ac:chgData name="Devansh Singh" userId="914271a125ac5560" providerId="LiveId" clId="{4FBABD18-59B0-499D-8406-BE8CE6BFF43A}" dt="2022-02-28T10:37:09.004" v="2885" actId="20577"/>
          <ac:spMkLst>
            <pc:docMk/>
            <pc:sldMk cId="4195295649" sldId="268"/>
            <ac:spMk id="4" creationId="{E264D9EB-79F3-4A21-9D69-FBEBE6604048}"/>
          </ac:spMkLst>
        </pc:spChg>
        <pc:spChg chg="add del mod">
          <ac:chgData name="Devansh Singh" userId="914271a125ac5560" providerId="LiveId" clId="{4FBABD18-59B0-499D-8406-BE8CE6BFF43A}" dt="2022-02-25T07:09:47.357" v="29" actId="47"/>
          <ac:spMkLst>
            <pc:docMk/>
            <pc:sldMk cId="4195295649" sldId="268"/>
            <ac:spMk id="12" creationId="{DB8442B1-BD71-4ADC-B8CC-8492D4BB40E6}"/>
          </ac:spMkLst>
        </pc:spChg>
        <pc:picChg chg="mod">
          <ac:chgData name="Devansh Singh" userId="914271a125ac5560" providerId="LiveId" clId="{4FBABD18-59B0-499D-8406-BE8CE6BFF43A}" dt="2022-02-25T07:09:59.398" v="34" actId="1076"/>
          <ac:picMkLst>
            <pc:docMk/>
            <pc:sldMk cId="4195295649" sldId="268"/>
            <ac:picMk id="5" creationId="{2D6AEEF0-2E0A-4505-AC4E-34318C150DF2}"/>
          </ac:picMkLst>
        </pc:picChg>
        <pc:inkChg chg="add">
          <ac:chgData name="Devansh Singh" userId="914271a125ac5560" providerId="LiveId" clId="{4FBABD18-59B0-499D-8406-BE8CE6BFF43A}" dt="2022-02-25T07:10:31.620" v="35" actId="9405"/>
          <ac:inkMkLst>
            <pc:docMk/>
            <pc:sldMk cId="4195295649" sldId="268"/>
            <ac:inkMk id="3" creationId="{18174335-060F-4F06-9436-316C59556148}"/>
          </ac:inkMkLst>
        </pc:inkChg>
      </pc:sldChg>
      <pc:sldChg chg="add del">
        <pc:chgData name="Devansh Singh" userId="914271a125ac5560" providerId="LiveId" clId="{4FBABD18-59B0-499D-8406-BE8CE6BFF43A}" dt="2022-02-25T07:09:47.498" v="30" actId="47"/>
        <pc:sldMkLst>
          <pc:docMk/>
          <pc:sldMk cId="188112153" sldId="269"/>
        </pc:sldMkLst>
      </pc:sldChg>
      <pc:sldChg chg="addSp delSp modSp new add del mod setBg">
        <pc:chgData name="Devansh Singh" userId="914271a125ac5560" providerId="LiveId" clId="{4FBABD18-59B0-499D-8406-BE8CE6BFF43A}" dt="2022-02-25T07:32:21.986" v="310" actId="14100"/>
        <pc:sldMkLst>
          <pc:docMk/>
          <pc:sldMk cId="772777034" sldId="269"/>
        </pc:sldMkLst>
        <pc:spChg chg="mod">
          <ac:chgData name="Devansh Singh" userId="914271a125ac5560" providerId="LiveId" clId="{4FBABD18-59B0-499D-8406-BE8CE6BFF43A}" dt="2022-02-25T07:31:59.221" v="305" actId="26606"/>
          <ac:spMkLst>
            <pc:docMk/>
            <pc:sldMk cId="772777034" sldId="269"/>
            <ac:spMk id="2" creationId="{9D537717-A1EF-456D-8B47-77F259F39204}"/>
          </ac:spMkLst>
        </pc:spChg>
        <pc:spChg chg="mod">
          <ac:chgData name="Devansh Singh" userId="914271a125ac5560" providerId="LiveId" clId="{4FBABD18-59B0-499D-8406-BE8CE6BFF43A}" dt="2022-02-25T07:31:59.221" v="305" actId="26606"/>
          <ac:spMkLst>
            <pc:docMk/>
            <pc:sldMk cId="772777034" sldId="269"/>
            <ac:spMk id="3" creationId="{15F80B88-8F85-4A6F-B921-EE0302C7C1C9}"/>
          </ac:spMkLst>
        </pc:spChg>
        <pc:spChg chg="add del">
          <ac:chgData name="Devansh Singh" userId="914271a125ac5560" providerId="LiveId" clId="{4FBABD18-59B0-499D-8406-BE8CE6BFF43A}" dt="2022-02-25T07:31:36.071" v="298" actId="26606"/>
          <ac:spMkLst>
            <pc:docMk/>
            <pc:sldMk cId="772777034" sldId="269"/>
            <ac:spMk id="10" creationId="{5E39A796-BE83-48B1-B33F-35C4A32AAB57}"/>
          </ac:spMkLst>
        </pc:spChg>
        <pc:spChg chg="add del">
          <ac:chgData name="Devansh Singh" userId="914271a125ac5560" providerId="LiveId" clId="{4FBABD18-59B0-499D-8406-BE8CE6BFF43A}" dt="2022-02-25T07:31:36.071" v="298" actId="26606"/>
          <ac:spMkLst>
            <pc:docMk/>
            <pc:sldMk cId="772777034" sldId="269"/>
            <ac:spMk id="12" creationId="{72F84B47-E267-4194-8194-831DB7B5547F}"/>
          </ac:spMkLst>
        </pc:spChg>
        <pc:spChg chg="add del">
          <ac:chgData name="Devansh Singh" userId="914271a125ac5560" providerId="LiveId" clId="{4FBABD18-59B0-499D-8406-BE8CE6BFF43A}" dt="2022-02-25T07:31:38.159" v="300" actId="26606"/>
          <ac:spMkLst>
            <pc:docMk/>
            <pc:sldMk cId="772777034" sldId="269"/>
            <ac:spMk id="14" creationId="{1A95671B-3CC6-4792-9114-B74FAEA224E6}"/>
          </ac:spMkLst>
        </pc:spChg>
        <pc:spChg chg="add del">
          <ac:chgData name="Devansh Singh" userId="914271a125ac5560" providerId="LiveId" clId="{4FBABD18-59B0-499D-8406-BE8CE6BFF43A}" dt="2022-02-25T07:31:44.265" v="302" actId="26606"/>
          <ac:spMkLst>
            <pc:docMk/>
            <pc:sldMk cId="772777034" sldId="269"/>
            <ac:spMk id="16" creationId="{2B97F24A-32CE-4C1C-A50D-3016B394DCFB}"/>
          </ac:spMkLst>
        </pc:spChg>
        <pc:spChg chg="add del">
          <ac:chgData name="Devansh Singh" userId="914271a125ac5560" providerId="LiveId" clId="{4FBABD18-59B0-499D-8406-BE8CE6BFF43A}" dt="2022-02-25T07:31:44.265" v="302" actId="26606"/>
          <ac:spMkLst>
            <pc:docMk/>
            <pc:sldMk cId="772777034" sldId="269"/>
            <ac:spMk id="17" creationId="{CD8B4F24-440B-49E9-B85D-733523DC064B}"/>
          </ac:spMkLst>
        </pc:spChg>
        <pc:spChg chg="add del">
          <ac:chgData name="Devansh Singh" userId="914271a125ac5560" providerId="LiveId" clId="{4FBABD18-59B0-499D-8406-BE8CE6BFF43A}" dt="2022-02-25T07:31:59.148" v="304" actId="26606"/>
          <ac:spMkLst>
            <pc:docMk/>
            <pc:sldMk cId="772777034" sldId="269"/>
            <ac:spMk id="19" creationId="{73DE2CFE-42F2-48F0-8706-5264E012B10C}"/>
          </ac:spMkLst>
        </pc:spChg>
        <pc:spChg chg="add">
          <ac:chgData name="Devansh Singh" userId="914271a125ac5560" providerId="LiveId" clId="{4FBABD18-59B0-499D-8406-BE8CE6BFF43A}" dt="2022-02-25T07:31:59.221" v="305" actId="26606"/>
          <ac:spMkLst>
            <pc:docMk/>
            <pc:sldMk cId="772777034" sldId="269"/>
            <ac:spMk id="21" creationId="{7FF47CB7-972F-479F-A36D-9E72D26EC8DA}"/>
          </ac:spMkLst>
        </pc:spChg>
        <pc:spChg chg="add">
          <ac:chgData name="Devansh Singh" userId="914271a125ac5560" providerId="LiveId" clId="{4FBABD18-59B0-499D-8406-BE8CE6BFF43A}" dt="2022-02-25T07:31:59.221" v="305" actId="26606"/>
          <ac:spMkLst>
            <pc:docMk/>
            <pc:sldMk cId="772777034" sldId="269"/>
            <ac:spMk id="22" creationId="{0D153B68-5844-490D-8E67-F616D6D721CA}"/>
          </ac:spMkLst>
        </pc:spChg>
        <pc:spChg chg="add">
          <ac:chgData name="Devansh Singh" userId="914271a125ac5560" providerId="LiveId" clId="{4FBABD18-59B0-499D-8406-BE8CE6BFF43A}" dt="2022-02-25T07:31:59.221" v="305" actId="26606"/>
          <ac:spMkLst>
            <pc:docMk/>
            <pc:sldMk cId="772777034" sldId="269"/>
            <ac:spMk id="23" creationId="{9A0D773F-7A7D-4DBB-9DEA-86BB8B8F4BC8}"/>
          </ac:spMkLst>
        </pc:spChg>
        <pc:picChg chg="add mod">
          <ac:chgData name="Devansh Singh" userId="914271a125ac5560" providerId="LiveId" clId="{4FBABD18-59B0-499D-8406-BE8CE6BFF43A}" dt="2022-02-25T07:32:21.986" v="310" actId="14100"/>
          <ac:picMkLst>
            <pc:docMk/>
            <pc:sldMk cId="772777034" sldId="269"/>
            <ac:picMk id="5" creationId="{054D9CE1-1E80-4DE7-806A-FA4619077151}"/>
          </ac:picMkLst>
        </pc:picChg>
      </pc:sldChg>
      <pc:sldChg chg="addSp delSp modSp new mod">
        <pc:chgData name="Devansh Singh" userId="914271a125ac5560" providerId="LiveId" clId="{4FBABD18-59B0-499D-8406-BE8CE6BFF43A}" dt="2022-02-25T07:35:22.318" v="342" actId="1076"/>
        <pc:sldMkLst>
          <pc:docMk/>
          <pc:sldMk cId="951378340" sldId="270"/>
        </pc:sldMkLst>
        <pc:spChg chg="del">
          <ac:chgData name="Devansh Singh" userId="914271a125ac5560" providerId="LiveId" clId="{4FBABD18-59B0-499D-8406-BE8CE6BFF43A}" dt="2022-02-25T07:32:38.739" v="315" actId="478"/>
          <ac:spMkLst>
            <pc:docMk/>
            <pc:sldMk cId="951378340" sldId="270"/>
            <ac:spMk id="2" creationId="{FE53BF54-6108-4741-B659-4DA68166C73F}"/>
          </ac:spMkLst>
        </pc:spChg>
        <pc:spChg chg="del">
          <ac:chgData name="Devansh Singh" userId="914271a125ac5560" providerId="LiveId" clId="{4FBABD18-59B0-499D-8406-BE8CE6BFF43A}" dt="2022-02-25T07:32:32.784" v="312"/>
          <ac:spMkLst>
            <pc:docMk/>
            <pc:sldMk cId="951378340" sldId="270"/>
            <ac:spMk id="3" creationId="{F2568B53-BDD4-44F6-B5F8-2AD78E78094A}"/>
          </ac:spMkLst>
        </pc:spChg>
        <pc:picChg chg="add mod">
          <ac:chgData name="Devansh Singh" userId="914271a125ac5560" providerId="LiveId" clId="{4FBABD18-59B0-499D-8406-BE8CE6BFF43A}" dt="2022-02-25T07:35:22.318" v="342" actId="1076"/>
          <ac:picMkLst>
            <pc:docMk/>
            <pc:sldMk cId="951378340" sldId="270"/>
            <ac:picMk id="5" creationId="{D632B566-2186-49B1-8AA5-CCF23B60741D}"/>
          </ac:picMkLst>
        </pc:picChg>
      </pc:sldChg>
      <pc:sldChg chg="add del">
        <pc:chgData name="Devansh Singh" userId="914271a125ac5560" providerId="LiveId" clId="{4FBABD18-59B0-499D-8406-BE8CE6BFF43A}" dt="2022-02-25T07:09:47.498" v="30" actId="47"/>
        <pc:sldMkLst>
          <pc:docMk/>
          <pc:sldMk cId="1147995920" sldId="270"/>
        </pc:sldMkLst>
      </pc:sldChg>
      <pc:sldChg chg="modSp new mod">
        <pc:chgData name="Devansh Singh" userId="914271a125ac5560" providerId="LiveId" clId="{4FBABD18-59B0-499D-8406-BE8CE6BFF43A}" dt="2022-02-25T07:46:02.241" v="870" actId="20577"/>
        <pc:sldMkLst>
          <pc:docMk/>
          <pc:sldMk cId="4163972259" sldId="271"/>
        </pc:sldMkLst>
        <pc:spChg chg="mod">
          <ac:chgData name="Devansh Singh" userId="914271a125ac5560" providerId="LiveId" clId="{4FBABD18-59B0-499D-8406-BE8CE6BFF43A}" dt="2022-02-25T07:37:36.485" v="396" actId="115"/>
          <ac:spMkLst>
            <pc:docMk/>
            <pc:sldMk cId="4163972259" sldId="271"/>
            <ac:spMk id="2" creationId="{E48FDD54-5E6F-4490-948E-BC0FC5013C10}"/>
          </ac:spMkLst>
        </pc:spChg>
        <pc:spChg chg="mod">
          <ac:chgData name="Devansh Singh" userId="914271a125ac5560" providerId="LiveId" clId="{4FBABD18-59B0-499D-8406-BE8CE6BFF43A}" dt="2022-02-25T07:46:02.241" v="870" actId="20577"/>
          <ac:spMkLst>
            <pc:docMk/>
            <pc:sldMk cId="4163972259" sldId="271"/>
            <ac:spMk id="3" creationId="{B8CD0694-2CBA-4B4A-8DAD-A59787217059}"/>
          </ac:spMkLst>
        </pc:spChg>
      </pc:sldChg>
      <pc:sldChg chg="add del">
        <pc:chgData name="Devansh Singh" userId="914271a125ac5560" providerId="LiveId" clId="{4FBABD18-59B0-499D-8406-BE8CE6BFF43A}" dt="2022-02-25T07:09:47.498" v="30" actId="47"/>
        <pc:sldMkLst>
          <pc:docMk/>
          <pc:sldMk cId="4259682263" sldId="271"/>
        </pc:sldMkLst>
      </pc:sldChg>
      <pc:sldChg chg="add del">
        <pc:chgData name="Devansh Singh" userId="914271a125ac5560" providerId="LiveId" clId="{4FBABD18-59B0-499D-8406-BE8CE6BFF43A}" dt="2022-02-25T07:09:47.498" v="30" actId="47"/>
        <pc:sldMkLst>
          <pc:docMk/>
          <pc:sldMk cId="1924032975" sldId="272"/>
        </pc:sldMkLst>
      </pc:sldChg>
      <pc:sldChg chg="addSp delSp modSp new mod">
        <pc:chgData name="Devansh Singh" userId="914271a125ac5560" providerId="LiveId" clId="{4FBABD18-59B0-499D-8406-BE8CE6BFF43A}" dt="2022-02-25T07:51:26.171" v="1075" actId="1076"/>
        <pc:sldMkLst>
          <pc:docMk/>
          <pc:sldMk cId="3732967950" sldId="272"/>
        </pc:sldMkLst>
        <pc:spChg chg="mod">
          <ac:chgData name="Devansh Singh" userId="914271a125ac5560" providerId="LiveId" clId="{4FBABD18-59B0-499D-8406-BE8CE6BFF43A}" dt="2022-02-25T07:47:08.284" v="896"/>
          <ac:spMkLst>
            <pc:docMk/>
            <pc:sldMk cId="3732967950" sldId="272"/>
            <ac:spMk id="2" creationId="{D5436B19-45C8-4EFB-B3FD-64AA88FCEF45}"/>
          </ac:spMkLst>
        </pc:spChg>
        <pc:spChg chg="del">
          <ac:chgData name="Devansh Singh" userId="914271a125ac5560" providerId="LiveId" clId="{4FBABD18-59B0-499D-8406-BE8CE6BFF43A}" dt="2022-02-25T07:47:15.410" v="897" actId="478"/>
          <ac:spMkLst>
            <pc:docMk/>
            <pc:sldMk cId="3732967950" sldId="272"/>
            <ac:spMk id="3" creationId="{B1F77CB5-FC79-4DD8-A2C7-0D1101447F3D}"/>
          </ac:spMkLst>
        </pc:spChg>
        <pc:spChg chg="add mod">
          <ac:chgData name="Devansh Singh" userId="914271a125ac5560" providerId="LiveId" clId="{4FBABD18-59B0-499D-8406-BE8CE6BFF43A}" dt="2022-02-25T07:49:55.384" v="1033" actId="14100"/>
          <ac:spMkLst>
            <pc:docMk/>
            <pc:sldMk cId="3732967950" sldId="272"/>
            <ac:spMk id="4" creationId="{FFADA3DF-6F49-49C9-A450-05EB2AC174C0}"/>
          </ac:spMkLst>
        </pc:spChg>
        <pc:spChg chg="add mod">
          <ac:chgData name="Devansh Singh" userId="914271a125ac5560" providerId="LiveId" clId="{4FBABD18-59B0-499D-8406-BE8CE6BFF43A}" dt="2022-02-25T07:51:26.171" v="1075" actId="1076"/>
          <ac:spMkLst>
            <pc:docMk/>
            <pc:sldMk cId="3732967950" sldId="272"/>
            <ac:spMk id="5" creationId="{D0AEF6B7-4123-44BC-BD33-7076B2F6271F}"/>
          </ac:spMkLst>
        </pc:spChg>
      </pc:sldChg>
      <pc:sldChg chg="add del">
        <pc:chgData name="Devansh Singh" userId="914271a125ac5560" providerId="LiveId" clId="{4FBABD18-59B0-499D-8406-BE8CE6BFF43A}" dt="2022-02-25T07:09:47.498" v="30" actId="47"/>
        <pc:sldMkLst>
          <pc:docMk/>
          <pc:sldMk cId="1122781785" sldId="273"/>
        </pc:sldMkLst>
      </pc:sldChg>
      <pc:sldChg chg="addSp delSp modSp new mod">
        <pc:chgData name="Devansh Singh" userId="914271a125ac5560" providerId="LiveId" clId="{4FBABD18-59B0-499D-8406-BE8CE6BFF43A}" dt="2022-02-25T08:23:42.226" v="1826" actId="113"/>
        <pc:sldMkLst>
          <pc:docMk/>
          <pc:sldMk cId="3407245626" sldId="273"/>
        </pc:sldMkLst>
        <pc:spChg chg="mod">
          <ac:chgData name="Devansh Singh" userId="914271a125ac5560" providerId="LiveId" clId="{4FBABD18-59B0-499D-8406-BE8CE6BFF43A}" dt="2022-02-25T07:52:30.951" v="1127" actId="113"/>
          <ac:spMkLst>
            <pc:docMk/>
            <pc:sldMk cId="3407245626" sldId="273"/>
            <ac:spMk id="2" creationId="{DBC531BE-C7ED-4FCA-889F-3669B514257C}"/>
          </ac:spMkLst>
        </pc:spChg>
        <pc:spChg chg="mod">
          <ac:chgData name="Devansh Singh" userId="914271a125ac5560" providerId="LiveId" clId="{4FBABD18-59B0-499D-8406-BE8CE6BFF43A}" dt="2022-02-25T08:02:14.936" v="1360" actId="368"/>
          <ac:spMkLst>
            <pc:docMk/>
            <pc:sldMk cId="3407245626" sldId="273"/>
            <ac:spMk id="3" creationId="{CBEC5EFC-CBAA-4289-A8CC-86D38177372D}"/>
          </ac:spMkLst>
        </pc:spChg>
        <pc:spChg chg="add mod">
          <ac:chgData name="Devansh Singh" userId="914271a125ac5560" providerId="LiveId" clId="{4FBABD18-59B0-499D-8406-BE8CE6BFF43A}" dt="2022-02-25T08:23:32.054" v="1825" actId="113"/>
          <ac:spMkLst>
            <pc:docMk/>
            <pc:sldMk cId="3407245626" sldId="273"/>
            <ac:spMk id="10" creationId="{835A2CBA-EF89-4994-97FC-260BCBA6F046}"/>
          </ac:spMkLst>
        </pc:spChg>
        <pc:spChg chg="add mod">
          <ac:chgData name="Devansh Singh" userId="914271a125ac5560" providerId="LiveId" clId="{4FBABD18-59B0-499D-8406-BE8CE6BFF43A}" dt="2022-02-25T08:23:42.226" v="1826" actId="113"/>
          <ac:spMkLst>
            <pc:docMk/>
            <pc:sldMk cId="3407245626" sldId="273"/>
            <ac:spMk id="11" creationId="{B1F78676-790E-41A0-912D-6C9D012D629C}"/>
          </ac:spMkLst>
        </pc:spChg>
        <pc:spChg chg="add del mod">
          <ac:chgData name="Devansh Singh" userId="914271a125ac5560" providerId="LiveId" clId="{4FBABD18-59B0-499D-8406-BE8CE6BFF43A}" dt="2022-02-25T08:02:26.828" v="1365"/>
          <ac:spMkLst>
            <pc:docMk/>
            <pc:sldMk cId="3407245626" sldId="273"/>
            <ac:spMk id="12" creationId="{52FCE3C9-6462-4DF6-8A14-B54FCE67DFCE}"/>
          </ac:spMkLst>
        </pc:spChg>
        <pc:picChg chg="add del mod">
          <ac:chgData name="Devansh Singh" userId="914271a125ac5560" providerId="LiveId" clId="{4FBABD18-59B0-499D-8406-BE8CE6BFF43A}" dt="2022-02-25T07:57:29.604" v="1290" actId="478"/>
          <ac:picMkLst>
            <pc:docMk/>
            <pc:sldMk cId="3407245626" sldId="273"/>
            <ac:picMk id="5" creationId="{5CDA4DCA-3FD9-4191-8C15-91BA7DBDF9B7}"/>
          </ac:picMkLst>
        </pc:picChg>
        <pc:picChg chg="add mod">
          <ac:chgData name="Devansh Singh" userId="914271a125ac5560" providerId="LiveId" clId="{4FBABD18-59B0-499D-8406-BE8CE6BFF43A}" dt="2022-02-25T08:00:12.535" v="1302" actId="1076"/>
          <ac:picMkLst>
            <pc:docMk/>
            <pc:sldMk cId="3407245626" sldId="273"/>
            <ac:picMk id="7" creationId="{63C5CED2-67DC-4F64-9D7B-91754496837F}"/>
          </ac:picMkLst>
        </pc:picChg>
        <pc:picChg chg="add mod">
          <ac:chgData name="Devansh Singh" userId="914271a125ac5560" providerId="LiveId" clId="{4FBABD18-59B0-499D-8406-BE8CE6BFF43A}" dt="2022-02-25T08:00:38.140" v="1334" actId="1076"/>
          <ac:picMkLst>
            <pc:docMk/>
            <pc:sldMk cId="3407245626" sldId="273"/>
            <ac:picMk id="9" creationId="{2427773D-52D5-401B-86F0-423E116F9522}"/>
          </ac:picMkLst>
        </pc:picChg>
        <pc:picChg chg="add del mod">
          <ac:chgData name="Devansh Singh" userId="914271a125ac5560" providerId="LiveId" clId="{4FBABD18-59B0-499D-8406-BE8CE6BFF43A}" dt="2022-02-25T08:02:30.964" v="1366" actId="21"/>
          <ac:picMkLst>
            <pc:docMk/>
            <pc:sldMk cId="3407245626" sldId="273"/>
            <ac:picMk id="14" creationId="{66D34B1A-770C-48D7-807F-00E9D3E98D27}"/>
          </ac:picMkLst>
        </pc:picChg>
      </pc:sldChg>
      <pc:sldChg chg="addSp delSp modSp new mod">
        <pc:chgData name="Devansh Singh" userId="914271a125ac5560" providerId="LiveId" clId="{4FBABD18-59B0-499D-8406-BE8CE6BFF43A}" dt="2022-02-25T14:55:37.905" v="1905" actId="20577"/>
        <pc:sldMkLst>
          <pc:docMk/>
          <pc:sldMk cId="847341314" sldId="274"/>
        </pc:sldMkLst>
        <pc:spChg chg="mod">
          <ac:chgData name="Devansh Singh" userId="914271a125ac5560" providerId="LiveId" clId="{4FBABD18-59B0-499D-8406-BE8CE6BFF43A}" dt="2022-02-25T14:55:37.905" v="1905" actId="20577"/>
          <ac:spMkLst>
            <pc:docMk/>
            <pc:sldMk cId="847341314" sldId="274"/>
            <ac:spMk id="2" creationId="{48240665-1516-4938-A552-4F34AECE199E}"/>
          </ac:spMkLst>
        </pc:spChg>
        <pc:spChg chg="del">
          <ac:chgData name="Devansh Singh" userId="914271a125ac5560" providerId="LiveId" clId="{4FBABD18-59B0-499D-8406-BE8CE6BFF43A}" dt="2022-02-25T08:02:53.042" v="1401"/>
          <ac:spMkLst>
            <pc:docMk/>
            <pc:sldMk cId="847341314" sldId="274"/>
            <ac:spMk id="3" creationId="{0DE7F42F-F313-4CC6-B9F0-34A9BD1126A5}"/>
          </ac:spMkLst>
        </pc:spChg>
        <pc:picChg chg="add mod">
          <ac:chgData name="Devansh Singh" userId="914271a125ac5560" providerId="LiveId" clId="{4FBABD18-59B0-499D-8406-BE8CE6BFF43A}" dt="2022-02-25T08:03:03.234" v="1403" actId="14100"/>
          <ac:picMkLst>
            <pc:docMk/>
            <pc:sldMk cId="847341314" sldId="274"/>
            <ac:picMk id="4" creationId="{B5C1DA07-6C18-4A5C-AB8C-1953143C1799}"/>
          </ac:picMkLst>
        </pc:picChg>
      </pc:sldChg>
      <pc:sldChg chg="add del">
        <pc:chgData name="Devansh Singh" userId="914271a125ac5560" providerId="LiveId" clId="{4FBABD18-59B0-499D-8406-BE8CE6BFF43A}" dt="2022-02-25T07:09:47.498" v="30" actId="47"/>
        <pc:sldMkLst>
          <pc:docMk/>
          <pc:sldMk cId="4113236215" sldId="274"/>
        </pc:sldMkLst>
      </pc:sldChg>
      <pc:sldChg chg="addSp delSp modSp new mod">
        <pc:chgData name="Devansh Singh" userId="914271a125ac5560" providerId="LiveId" clId="{4FBABD18-59B0-499D-8406-BE8CE6BFF43A}" dt="2022-02-25T19:31:07.591" v="2579" actId="14100"/>
        <pc:sldMkLst>
          <pc:docMk/>
          <pc:sldMk cId="3144954623" sldId="275"/>
        </pc:sldMkLst>
        <pc:spChg chg="mod">
          <ac:chgData name="Devansh Singh" userId="914271a125ac5560" providerId="LiveId" clId="{4FBABD18-59B0-499D-8406-BE8CE6BFF43A}" dt="2022-02-25T19:12:05.413" v="2274" actId="115"/>
          <ac:spMkLst>
            <pc:docMk/>
            <pc:sldMk cId="3144954623" sldId="275"/>
            <ac:spMk id="2" creationId="{E890AB82-C5D4-4AC2-A87E-4AF77147299E}"/>
          </ac:spMkLst>
        </pc:spChg>
        <pc:spChg chg="mod">
          <ac:chgData name="Devansh Singh" userId="914271a125ac5560" providerId="LiveId" clId="{4FBABD18-59B0-499D-8406-BE8CE6BFF43A}" dt="2022-02-25T19:21:35.546" v="2326" actId="20577"/>
          <ac:spMkLst>
            <pc:docMk/>
            <pc:sldMk cId="3144954623" sldId="275"/>
            <ac:spMk id="3" creationId="{7428204A-9EF8-4437-8A9E-E9C4653663C0}"/>
          </ac:spMkLst>
        </pc:spChg>
        <pc:picChg chg="add del mod">
          <ac:chgData name="Devansh Singh" userId="914271a125ac5560" providerId="LiveId" clId="{4FBABD18-59B0-499D-8406-BE8CE6BFF43A}" dt="2022-02-25T16:50:30.829" v="1979" actId="478"/>
          <ac:picMkLst>
            <pc:docMk/>
            <pc:sldMk cId="3144954623" sldId="275"/>
            <ac:picMk id="5" creationId="{85BD794F-C978-4426-A1BC-18F70C47150E}"/>
          </ac:picMkLst>
        </pc:picChg>
        <pc:picChg chg="add del mod">
          <ac:chgData name="Devansh Singh" userId="914271a125ac5560" providerId="LiveId" clId="{4FBABD18-59B0-499D-8406-BE8CE6BFF43A}" dt="2022-02-25T19:05:13.794" v="1987" actId="478"/>
          <ac:picMkLst>
            <pc:docMk/>
            <pc:sldMk cId="3144954623" sldId="275"/>
            <ac:picMk id="7" creationId="{CD065168-B7C3-4862-A4F5-FB58C31896E9}"/>
          </ac:picMkLst>
        </pc:picChg>
        <pc:picChg chg="add mod">
          <ac:chgData name="Devansh Singh" userId="914271a125ac5560" providerId="LiveId" clId="{4FBABD18-59B0-499D-8406-BE8CE6BFF43A}" dt="2022-02-25T19:31:07.591" v="2579" actId="14100"/>
          <ac:picMkLst>
            <pc:docMk/>
            <pc:sldMk cId="3144954623" sldId="275"/>
            <ac:picMk id="9" creationId="{5D657E73-B9C6-4FDD-A4A3-FD786AE86258}"/>
          </ac:picMkLst>
        </pc:picChg>
      </pc:sldChg>
      <pc:sldChg chg="add del">
        <pc:chgData name="Devansh Singh" userId="914271a125ac5560" providerId="LiveId" clId="{4FBABD18-59B0-499D-8406-BE8CE6BFF43A}" dt="2022-02-25T07:09:47.498" v="30" actId="47"/>
        <pc:sldMkLst>
          <pc:docMk/>
          <pc:sldMk cId="87487825" sldId="276"/>
        </pc:sldMkLst>
      </pc:sldChg>
      <pc:sldChg chg="addSp delSp modSp new mod">
        <pc:chgData name="Devansh Singh" userId="914271a125ac5560" providerId="LiveId" clId="{4FBABD18-59B0-499D-8406-BE8CE6BFF43A}" dt="2022-02-25T19:29:39.180" v="2575"/>
        <pc:sldMkLst>
          <pc:docMk/>
          <pc:sldMk cId="2056600040" sldId="276"/>
        </pc:sldMkLst>
        <pc:spChg chg="mod">
          <ac:chgData name="Devansh Singh" userId="914271a125ac5560" providerId="LiveId" clId="{4FBABD18-59B0-499D-8406-BE8CE6BFF43A}" dt="2022-02-25T19:12:12.397" v="2275" actId="115"/>
          <ac:spMkLst>
            <pc:docMk/>
            <pc:sldMk cId="2056600040" sldId="276"/>
            <ac:spMk id="2" creationId="{140288C3-8AEB-4BBF-B63D-B6737008B349}"/>
          </ac:spMkLst>
        </pc:spChg>
        <pc:spChg chg="mod">
          <ac:chgData name="Devansh Singh" userId="914271a125ac5560" providerId="LiveId" clId="{4FBABD18-59B0-499D-8406-BE8CE6BFF43A}" dt="2022-02-25T19:29:28.937" v="2574" actId="20577"/>
          <ac:spMkLst>
            <pc:docMk/>
            <pc:sldMk cId="2056600040" sldId="276"/>
            <ac:spMk id="3" creationId="{C783F5B6-68E3-481A-BF90-B0C4C8CD62D6}"/>
          </ac:spMkLst>
        </pc:spChg>
        <pc:picChg chg="add del mod">
          <ac:chgData name="Devansh Singh" userId="914271a125ac5560" providerId="LiveId" clId="{4FBABD18-59B0-499D-8406-BE8CE6BFF43A}" dt="2022-02-25T16:55:35.715" v="1985" actId="478"/>
          <ac:picMkLst>
            <pc:docMk/>
            <pc:sldMk cId="2056600040" sldId="276"/>
            <ac:picMk id="5" creationId="{439D1AB8-DF47-4C28-BCF7-D5D2382F83BD}"/>
          </ac:picMkLst>
        </pc:picChg>
        <pc:picChg chg="add mod">
          <ac:chgData name="Devansh Singh" userId="914271a125ac5560" providerId="LiveId" clId="{4FBABD18-59B0-499D-8406-BE8CE6BFF43A}" dt="2022-02-25T19:29:39.180" v="2575"/>
          <ac:picMkLst>
            <pc:docMk/>
            <pc:sldMk cId="2056600040" sldId="276"/>
            <ac:picMk id="6" creationId="{1F0AD32A-2CE9-4C7B-A07F-11E1C90F8C79}"/>
          </ac:picMkLst>
        </pc:picChg>
      </pc:sldChg>
      <pc:sldChg chg="addSp modSp new mod">
        <pc:chgData name="Devansh Singh" userId="914271a125ac5560" providerId="LiveId" clId="{4FBABD18-59B0-499D-8406-BE8CE6BFF43A}" dt="2022-02-25T19:27:42.605" v="2469" actId="113"/>
        <pc:sldMkLst>
          <pc:docMk/>
          <pc:sldMk cId="1843694606" sldId="277"/>
        </pc:sldMkLst>
        <pc:spChg chg="mod">
          <ac:chgData name="Devansh Singh" userId="914271a125ac5560" providerId="LiveId" clId="{4FBABD18-59B0-499D-8406-BE8CE6BFF43A}" dt="2022-02-25T19:27:42.605" v="2469" actId="113"/>
          <ac:spMkLst>
            <pc:docMk/>
            <pc:sldMk cId="1843694606" sldId="277"/>
            <ac:spMk id="2" creationId="{DE945B48-6375-44E6-82AA-8E140D5E0668}"/>
          </ac:spMkLst>
        </pc:spChg>
        <pc:spChg chg="mod">
          <ac:chgData name="Devansh Singh" userId="914271a125ac5560" providerId="LiveId" clId="{4FBABD18-59B0-499D-8406-BE8CE6BFF43A}" dt="2022-02-25T19:26:54.941" v="2445" actId="255"/>
          <ac:spMkLst>
            <pc:docMk/>
            <pc:sldMk cId="1843694606" sldId="277"/>
            <ac:spMk id="3" creationId="{62B0154D-566B-425B-829A-90F42E00F598}"/>
          </ac:spMkLst>
        </pc:spChg>
        <pc:picChg chg="add mod">
          <ac:chgData name="Devansh Singh" userId="914271a125ac5560" providerId="LiveId" clId="{4FBABD18-59B0-499D-8406-BE8CE6BFF43A}" dt="2022-02-25T19:26:57.434" v="2446" actId="1076"/>
          <ac:picMkLst>
            <pc:docMk/>
            <pc:sldMk cId="1843694606" sldId="277"/>
            <ac:picMk id="5" creationId="{E150A53A-60D4-43B3-8855-FB8818C7AD50}"/>
          </ac:picMkLst>
        </pc:picChg>
      </pc:sldChg>
      <pc:sldChg chg="add del">
        <pc:chgData name="Devansh Singh" userId="914271a125ac5560" providerId="LiveId" clId="{4FBABD18-59B0-499D-8406-BE8CE6BFF43A}" dt="2022-02-25T07:09:47.498" v="30" actId="47"/>
        <pc:sldMkLst>
          <pc:docMk/>
          <pc:sldMk cId="3393752610" sldId="27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7:10:31.61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1,'0'13463,"0"-13443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29:13.6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0,'0'14521,"0"-14476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3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7:45:15.9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E3928-ECD4-4C2C-A544-A61033E7845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0F469-839F-4F46-961E-947A26EEA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0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0F469-839F-4F46-961E-947A26EEA47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46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https://www.w3schools.com/python/python_ref_string.asp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EDFA-86AC-45A9-B0BE-81C1EBF76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99721-0FD1-4735-BF2F-5435FC0FD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5231C-6649-40E9-92C0-90945DE6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F396-277B-458F-BC6F-7DEC40FA78C3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4C36-29A6-4296-B85B-D5ADAC42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0C034-FAE8-4455-AEE8-CA4B503A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32C-AE3C-415E-A04F-ABD7E75A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9ED2-2FD0-4C26-B0A8-421774F9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31905-FD6F-4A2C-A401-08E89281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F855B-36B7-4B6D-8BD5-4BA307D5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F396-277B-458F-BC6F-7DEC40FA78C3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C8D49-2710-4D8A-AA79-29A0A173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5B07-368D-4B50-A2D0-E3885BF6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32C-AE3C-415E-A04F-ABD7E75A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95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30618-A723-447B-82C8-887B5B6F3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A3062-1455-4859-B04A-33EE732B1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34B4-B047-423D-9E24-6672148E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F396-277B-458F-BC6F-7DEC40FA78C3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146A-CB37-411E-A248-D29CC1D0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624A6-89C0-405E-B3F4-5B82AB9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32C-AE3C-415E-A04F-ABD7E75A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23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CD70-C618-46C9-B772-E00F4E9D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BBA7-F309-4A76-B963-C5B038D3C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25EDA-F7E3-4095-8F31-504F0E2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F396-277B-458F-BC6F-7DEC40FA78C3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7E65F-7BE3-4C31-9767-F7BE87A7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FD021-F1ED-462C-9C5D-34604BC0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32C-AE3C-415E-A04F-ABD7E75A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35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08D2-5A95-4F0D-88E5-158D5DFA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1723C-F012-4FFA-80FD-E1AB06EC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E6BDF-BC23-4986-B370-367763EF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F396-277B-458F-BC6F-7DEC40FA78C3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AEEA-5A1C-45C6-AF01-08C4E61A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E3ED-E6EE-412E-BA2E-11274A5B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32C-AE3C-415E-A04F-ABD7E75A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8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2EAB-5050-4D14-8EF6-2F7055E3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3D48-9CDF-4204-9DDC-9620CD1F4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705F-2BA8-4658-99D9-1D9CCE6F0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2A305-0646-4942-A2E9-0D378521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F396-277B-458F-BC6F-7DEC40FA78C3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9B45D-1FE8-4C58-8A8A-CC1A9A0F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4BAA0-C875-4211-9B01-A556B30C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32C-AE3C-415E-A04F-ABD7E75A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77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F7DB-64B7-4E85-8481-1EA57946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6152-0519-47BC-B3E0-70C2DB81A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460E2-82A5-43D3-9C5B-BEB3649A5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2F7A5-29B2-452E-9100-B7DF4ABCF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69DDD-4CB3-44B9-83FA-A5A08133F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4F954-7E98-4CD3-879E-116E641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F396-277B-458F-BC6F-7DEC40FA78C3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6188B-0FDC-406B-9E42-D64FBD79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B9EF3-1AC4-4DAD-AE15-7AC47D55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32C-AE3C-415E-A04F-ABD7E75A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3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250D-D736-4BE0-9C82-76DF4C68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8197F-9532-46E2-A3A7-F837CE5F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F396-277B-458F-BC6F-7DEC40FA78C3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5D097-1107-4DAF-903D-1E48FF5F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BAFD7-A962-4DA9-9D4B-8E5F560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32C-AE3C-415E-A04F-ABD7E75A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03035-404A-4091-B470-2D17D16C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F396-277B-458F-BC6F-7DEC40FA78C3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54175-B413-4EC5-8024-5C5AF0B0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1C173-A4A4-46AD-AFB1-616F7E70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32C-AE3C-415E-A04F-ABD7E75A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32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F326-19F3-4088-83FE-DEDEA7C8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0F96-BB6A-48F1-8225-14CC3F0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389FB-FD0C-47E0-84EA-47047C3B0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31ECE-E4EB-4FF7-B947-9B7E10D4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F396-277B-458F-BC6F-7DEC40FA78C3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EDA3E-4618-4687-9BB7-FC9950E8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EEBD-CF3D-47C9-95E4-584492E2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32C-AE3C-415E-A04F-ABD7E75A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3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C738-D469-4AD0-8443-057C294B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CDFB1-97FD-4CB3-ADFA-0083DC34C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2A70A-528B-4A82-BABD-E456C2E48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705A-1209-4601-97C5-3804233D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F396-277B-458F-BC6F-7DEC40FA78C3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7D835-6497-489A-90E8-C666F8F5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DC5A5-04DD-4F4D-BA2E-FF309FE1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32C-AE3C-415E-A04F-ABD7E75A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7AE90-2B26-4934-B0A9-241C73CD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9318D-0F8A-4C51-93B8-A524748A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8CD6D-83FC-40EA-829D-B85378DB3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F396-277B-458F-BC6F-7DEC40FA78C3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90880-F80B-4FE7-99B5-FB98FD252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E568-481F-4E75-BCD9-38EB04B9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732C-AE3C-415E-A04F-ABD7E75A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59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9.xml"/><Relationship Id="rId5" Type="http://schemas.openxmlformats.org/officeDocument/2006/relationships/customXml" Target="../ink/ink5.xml"/><Relationship Id="rId10" Type="http://schemas.openxmlformats.org/officeDocument/2006/relationships/image" Target="../media/image13.png"/><Relationship Id="rId4" Type="http://schemas.openxmlformats.org/officeDocument/2006/relationships/image" Target="NULL"/><Relationship Id="rId9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NULL"/><Relationship Id="rId10" Type="http://schemas.openxmlformats.org/officeDocument/2006/relationships/customXml" Target="../ink/ink3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FUNCTIONS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88C3-8AEB-4BBF-B63D-B6737008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KEYWORD ARGUMENTS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(**kwarg): 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F5B6-68E3-481A-BF90-B0C4C8CD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4893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You can also send arguments with the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key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value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syntax, while *arg convert the passed argument into tuple, the **kwarg </a:t>
            </a:r>
            <a:r>
              <a:rPr lang="en-US" sz="2400" dirty="0">
                <a:solidFill>
                  <a:srgbClr val="000000"/>
                </a:solidFill>
              </a:rPr>
              <a:t>becomes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the dictionary of passed key- value pairs during th</a:t>
            </a:r>
            <a:r>
              <a:rPr lang="en-US" sz="2400" dirty="0">
                <a:solidFill>
                  <a:srgbClr val="000000"/>
                </a:solidFill>
              </a:rPr>
              <a:t>e function definition.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endParaRPr lang="en-US" sz="2400" b="0" i="0" dirty="0">
              <a:solidFill>
                <a:srgbClr val="000000"/>
              </a:solidFill>
              <a:effectLst/>
            </a:endParaRP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AD32A-2CE9-4C7B-A07F-11E1C90F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83" y="2902644"/>
            <a:ext cx="8068034" cy="21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0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5B48-6375-44E6-82AA-8E140D5E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KEYWORD ARGUMENT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(**kwarg)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0154D-566B-425B-829A-90F42E00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The ** sign are used to denote the arbitrary keyword arguments, the Kwarg creates the dictionary of the passed key-value pair argument: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0A53A-60D4-43B3-8855-FB8818C7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83" y="2902644"/>
            <a:ext cx="8068034" cy="21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9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BBF77-FF96-4407-BA6B-E9B6AFBA0551}"/>
              </a:ext>
            </a:extLst>
          </p:cNvPr>
          <p:cNvSpPr txBox="1"/>
          <p:nvPr/>
        </p:nvSpPr>
        <p:spPr>
          <a:xfrm>
            <a:off x="875489" y="1177047"/>
            <a:ext cx="2996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SUMMARY</a:t>
            </a:r>
            <a:endParaRPr lang="en-IN" sz="40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14:cNvPr>
              <p14:cNvContentPartPr/>
              <p14:nvPr/>
            </p14:nvContentPartPr>
            <p14:xfrm>
              <a:off x="4256839" y="797576"/>
              <a:ext cx="360" cy="524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199" y="788576"/>
                <a:ext cx="1800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14:cNvPr>
              <p14:cNvContentPartPr/>
              <p14:nvPr/>
            </p14:nvContentPartPr>
            <p14:xfrm>
              <a:off x="2392759" y="34432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119" y="34342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14:cNvPr>
              <p14:cNvContentPartPr/>
              <p14:nvPr/>
            </p14:nvContentPartPr>
            <p14:xfrm>
              <a:off x="1828639" y="30641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639" y="3055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14:cNvPr>
              <p14:cNvContentPartPr/>
              <p14:nvPr/>
            </p14:nvContentPartPr>
            <p14:xfrm>
              <a:off x="1293679" y="27721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679" y="2763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14:cNvPr>
              <p14:cNvContentPartPr/>
              <p14:nvPr/>
            </p14:nvContentPartPr>
            <p14:xfrm>
              <a:off x="6828679" y="388097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9679" y="3872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604D10A-F1BF-493B-9E4E-72C28047B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9" y="2277266"/>
            <a:ext cx="1935648" cy="21337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D1641A-6755-4B17-A595-FE534AFECFCE}"/>
                  </a:ext>
                </a:extLst>
              </p14:cNvPr>
              <p14:cNvContentPartPr/>
              <p14:nvPr/>
            </p14:nvContentPartPr>
            <p14:xfrm>
              <a:off x="7004125" y="222806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D1641A-6755-4B17-A595-FE534AFECF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41125" y="2165068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CF162F7-6BC9-433B-AC19-057786A939D5}"/>
              </a:ext>
            </a:extLst>
          </p:cNvPr>
          <p:cNvSpPr txBox="1"/>
          <p:nvPr/>
        </p:nvSpPr>
        <p:spPr>
          <a:xfrm>
            <a:off x="4411744" y="1480008"/>
            <a:ext cx="585368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functions is like a block that takes some input, perform some operations on input, and give back something new.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can use arbitrary arguments when no of arguments to be passed are not known.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29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98" y="1099794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64" y="2634471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BB3A3F7-1D3E-4A43-A103-85F58C826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174335-060F-4F06-9436-316C59556148}"/>
                  </a:ext>
                </a:extLst>
              </p14:cNvPr>
              <p14:cNvContentPartPr/>
              <p14:nvPr/>
            </p14:nvContentPartPr>
            <p14:xfrm>
              <a:off x="4088153" y="1064732"/>
              <a:ext cx="360" cy="485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174335-060F-4F06-9436-316C595561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3833" y="1060412"/>
                <a:ext cx="9000" cy="4862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64D9EB-79F3-4A21-9D69-FBEBE6604048}"/>
              </a:ext>
            </a:extLst>
          </p:cNvPr>
          <p:cNvSpPr txBox="1"/>
          <p:nvPr/>
        </p:nvSpPr>
        <p:spPr>
          <a:xfrm>
            <a:off x="4790922" y="1585019"/>
            <a:ext cx="67477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About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Defining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Calling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Number of Arguments.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37717-A1EF-456D-8B47-77F259F3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u="sng"/>
              <a:t>FUNCTIONS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0B88-8F85-4A6F-B921-EE0302C7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A functions is like a block that takes some input, perform some operations on input, and give back something new.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4D9CE1-1E80-4DE7-806A-FA461907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431" y="3126329"/>
            <a:ext cx="6784543" cy="2360071"/>
          </a:xfrm>
          <a:prstGeom prst="rect">
            <a:avLst/>
          </a:prstGeom>
        </p:spPr>
      </p:pic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632B566-2186-49B1-8AA5-CCF23B607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46" y="1711086"/>
            <a:ext cx="9579997" cy="3435827"/>
          </a:xfrm>
        </p:spPr>
      </p:pic>
    </p:spTree>
    <p:extLst>
      <p:ext uri="{BB962C8B-B14F-4D97-AF65-F5344CB8AC3E}">
        <p14:creationId xmlns:p14="http://schemas.microsoft.com/office/powerpoint/2010/main" val="95137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DD54-5E6F-4490-948E-BC0FC501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CREATING A FUNCTION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0694-2CBA-4B4A-8DAD-A59787217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8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400" dirty="0"/>
              <a:t>	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200" dirty="0"/>
              <a:t>    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3200" b="1" dirty="0"/>
              <a:t>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function_name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 ( </a:t>
            </a:r>
            <a:r>
              <a:rPr lang="en-US" sz="3200" b="1" dirty="0">
                <a:solidFill>
                  <a:srgbClr val="002060"/>
                </a:solidFill>
              </a:rPr>
              <a:t>parameter_1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parameter_2 </a:t>
            </a:r>
            <a:r>
              <a:rPr lang="en-US" sz="3200" b="1" dirty="0"/>
              <a:t>, …….. 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) : </a:t>
            </a:r>
          </a:p>
          <a:p>
            <a:pPr marL="0" indent="0">
              <a:buNone/>
            </a:pPr>
            <a:r>
              <a:rPr lang="en-IN" dirty="0"/>
              <a:t>		Operations to perform upon the parameters.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6397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6B19-45C8-4EFB-B3FD-64AA88FC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CALLING A FUNCTION : </a:t>
            </a:r>
            <a:endParaRPr lang="en-IN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DA3DF-6F49-49C9-A450-05EB2AC174C0}"/>
              </a:ext>
            </a:extLst>
          </p:cNvPr>
          <p:cNvSpPr txBox="1"/>
          <p:nvPr/>
        </p:nvSpPr>
        <p:spPr>
          <a:xfrm>
            <a:off x="1150070" y="2177591"/>
            <a:ext cx="4647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 sum_of_three ( a , b , c ) :</a:t>
            </a:r>
          </a:p>
          <a:p>
            <a:r>
              <a:rPr lang="en-US" sz="2800" b="1" dirty="0"/>
              <a:t>	d = a + b + c</a:t>
            </a:r>
          </a:p>
          <a:p>
            <a:r>
              <a:rPr lang="en-US" sz="2800" b="1" dirty="0"/>
              <a:t>	return d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EF6B7-4123-44BC-BD33-7076B2F6271F}"/>
              </a:ext>
            </a:extLst>
          </p:cNvPr>
          <p:cNvSpPr txBox="1"/>
          <p:nvPr/>
        </p:nvSpPr>
        <p:spPr>
          <a:xfrm>
            <a:off x="6183983" y="2177590"/>
            <a:ext cx="453429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 sum_of_three ( 5 , 6 , 11) </a:t>
            </a:r>
          </a:p>
          <a:p>
            <a:endParaRPr lang="en-US" sz="2800" b="1" dirty="0"/>
          </a:p>
          <a:p>
            <a:r>
              <a:rPr lang="en-US" sz="2800" b="1" dirty="0"/>
              <a:t>Output :  21</a:t>
            </a:r>
          </a:p>
          <a:p>
            <a:r>
              <a:rPr lang="en-US" dirty="0"/>
              <a:t>	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96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31BE-C7ED-4FCA-889F-3669B514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Number of Arguments : 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5EFC-CBAA-4289-A8CC-86D38177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function must be called with the no of arguments we used during definition of function.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5CED2-67DC-4F64-9D7B-91754496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99" y="2575874"/>
            <a:ext cx="3011621" cy="1319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27773D-52D5-401B-86F0-423E116F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713" y="2625448"/>
            <a:ext cx="3011621" cy="1219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5A2CBA-EF89-4994-97FC-260BCBA6F046}"/>
              </a:ext>
            </a:extLst>
          </p:cNvPr>
          <p:cNvSpPr txBox="1"/>
          <p:nvPr/>
        </p:nvSpPr>
        <p:spPr>
          <a:xfrm>
            <a:off x="1946413" y="3710252"/>
            <a:ext cx="252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Defining the Function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78676-790E-41A0-912D-6C9D012D629C}"/>
              </a:ext>
            </a:extLst>
          </p:cNvPr>
          <p:cNvSpPr txBox="1"/>
          <p:nvPr/>
        </p:nvSpPr>
        <p:spPr>
          <a:xfrm>
            <a:off x="6434923" y="371888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Calling the function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0724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0665-1516-4938-A552-4F34AECE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NUMBER OF ARGUMENTS:</a:t>
            </a:r>
            <a:endParaRPr lang="en-IN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C1DA07-6C18-4A5C-AB8C-1953143C1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696" y="1690688"/>
            <a:ext cx="9178434" cy="25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4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AB82-C5D4-4AC2-A87E-4AF77147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ARBITRARY KEYWORD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(*arg):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204A-9EF8-4437-8A9E-E9C46536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we don’t know how many parameters are going to be passed in function during its definition, then we use * sign before single argument. This single argument becomes the variable in which the tuple of passed arguments are stored during function calling: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657E73-B9C6-4FDD-A4A3-FD786AE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15" y="3050102"/>
            <a:ext cx="6849015" cy="19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5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338</Words>
  <Application>Microsoft Office PowerPoint</Application>
  <PresentationFormat>Widescreen</PresentationFormat>
  <Paragraphs>53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PYTHON </vt:lpstr>
      <vt:lpstr>OBJECTIVES</vt:lpstr>
      <vt:lpstr>FUNCTIONS</vt:lpstr>
      <vt:lpstr>PowerPoint Presentation</vt:lpstr>
      <vt:lpstr>CREATING A FUNCTION</vt:lpstr>
      <vt:lpstr>CALLING A FUNCTION : </vt:lpstr>
      <vt:lpstr>Number of Arguments : </vt:lpstr>
      <vt:lpstr>NUMBER OF ARGUMENTS:</vt:lpstr>
      <vt:lpstr>ARBITRARY KEYWORD(*arg):</vt:lpstr>
      <vt:lpstr>KEYWORD ARGUMENTS(**kwarg): </vt:lpstr>
      <vt:lpstr>KEYWORD ARGUMENT(**kwarg)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2022-02-25T07:08:44Z</dcterms:created>
  <dcterms:modified xsi:type="dcterms:W3CDTF">2022-02-28T10:37:16Z</dcterms:modified>
</cp:coreProperties>
</file>