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8" r:id="rId3"/>
    <p:sldId id="282" r:id="rId4"/>
    <p:sldId id="269" r:id="rId5"/>
    <p:sldId id="280" r:id="rId6"/>
    <p:sldId id="271" r:id="rId7"/>
    <p:sldId id="281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11F4A-0A46-490F-9E12-FA05C603F7D5}" v="10" dt="2022-03-01T08:21:55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nsh Singh" userId="914271a125ac5560" providerId="LiveId" clId="{ACC11F4A-0A46-490F-9E12-FA05C603F7D5}"/>
    <pc:docChg chg="custSel addSld delSld modSld sldOrd">
      <pc:chgData name="Devansh Singh" userId="914271a125ac5560" providerId="LiveId" clId="{ACC11F4A-0A46-490F-9E12-FA05C603F7D5}" dt="2022-03-01T08:24:22.343" v="831" actId="47"/>
      <pc:docMkLst>
        <pc:docMk/>
      </pc:docMkLst>
      <pc:sldChg chg="addSp delSp modSp new del mod">
        <pc:chgData name="Devansh Singh" userId="914271a125ac5560" providerId="LiveId" clId="{ACC11F4A-0A46-490F-9E12-FA05C603F7D5}" dt="2022-03-01T04:12:38.785" v="10" actId="47"/>
        <pc:sldMkLst>
          <pc:docMk/>
          <pc:sldMk cId="3344806750" sldId="256"/>
        </pc:sldMkLst>
        <pc:spChg chg="add del mod">
          <ac:chgData name="Devansh Singh" userId="914271a125ac5560" providerId="LiveId" clId="{ACC11F4A-0A46-490F-9E12-FA05C603F7D5}" dt="2022-03-01T04:12:06.287" v="6" actId="478"/>
          <ac:spMkLst>
            <pc:docMk/>
            <pc:sldMk cId="3344806750" sldId="256"/>
            <ac:spMk id="5" creationId="{E269C4CA-A78D-48C1-900B-6BDFB772281E}"/>
          </ac:spMkLst>
        </pc:spChg>
        <pc:spChg chg="add del">
          <ac:chgData name="Devansh Singh" userId="914271a125ac5560" providerId="LiveId" clId="{ACC11F4A-0A46-490F-9E12-FA05C603F7D5}" dt="2022-03-01T04:12:22.548" v="8" actId="478"/>
          <ac:spMkLst>
            <pc:docMk/>
            <pc:sldMk cId="3344806750" sldId="256"/>
            <ac:spMk id="7" creationId="{97471858-4672-4FE8-AF0C-23F192D6D5C7}"/>
          </ac:spMkLst>
        </pc:spChg>
      </pc:sldChg>
      <pc:sldChg chg="modSp add mod">
        <pc:chgData name="Devansh Singh" userId="914271a125ac5560" providerId="LiveId" clId="{ACC11F4A-0A46-490F-9E12-FA05C603F7D5}" dt="2022-03-01T04:14:04.043" v="62"/>
        <pc:sldMkLst>
          <pc:docMk/>
          <pc:sldMk cId="1743019398" sldId="258"/>
        </pc:sldMkLst>
        <pc:spChg chg="mod">
          <ac:chgData name="Devansh Singh" userId="914271a125ac5560" providerId="LiveId" clId="{ACC11F4A-0A46-490F-9E12-FA05C603F7D5}" dt="2022-03-01T04:14:04.043" v="62"/>
          <ac:spMkLst>
            <pc:docMk/>
            <pc:sldMk cId="1743019398" sldId="258"/>
            <ac:spMk id="3" creationId="{7B841A1E-B41C-4C19-81FF-75A25A91A2C1}"/>
          </ac:spMkLst>
        </pc:spChg>
      </pc:sldChg>
      <pc:sldChg chg="add del">
        <pc:chgData name="Devansh Singh" userId="914271a125ac5560" providerId="LiveId" clId="{ACC11F4A-0A46-490F-9E12-FA05C603F7D5}" dt="2022-03-01T08:24:14.300" v="829" actId="47"/>
        <pc:sldMkLst>
          <pc:docMk/>
          <pc:sldMk cId="3612297892" sldId="267"/>
        </pc:sldMkLst>
      </pc:sldChg>
      <pc:sldChg chg="modSp add mod">
        <pc:chgData name="Devansh Singh" userId="914271a125ac5560" providerId="LiveId" clId="{ACC11F4A-0A46-490F-9E12-FA05C603F7D5}" dt="2022-03-01T04:23:56.764" v="279" actId="255"/>
        <pc:sldMkLst>
          <pc:docMk/>
          <pc:sldMk cId="4195295649" sldId="268"/>
        </pc:sldMkLst>
        <pc:spChg chg="mod">
          <ac:chgData name="Devansh Singh" userId="914271a125ac5560" providerId="LiveId" clId="{ACC11F4A-0A46-490F-9E12-FA05C603F7D5}" dt="2022-03-01T04:23:56.764" v="279" actId="255"/>
          <ac:spMkLst>
            <pc:docMk/>
            <pc:sldMk cId="4195295649" sldId="268"/>
            <ac:spMk id="4" creationId="{E264D9EB-79F3-4A21-9D69-FBEBE6604048}"/>
          </ac:spMkLst>
        </pc:spChg>
      </pc:sldChg>
      <pc:sldChg chg="modSp new mod">
        <pc:chgData name="Devansh Singh" userId="914271a125ac5560" providerId="LiveId" clId="{ACC11F4A-0A46-490F-9E12-FA05C603F7D5}" dt="2022-03-01T04:24:13.127" v="280" actId="2711"/>
        <pc:sldMkLst>
          <pc:docMk/>
          <pc:sldMk cId="553959640" sldId="269"/>
        </pc:sldMkLst>
        <pc:spChg chg="mod">
          <ac:chgData name="Devansh Singh" userId="914271a125ac5560" providerId="LiveId" clId="{ACC11F4A-0A46-490F-9E12-FA05C603F7D5}" dt="2022-03-01T04:15:05.784" v="141" actId="115"/>
          <ac:spMkLst>
            <pc:docMk/>
            <pc:sldMk cId="553959640" sldId="269"/>
            <ac:spMk id="2" creationId="{9AC25F42-E000-4FAF-9DBA-2ED1A879BB36}"/>
          </ac:spMkLst>
        </pc:spChg>
        <pc:spChg chg="mod">
          <ac:chgData name="Devansh Singh" userId="914271a125ac5560" providerId="LiveId" clId="{ACC11F4A-0A46-490F-9E12-FA05C603F7D5}" dt="2022-03-01T04:24:13.127" v="280" actId="2711"/>
          <ac:spMkLst>
            <pc:docMk/>
            <pc:sldMk cId="553959640" sldId="269"/>
            <ac:spMk id="3" creationId="{E4914EE5-2DD6-48B7-AD7E-6C446912A561}"/>
          </ac:spMkLst>
        </pc:spChg>
      </pc:sldChg>
      <pc:sldChg chg="modSp new mod ord">
        <pc:chgData name="Devansh Singh" userId="914271a125ac5560" providerId="LiveId" clId="{ACC11F4A-0A46-490F-9E12-FA05C603F7D5}" dt="2022-03-01T08:15:17.971" v="726"/>
        <pc:sldMkLst>
          <pc:docMk/>
          <pc:sldMk cId="1284917500" sldId="270"/>
        </pc:sldMkLst>
        <pc:spChg chg="mod">
          <ac:chgData name="Devansh Singh" userId="914271a125ac5560" providerId="LiveId" clId="{ACC11F4A-0A46-490F-9E12-FA05C603F7D5}" dt="2022-03-01T04:20:03.801" v="240"/>
          <ac:spMkLst>
            <pc:docMk/>
            <pc:sldMk cId="1284917500" sldId="270"/>
            <ac:spMk id="2" creationId="{9DAF28AB-611A-45E3-9F2B-60159CF76F75}"/>
          </ac:spMkLst>
        </pc:spChg>
        <pc:spChg chg="mod">
          <ac:chgData name="Devansh Singh" userId="914271a125ac5560" providerId="LiveId" clId="{ACC11F4A-0A46-490F-9E12-FA05C603F7D5}" dt="2022-03-01T04:19:07.716" v="238" actId="20577"/>
          <ac:spMkLst>
            <pc:docMk/>
            <pc:sldMk cId="1284917500" sldId="270"/>
            <ac:spMk id="3" creationId="{40854945-81C0-410E-BEE3-97EDFB1100AA}"/>
          </ac:spMkLst>
        </pc:spChg>
      </pc:sldChg>
      <pc:sldChg chg="modSp new mod ord">
        <pc:chgData name="Devansh Singh" userId="914271a125ac5560" providerId="LiveId" clId="{ACC11F4A-0A46-490F-9E12-FA05C603F7D5}" dt="2022-03-01T08:17:04.135" v="778" actId="115"/>
        <pc:sldMkLst>
          <pc:docMk/>
          <pc:sldMk cId="4128141336" sldId="271"/>
        </pc:sldMkLst>
        <pc:spChg chg="mod">
          <ac:chgData name="Devansh Singh" userId="914271a125ac5560" providerId="LiveId" clId="{ACC11F4A-0A46-490F-9E12-FA05C603F7D5}" dt="2022-03-01T08:17:04.135" v="778" actId="115"/>
          <ac:spMkLst>
            <pc:docMk/>
            <pc:sldMk cId="4128141336" sldId="271"/>
            <ac:spMk id="2" creationId="{ACB159F9-C34F-4880-9DAD-0FB56E347827}"/>
          </ac:spMkLst>
        </pc:spChg>
        <pc:spChg chg="mod">
          <ac:chgData name="Devansh Singh" userId="914271a125ac5560" providerId="LiveId" clId="{ACC11F4A-0A46-490F-9E12-FA05C603F7D5}" dt="2022-03-01T08:16:04.907" v="748" actId="313"/>
          <ac:spMkLst>
            <pc:docMk/>
            <pc:sldMk cId="4128141336" sldId="271"/>
            <ac:spMk id="3" creationId="{DFECCBD6-48B0-418D-8F27-2A56166D7058}"/>
          </ac:spMkLst>
        </pc:spChg>
      </pc:sldChg>
      <pc:sldChg chg="new del">
        <pc:chgData name="Devansh Singh" userId="914271a125ac5560" providerId="LiveId" clId="{ACC11F4A-0A46-490F-9E12-FA05C603F7D5}" dt="2022-03-01T04:21:01.975" v="277" actId="47"/>
        <pc:sldMkLst>
          <pc:docMk/>
          <pc:sldMk cId="3704600201" sldId="272"/>
        </pc:sldMkLst>
      </pc:sldChg>
      <pc:sldChg chg="modSp new del mod">
        <pc:chgData name="Devansh Singh" userId="914271a125ac5560" providerId="LiveId" clId="{ACC11F4A-0A46-490F-9E12-FA05C603F7D5}" dt="2022-03-01T08:24:09.709" v="826" actId="47"/>
        <pc:sldMkLst>
          <pc:docMk/>
          <pc:sldMk cId="3736007857" sldId="273"/>
        </pc:sldMkLst>
        <pc:spChg chg="mod">
          <ac:chgData name="Devansh Singh" userId="914271a125ac5560" providerId="LiveId" clId="{ACC11F4A-0A46-490F-9E12-FA05C603F7D5}" dt="2022-03-01T04:49:56.762" v="682" actId="20577"/>
          <ac:spMkLst>
            <pc:docMk/>
            <pc:sldMk cId="3736007857" sldId="273"/>
            <ac:spMk id="2" creationId="{704D2D53-DE92-4D09-A1B2-E49DFB17381B}"/>
          </ac:spMkLst>
        </pc:spChg>
      </pc:sldChg>
      <pc:sldChg chg="new del">
        <pc:chgData name="Devansh Singh" userId="914271a125ac5560" providerId="LiveId" clId="{ACC11F4A-0A46-490F-9E12-FA05C603F7D5}" dt="2022-03-01T08:24:22.343" v="831" actId="47"/>
        <pc:sldMkLst>
          <pc:docMk/>
          <pc:sldMk cId="3013223774" sldId="274"/>
        </pc:sldMkLst>
      </pc:sldChg>
      <pc:sldChg chg="new del">
        <pc:chgData name="Devansh Singh" userId="914271a125ac5560" providerId="LiveId" clId="{ACC11F4A-0A46-490F-9E12-FA05C603F7D5}" dt="2022-03-01T08:24:14.269" v="827" actId="47"/>
        <pc:sldMkLst>
          <pc:docMk/>
          <pc:sldMk cId="365001381" sldId="275"/>
        </pc:sldMkLst>
      </pc:sldChg>
      <pc:sldChg chg="new del">
        <pc:chgData name="Devansh Singh" userId="914271a125ac5560" providerId="LiveId" clId="{ACC11F4A-0A46-490F-9E12-FA05C603F7D5}" dt="2022-03-01T08:24:14.285" v="828" actId="47"/>
        <pc:sldMkLst>
          <pc:docMk/>
          <pc:sldMk cId="561009958" sldId="276"/>
        </pc:sldMkLst>
      </pc:sldChg>
      <pc:sldChg chg="modSp new del mod ord">
        <pc:chgData name="Devansh Singh" userId="914271a125ac5560" providerId="LiveId" clId="{ACC11F4A-0A46-490F-9E12-FA05C603F7D5}" dt="2022-03-01T08:24:20.390" v="830" actId="2696"/>
        <pc:sldMkLst>
          <pc:docMk/>
          <pc:sldMk cId="2181808448" sldId="277"/>
        </pc:sldMkLst>
        <pc:spChg chg="mod">
          <ac:chgData name="Devansh Singh" userId="914271a125ac5560" providerId="LiveId" clId="{ACC11F4A-0A46-490F-9E12-FA05C603F7D5}" dt="2022-03-01T04:20:58.463" v="276" actId="20577"/>
          <ac:spMkLst>
            <pc:docMk/>
            <pc:sldMk cId="2181808448" sldId="277"/>
            <ac:spMk id="2" creationId="{5F47DE2C-C774-4B77-86F9-969D0031F193}"/>
          </ac:spMkLst>
        </pc:spChg>
        <pc:spChg chg="mod">
          <ac:chgData name="Devansh Singh" userId="914271a125ac5560" providerId="LiveId" clId="{ACC11F4A-0A46-490F-9E12-FA05C603F7D5}" dt="2022-03-01T07:51:28.872" v="687" actId="20577"/>
          <ac:spMkLst>
            <pc:docMk/>
            <pc:sldMk cId="2181808448" sldId="277"/>
            <ac:spMk id="3" creationId="{A5E17DB3-E0D7-4F46-B9ED-43951B8EE692}"/>
          </ac:spMkLst>
        </pc:spChg>
      </pc:sldChg>
      <pc:sldChg chg="modSp new del mod">
        <pc:chgData name="Devansh Singh" userId="914271a125ac5560" providerId="LiveId" clId="{ACC11F4A-0A46-490F-9E12-FA05C603F7D5}" dt="2022-03-01T08:24:07.751" v="825" actId="47"/>
        <pc:sldMkLst>
          <pc:docMk/>
          <pc:sldMk cId="1165804240" sldId="278"/>
        </pc:sldMkLst>
        <pc:spChg chg="mod">
          <ac:chgData name="Devansh Singh" userId="914271a125ac5560" providerId="LiveId" clId="{ACC11F4A-0A46-490F-9E12-FA05C603F7D5}" dt="2022-03-01T04:49:43.972" v="655" actId="20577"/>
          <ac:spMkLst>
            <pc:docMk/>
            <pc:sldMk cId="1165804240" sldId="278"/>
            <ac:spMk id="2" creationId="{EFABB56B-B663-4272-AB53-9C24A075A2ED}"/>
          </ac:spMkLst>
        </pc:spChg>
      </pc:sldChg>
      <pc:sldChg chg="new del ord">
        <pc:chgData name="Devansh Singh" userId="914271a125ac5560" providerId="LiveId" clId="{ACC11F4A-0A46-490F-9E12-FA05C603F7D5}" dt="2022-03-01T08:24:02.985" v="824" actId="47"/>
        <pc:sldMkLst>
          <pc:docMk/>
          <pc:sldMk cId="4022986823" sldId="279"/>
        </pc:sldMkLst>
      </pc:sldChg>
      <pc:sldChg chg="addSp delSp modSp new mod">
        <pc:chgData name="Devansh Singh" userId="914271a125ac5560" providerId="LiveId" clId="{ACC11F4A-0A46-490F-9E12-FA05C603F7D5}" dt="2022-03-01T08:15:08.178" v="724" actId="962"/>
        <pc:sldMkLst>
          <pc:docMk/>
          <pc:sldMk cId="4018135921" sldId="280"/>
        </pc:sldMkLst>
        <pc:spChg chg="mod">
          <ac:chgData name="Devansh Singh" userId="914271a125ac5560" providerId="LiveId" clId="{ACC11F4A-0A46-490F-9E12-FA05C603F7D5}" dt="2022-03-01T08:13:43.557" v="717" actId="115"/>
          <ac:spMkLst>
            <pc:docMk/>
            <pc:sldMk cId="4018135921" sldId="280"/>
            <ac:spMk id="2" creationId="{3E5FF38F-1CDE-4911-AFA6-45276C1037CC}"/>
          </ac:spMkLst>
        </pc:spChg>
        <pc:spChg chg="del">
          <ac:chgData name="Devansh Singh" userId="914271a125ac5560" providerId="LiveId" clId="{ACC11F4A-0A46-490F-9E12-FA05C603F7D5}" dt="2022-03-01T08:14:19.821" v="718"/>
          <ac:spMkLst>
            <pc:docMk/>
            <pc:sldMk cId="4018135921" sldId="280"/>
            <ac:spMk id="3" creationId="{49B192D6-6054-415E-88BF-9B741E1EDD80}"/>
          </ac:spMkLst>
        </pc:spChg>
        <pc:spChg chg="add del mod">
          <ac:chgData name="Devansh Singh" userId="914271a125ac5560" providerId="LiveId" clId="{ACC11F4A-0A46-490F-9E12-FA05C603F7D5}" dt="2022-03-01T08:15:06.680" v="722"/>
          <ac:spMkLst>
            <pc:docMk/>
            <pc:sldMk cId="4018135921" sldId="280"/>
            <ac:spMk id="7" creationId="{84A221DC-2DA5-4339-9C6E-32F0075F757C}"/>
          </ac:spMkLst>
        </pc:spChg>
        <pc:picChg chg="add del mod">
          <ac:chgData name="Devansh Singh" userId="914271a125ac5560" providerId="LiveId" clId="{ACC11F4A-0A46-490F-9E12-FA05C603F7D5}" dt="2022-03-01T08:14:47.706" v="721" actId="478"/>
          <ac:picMkLst>
            <pc:docMk/>
            <pc:sldMk cId="4018135921" sldId="280"/>
            <ac:picMk id="5" creationId="{E75D5CD2-0A03-4518-BF79-0C81FA5EBA29}"/>
          </ac:picMkLst>
        </pc:picChg>
        <pc:picChg chg="add mod">
          <ac:chgData name="Devansh Singh" userId="914271a125ac5560" providerId="LiveId" clId="{ACC11F4A-0A46-490F-9E12-FA05C603F7D5}" dt="2022-03-01T08:15:08.178" v="724" actId="962"/>
          <ac:picMkLst>
            <pc:docMk/>
            <pc:sldMk cId="4018135921" sldId="280"/>
            <ac:picMk id="9" creationId="{86A104CF-88A0-4DB6-8C4C-F79AD0CE4AE8}"/>
          </ac:picMkLst>
        </pc:picChg>
      </pc:sldChg>
      <pc:sldChg chg="addSp delSp modSp new mod">
        <pc:chgData name="Devansh Singh" userId="914271a125ac5560" providerId="LiveId" clId="{ACC11F4A-0A46-490F-9E12-FA05C603F7D5}" dt="2022-03-01T08:16:53.340" v="774" actId="115"/>
        <pc:sldMkLst>
          <pc:docMk/>
          <pc:sldMk cId="3373540510" sldId="281"/>
        </pc:sldMkLst>
        <pc:spChg chg="mod">
          <ac:chgData name="Devansh Singh" userId="914271a125ac5560" providerId="LiveId" clId="{ACC11F4A-0A46-490F-9E12-FA05C603F7D5}" dt="2022-03-01T08:16:53.340" v="774" actId="115"/>
          <ac:spMkLst>
            <pc:docMk/>
            <pc:sldMk cId="3373540510" sldId="281"/>
            <ac:spMk id="2" creationId="{745D2E2E-4BC5-4C11-8A9D-E7670F5A3F55}"/>
          </ac:spMkLst>
        </pc:spChg>
        <pc:spChg chg="del">
          <ac:chgData name="Devansh Singh" userId="914271a125ac5560" providerId="LiveId" clId="{ACC11F4A-0A46-490F-9E12-FA05C603F7D5}" dt="2022-03-01T08:16:35.758" v="750"/>
          <ac:spMkLst>
            <pc:docMk/>
            <pc:sldMk cId="3373540510" sldId="281"/>
            <ac:spMk id="3" creationId="{24C4E83B-20C0-4C27-903D-699DDC70B7C2}"/>
          </ac:spMkLst>
        </pc:spChg>
        <pc:picChg chg="add mod">
          <ac:chgData name="Devansh Singh" userId="914271a125ac5560" providerId="LiveId" clId="{ACC11F4A-0A46-490F-9E12-FA05C603F7D5}" dt="2022-03-01T08:16:38.465" v="751" actId="27614"/>
          <ac:picMkLst>
            <pc:docMk/>
            <pc:sldMk cId="3373540510" sldId="281"/>
            <ac:picMk id="5" creationId="{C8911E69-706C-4BAD-A818-620EEF36A0A1}"/>
          </ac:picMkLst>
        </pc:picChg>
      </pc:sldChg>
      <pc:sldChg chg="addSp delSp modSp new mod">
        <pc:chgData name="Devansh Singh" userId="914271a125ac5560" providerId="LiveId" clId="{ACC11F4A-0A46-490F-9E12-FA05C603F7D5}" dt="2022-03-01T08:22:41.650" v="823" actId="1076"/>
        <pc:sldMkLst>
          <pc:docMk/>
          <pc:sldMk cId="2583982361" sldId="282"/>
        </pc:sldMkLst>
        <pc:spChg chg="del mod">
          <ac:chgData name="Devansh Singh" userId="914271a125ac5560" providerId="LiveId" clId="{ACC11F4A-0A46-490F-9E12-FA05C603F7D5}" dt="2022-03-01T08:22:33.876" v="820" actId="478"/>
          <ac:spMkLst>
            <pc:docMk/>
            <pc:sldMk cId="2583982361" sldId="282"/>
            <ac:spMk id="2" creationId="{44402DED-BE78-44B3-8065-3C76D0760C4E}"/>
          </ac:spMkLst>
        </pc:spChg>
        <pc:spChg chg="del">
          <ac:chgData name="Devansh Singh" userId="914271a125ac5560" providerId="LiveId" clId="{ACC11F4A-0A46-490F-9E12-FA05C603F7D5}" dt="2022-03-01T08:21:55.715" v="814"/>
          <ac:spMkLst>
            <pc:docMk/>
            <pc:sldMk cId="2583982361" sldId="282"/>
            <ac:spMk id="3" creationId="{5878324C-5ECD-48F8-8D27-E3ACA451F302}"/>
          </ac:spMkLst>
        </pc:spChg>
        <pc:picChg chg="add mod">
          <ac:chgData name="Devansh Singh" userId="914271a125ac5560" providerId="LiveId" clId="{ACC11F4A-0A46-490F-9E12-FA05C603F7D5}" dt="2022-03-01T08:22:41.650" v="823" actId="1076"/>
          <ac:picMkLst>
            <pc:docMk/>
            <pc:sldMk cId="2583982361" sldId="282"/>
            <ac:picMk id="5" creationId="{81FD7B10-8AF1-45DC-90D8-26779B571636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4:41:49.64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1345,'0'13694,"0"-28733,0 30365,0-15486,0 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41:50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5T07:10:31.61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1,'0'13463,"0"-13443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115AA-51CB-42CF-B677-818D84EF78E7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AF853-2FD2-4A5A-BE35-4539E6847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42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FD207-8B17-46D0-B416-EDC534E0CD7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45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7275-AB3E-4E51-BC2A-30B5F6E0F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48BB-F2BC-4A7F-A1EB-DA913A627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78EE-179A-426F-A327-7FB60A9C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B0C0-76B9-4E5B-831E-68C54D741658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A2034-CC7F-4F9C-8444-D9310855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59EB1-991F-459C-97FA-CCFFAC31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7FE8-8B49-4217-BA3C-A2A9CB63A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26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F447-5019-4BDA-82DF-F50E0598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4C6CC-C222-423F-9AAB-3F32337C3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C8E3B-1BC8-4AD8-9CCD-F6E659AA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B0C0-76B9-4E5B-831E-68C54D741658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52CD5-F907-4366-9B41-B9784FC8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D2F1E-6932-49F5-B91E-D14535D3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7FE8-8B49-4217-BA3C-A2A9CB63A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70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CD152-5617-413B-917E-F8CE5755E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39116-6FF7-436F-96A0-7459A7987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420B3-F6B0-4866-8236-A387B74D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B0C0-76B9-4E5B-831E-68C54D741658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7BC6-A7CD-4223-889C-2BD680EF6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B4BD-E5FC-4944-999A-CC7B4DFB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7FE8-8B49-4217-BA3C-A2A9CB63A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5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67A8-7912-4CB2-AD97-E0F58FD5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93E15-E389-4692-BBE7-76CA485C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993D9-245A-4A9E-88DF-6E4C9044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B0C0-76B9-4E5B-831E-68C54D741658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F31D4-783E-4C49-B627-F85894A5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526F-A664-46A0-B010-D653B319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7FE8-8B49-4217-BA3C-A2A9CB63A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22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9F8B-3E4B-4542-9F3B-52090B2D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DD4DD-C1AE-49DD-86E5-920E358AB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5A783-EC91-4CF5-9C20-40207A2F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B0C0-76B9-4E5B-831E-68C54D741658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58D7C-6625-4677-A020-A37AE7AA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499B8-F38B-480A-9E3F-419ECA34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7FE8-8B49-4217-BA3C-A2A9CB63A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60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F46-282F-4AD2-A247-AAE88D2F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89A2-4E72-4649-BE43-C9D22D76B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C90F8-398B-4B01-AB6C-F30B8338B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80568-858A-41FC-AF8E-D760CDFB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B0C0-76B9-4E5B-831E-68C54D741658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3952D-337B-4210-B574-236E661A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9591A-E2CE-4B55-83A0-9721C09A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7FE8-8B49-4217-BA3C-A2A9CB63A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45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0B44-0CB2-466A-80B1-34ABF570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2299D-0593-46E3-9E9C-C5425C5EB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6A1BE-CFDC-47CA-9025-2FA0BFB86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93D40-318E-4914-864F-0F6524C6B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E0ECD-C9E0-430A-A85A-B4FC07325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E71E9-170F-477B-A011-5D7C0D88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B0C0-76B9-4E5B-831E-68C54D741658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FDC33-641B-4423-AED8-11B499A1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09D9C-6BF1-4F5C-B456-B18416BC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7FE8-8B49-4217-BA3C-A2A9CB63A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91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98F5-89B6-4EC0-A44B-C2E924D6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97467-4D5B-4F93-B1E5-F2D53BD6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B0C0-76B9-4E5B-831E-68C54D741658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D979B-6BFF-4B3B-A366-89583339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2BD81-C80B-4A56-B77C-05123AF1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7FE8-8B49-4217-BA3C-A2A9CB63A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8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E4EBF-5AE3-45F7-96FA-A57384F1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B0C0-76B9-4E5B-831E-68C54D741658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C4BC9-EF28-4AE1-9A28-39D19D05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5D1DF-1800-4610-A84C-657DF325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7FE8-8B49-4217-BA3C-A2A9CB63A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83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D01E-67D8-4220-9247-1EE6A1AF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31343-E376-47D7-944E-885EAD709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44B73-DC9A-45E9-BF58-6112C361B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6200B-BE61-4B21-8DCE-C3D17026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B0C0-76B9-4E5B-831E-68C54D741658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CE03-BE29-4C51-98E6-0759F1CF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7398B-F367-4140-B246-99E76580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7FE8-8B49-4217-BA3C-A2A9CB63A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25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D775B-7CD9-479F-BD52-63752FF9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2E1FE7-77C8-4771-89CA-CC8ED7E2D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CC16F-0FCD-4C2F-AE80-EB67BEF35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44349-D35C-4158-A323-5D4DE2CE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B0C0-76B9-4E5B-831E-68C54D741658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B9426-A4C9-47D1-A63F-9F091530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DBB2A-4293-48FE-8B1F-B525158F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7FE8-8B49-4217-BA3C-A2A9CB63A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79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23993-C75E-44ED-AF2E-5A7AF3A1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55FB6-91D6-402F-AEA1-8D5A49621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8F371-BFE0-475D-A5B4-BB747C685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CB0C0-76B9-4E5B-831E-68C54D741658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6CD79-93D5-4216-AC20-A01D569DA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C8D4D-CBBC-41BA-9DD9-DFD261DC9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37FE8-8B49-4217-BA3C-A2A9CB63A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01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NULL"/><Relationship Id="rId10" Type="http://schemas.openxmlformats.org/officeDocument/2006/relationships/customXml" Target="../ink/ink3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262A-587E-4596-895B-F4E30FEC8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76" y="4057745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dirty="0"/>
              <a:t>PYTHON 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41A1E-B41C-4C19-81FF-75A25A91A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376" y="5146081"/>
            <a:ext cx="9440034" cy="621614"/>
          </a:xfrm>
        </p:spPr>
        <p:txBody>
          <a:bodyPr>
            <a:normAutofit/>
          </a:bodyPr>
          <a:lstStyle/>
          <a:p>
            <a:r>
              <a:rPr lang="en-US" sz="3200" dirty="0"/>
              <a:t>OBJECT ORIENTED PROGRAMMING</a:t>
            </a:r>
            <a:endParaRPr lang="en-IN" sz="3200" dirty="0"/>
          </a:p>
        </p:txBody>
      </p:sp>
      <p:pic>
        <p:nvPicPr>
          <p:cNvPr id="15" name="Graphic 9" descr="Snake">
            <a:extLst>
              <a:ext uri="{FF2B5EF4-FFF2-40B4-BE49-F238E27FC236}">
                <a16:creationId xmlns:a16="http://schemas.microsoft.com/office/drawing/2014/main" id="{70FE933C-4CAD-4C7E-B244-8E8203AE6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4617" y="643463"/>
            <a:ext cx="3249553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1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3C3D-2577-4B15-A942-32826EC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98" y="1099794"/>
            <a:ext cx="3243426" cy="970450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OBJECTIVES</a:t>
            </a:r>
            <a:endParaRPr lang="en-IN" u="sng" dirty="0">
              <a:solidFill>
                <a:schemeClr val="tx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D6AEEF0-2E0A-4505-AC4E-34318C150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64" y="2634471"/>
            <a:ext cx="1958510" cy="19661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14:cNvPr>
              <p14:cNvContentPartPr/>
              <p14:nvPr/>
            </p14:nvContentPartPr>
            <p14:xfrm>
              <a:off x="4190033" y="769172"/>
              <a:ext cx="360" cy="5517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1393" y="760172"/>
                <a:ext cx="18000" cy="55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14:cNvPr>
              <p14:cNvContentPartPr/>
              <p14:nvPr/>
            </p14:nvContentPartPr>
            <p14:xfrm>
              <a:off x="12885833" y="28841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77193" y="287517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DB91E98-5376-4B8B-9DD2-A8BF2AEA08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99" y="7106"/>
            <a:ext cx="2324301" cy="762066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BB3A3F7-1D3E-4A43-A103-85F58C8261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81" y="0"/>
            <a:ext cx="2293819" cy="7773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174335-060F-4F06-9436-316C59556148}"/>
                  </a:ext>
                </a:extLst>
              </p14:cNvPr>
              <p14:cNvContentPartPr/>
              <p14:nvPr/>
            </p14:nvContentPartPr>
            <p14:xfrm>
              <a:off x="4088153" y="1064732"/>
              <a:ext cx="360" cy="4854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174335-060F-4F06-9436-316C595561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83833" y="1060412"/>
                <a:ext cx="9000" cy="48628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264D9EB-79F3-4A21-9D69-FBEBE6604048}"/>
              </a:ext>
            </a:extLst>
          </p:cNvPr>
          <p:cNvSpPr txBox="1"/>
          <p:nvPr/>
        </p:nvSpPr>
        <p:spPr>
          <a:xfrm>
            <a:off x="4790922" y="1585019"/>
            <a:ext cx="6747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About OOPs.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Object or Instances.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9529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, timeline&#10;&#10;Description automatically generated">
            <a:extLst>
              <a:ext uri="{FF2B5EF4-FFF2-40B4-BE49-F238E27FC236}">
                <a16:creationId xmlns:a16="http://schemas.microsoft.com/office/drawing/2014/main" id="{81FD7B10-8AF1-45DC-90D8-26779B571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318" y="844380"/>
            <a:ext cx="7045342" cy="5016432"/>
          </a:xfrm>
        </p:spPr>
      </p:pic>
    </p:spTree>
    <p:extLst>
      <p:ext uri="{BB962C8B-B14F-4D97-AF65-F5344CB8AC3E}">
        <p14:creationId xmlns:p14="http://schemas.microsoft.com/office/powerpoint/2010/main" val="258398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5F42-E000-4FAF-9DBA-2ED1A879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OOPs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14EE5-2DD6-48B7-AD7E-6C446912A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</a:rPr>
              <a:t>The main concept of OOPs is to bind the data and the functions that work on that together as a single unit so that no other part of the code can access this data.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395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F38F-1CDE-4911-AFA6-45276C10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OBJECTS</a:t>
            </a:r>
            <a:r>
              <a:rPr lang="en-US" dirty="0"/>
              <a:t> :</a:t>
            </a:r>
            <a:endParaRPr lang="en-IN" dirty="0"/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86A104CF-88A0-4DB6-8C4C-F79AD0CE4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667" y="1825625"/>
            <a:ext cx="7044666" cy="4351338"/>
          </a:xfrm>
        </p:spPr>
      </p:pic>
    </p:spTree>
    <p:extLst>
      <p:ext uri="{BB962C8B-B14F-4D97-AF65-F5344CB8AC3E}">
        <p14:creationId xmlns:p14="http://schemas.microsoft.com/office/powerpoint/2010/main" val="401813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59F9-C34F-4880-9DAD-0FB56E34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OBJECT</a:t>
            </a:r>
            <a:r>
              <a:rPr lang="en-US" dirty="0"/>
              <a:t> 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CCBD6-48B0-418D-8F27-2A56166D7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is an entity that has state and behavior associated with it</a:t>
            </a:r>
          </a:p>
          <a:p>
            <a:r>
              <a:rPr lang="en-US" dirty="0"/>
              <a:t>An object basically consist of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State/Attribute: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It is represented by the attributes of an object. It also reflects the properties of an object.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Behavior: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It is represented by the methods of an object. It also reflects the response of an object to other objects.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Identity: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It gives a unique name to an object and enables one object to interact with other objects.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14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2E2E-4BC5-4C11-8A9D-E7670F5A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OBJECTS</a:t>
            </a:r>
            <a:r>
              <a:rPr lang="en-US" dirty="0"/>
              <a:t> : </a:t>
            </a:r>
            <a:endParaRPr lang="en-IN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8911E69-706C-4BAD-A818-620EEF36A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667" y="1825625"/>
            <a:ext cx="7044666" cy="4351338"/>
          </a:xfrm>
        </p:spPr>
      </p:pic>
    </p:spTree>
    <p:extLst>
      <p:ext uri="{BB962C8B-B14F-4D97-AF65-F5344CB8AC3E}">
        <p14:creationId xmlns:p14="http://schemas.microsoft.com/office/powerpoint/2010/main" val="337354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28AB-611A-45E3-9F2B-60159CF7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MAIN CONCEPTS OF OOPS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4945-81C0-410E-BEE3-97EDFB110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Class.</a:t>
            </a:r>
          </a:p>
          <a:p>
            <a:r>
              <a:rPr lang="en-US" dirty="0"/>
              <a:t>Objects.</a:t>
            </a:r>
          </a:p>
          <a:p>
            <a:r>
              <a:rPr lang="en-US" dirty="0"/>
              <a:t>Polymorphism.</a:t>
            </a:r>
          </a:p>
          <a:p>
            <a:r>
              <a:rPr lang="en-US" dirty="0"/>
              <a:t>Encapsulation.</a:t>
            </a:r>
          </a:p>
          <a:p>
            <a:r>
              <a:rPr lang="en-US" dirty="0"/>
              <a:t>Inheritance.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91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155</Words>
  <Application>Microsoft Office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urw-din</vt:lpstr>
      <vt:lpstr>Office Theme</vt:lpstr>
      <vt:lpstr>PYTHON </vt:lpstr>
      <vt:lpstr>OBJECTIVES</vt:lpstr>
      <vt:lpstr>PowerPoint Presentation</vt:lpstr>
      <vt:lpstr>OOPs</vt:lpstr>
      <vt:lpstr>OBJECTS :</vt:lpstr>
      <vt:lpstr>OBJECT : </vt:lpstr>
      <vt:lpstr>OBJECTS : </vt:lpstr>
      <vt:lpstr>MAIN CONCEPTS OF 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Devansh Singh</dc:creator>
  <cp:lastModifiedBy>Devansh Singh</cp:lastModifiedBy>
  <cp:revision>1</cp:revision>
  <dcterms:created xsi:type="dcterms:W3CDTF">2022-03-01T04:11:24Z</dcterms:created>
  <dcterms:modified xsi:type="dcterms:W3CDTF">2022-03-01T08:24:23Z</dcterms:modified>
</cp:coreProperties>
</file>