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7" r:id="rId3"/>
    <p:sldId id="282" r:id="rId4"/>
    <p:sldId id="278" r:id="rId5"/>
    <p:sldId id="279" r:id="rId6"/>
    <p:sldId id="280" r:id="rId7"/>
    <p:sldId id="28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482FE-1185-46C7-BD61-FD67FF32754D}" v="14" dt="2022-03-01T11:10:58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98B482FE-1185-46C7-BD61-FD67FF32754D}"/>
    <pc:docChg chg="custSel addSld delSld modSld">
      <pc:chgData name="Devansh Singh" userId="914271a125ac5560" providerId="LiveId" clId="{98B482FE-1185-46C7-BD61-FD67FF32754D}" dt="2022-03-01T11:11:55.794" v="444" actId="255"/>
      <pc:docMkLst>
        <pc:docMk/>
      </pc:docMkLst>
      <pc:sldChg chg="new del">
        <pc:chgData name="Devansh Singh" userId="914271a125ac5560" providerId="LiveId" clId="{98B482FE-1185-46C7-BD61-FD67FF32754D}" dt="2022-03-01T04:38:21.455" v="2" actId="47"/>
        <pc:sldMkLst>
          <pc:docMk/>
          <pc:sldMk cId="3164181505" sldId="256"/>
        </pc:sldMkLst>
      </pc:sldChg>
      <pc:sldChg chg="modSp add mod">
        <pc:chgData name="Devansh Singh" userId="914271a125ac5560" providerId="LiveId" clId="{98B482FE-1185-46C7-BD61-FD67FF32754D}" dt="2022-03-01T08:24:47.680" v="22" actId="20577"/>
        <pc:sldMkLst>
          <pc:docMk/>
          <pc:sldMk cId="1743019398" sldId="258"/>
        </pc:sldMkLst>
        <pc:spChg chg="mod">
          <ac:chgData name="Devansh Singh" userId="914271a125ac5560" providerId="LiveId" clId="{98B482FE-1185-46C7-BD61-FD67FF32754D}" dt="2022-03-01T08:24:47.680" v="22" actId="20577"/>
          <ac:spMkLst>
            <pc:docMk/>
            <pc:sldMk cId="1743019398" sldId="258"/>
            <ac:spMk id="3" creationId="{7B841A1E-B41C-4C19-81FF-75A25A91A2C1}"/>
          </ac:spMkLst>
        </pc:spChg>
      </pc:sldChg>
      <pc:sldChg chg="modSp add mod">
        <pc:chgData name="Devansh Singh" userId="914271a125ac5560" providerId="LiveId" clId="{98B482FE-1185-46C7-BD61-FD67FF32754D}" dt="2022-03-01T08:26:22.117" v="108" actId="20577"/>
        <pc:sldMkLst>
          <pc:docMk/>
          <pc:sldMk cId="4195295649" sldId="268"/>
        </pc:sldMkLst>
        <pc:spChg chg="mod">
          <ac:chgData name="Devansh Singh" userId="914271a125ac5560" providerId="LiveId" clId="{98B482FE-1185-46C7-BD61-FD67FF32754D}" dt="2022-03-01T08:26:22.117" v="108" actId="20577"/>
          <ac:spMkLst>
            <pc:docMk/>
            <pc:sldMk cId="4195295649" sldId="268"/>
            <ac:spMk id="4" creationId="{E264D9EB-79F3-4A21-9D69-FBEBE6604048}"/>
          </ac:spMkLst>
        </pc:spChg>
      </pc:sldChg>
      <pc:sldChg chg="modSp add mod">
        <pc:chgData name="Devansh Singh" userId="914271a125ac5560" providerId="LiveId" clId="{98B482FE-1185-46C7-BD61-FD67FF32754D}" dt="2022-03-01T08:27:14.727" v="109" actId="115"/>
        <pc:sldMkLst>
          <pc:docMk/>
          <pc:sldMk cId="2181808448" sldId="277"/>
        </pc:sldMkLst>
        <pc:spChg chg="mod">
          <ac:chgData name="Devansh Singh" userId="914271a125ac5560" providerId="LiveId" clId="{98B482FE-1185-46C7-BD61-FD67FF32754D}" dt="2022-03-01T08:27:14.727" v="109" actId="115"/>
          <ac:spMkLst>
            <pc:docMk/>
            <pc:sldMk cId="2181808448" sldId="277"/>
            <ac:spMk id="2" creationId="{5F47DE2C-C774-4B77-86F9-969D0031F193}"/>
          </ac:spMkLst>
        </pc:spChg>
        <pc:spChg chg="mod">
          <ac:chgData name="Devansh Singh" userId="914271a125ac5560" providerId="LiveId" clId="{98B482FE-1185-46C7-BD61-FD67FF32754D}" dt="2022-03-01T08:25:11.455" v="24" actId="207"/>
          <ac:spMkLst>
            <pc:docMk/>
            <pc:sldMk cId="2181808448" sldId="277"/>
            <ac:spMk id="3" creationId="{A5E17DB3-E0D7-4F46-B9ED-43951B8EE692}"/>
          </ac:spMkLst>
        </pc:spChg>
      </pc:sldChg>
      <pc:sldChg chg="addSp delSp modSp new mod">
        <pc:chgData name="Devansh Singh" userId="914271a125ac5560" providerId="LiveId" clId="{98B482FE-1185-46C7-BD61-FD67FF32754D}" dt="2022-03-01T09:50:37.363" v="149" actId="478"/>
        <pc:sldMkLst>
          <pc:docMk/>
          <pc:sldMk cId="116539522" sldId="278"/>
        </pc:sldMkLst>
        <pc:spChg chg="del mod">
          <ac:chgData name="Devansh Singh" userId="914271a125ac5560" providerId="LiveId" clId="{98B482FE-1185-46C7-BD61-FD67FF32754D}" dt="2022-03-01T09:38:12.332" v="114" actId="478"/>
          <ac:spMkLst>
            <pc:docMk/>
            <pc:sldMk cId="116539522" sldId="278"/>
            <ac:spMk id="2" creationId="{07168D73-C7D3-44D6-9C1C-62B11F8AB55D}"/>
          </ac:spMkLst>
        </pc:spChg>
        <pc:spChg chg="del">
          <ac:chgData name="Devansh Singh" userId="914271a125ac5560" providerId="LiveId" clId="{98B482FE-1185-46C7-BD61-FD67FF32754D}" dt="2022-03-01T09:38:16.584" v="115" actId="478"/>
          <ac:spMkLst>
            <pc:docMk/>
            <pc:sldMk cId="116539522" sldId="278"/>
            <ac:spMk id="3" creationId="{DEAA4EF4-4B00-4CDB-99D0-DC95A83839B5}"/>
          </ac:spMkLst>
        </pc:spChg>
        <pc:graphicFrameChg chg="add del modGraphic">
          <ac:chgData name="Devansh Singh" userId="914271a125ac5560" providerId="LiveId" clId="{98B482FE-1185-46C7-BD61-FD67FF32754D}" dt="2022-03-01T09:50:37.363" v="149" actId="478"/>
          <ac:graphicFrameMkLst>
            <pc:docMk/>
            <pc:sldMk cId="116539522" sldId="278"/>
            <ac:graphicFrameMk id="10" creationId="{F81381C4-2AE3-495F-ADB8-C3903A9A8D5E}"/>
          </ac:graphicFrameMkLst>
        </pc:graphicFrameChg>
        <pc:picChg chg="add del mod">
          <ac:chgData name="Devansh Singh" userId="914271a125ac5560" providerId="LiveId" clId="{98B482FE-1185-46C7-BD61-FD67FF32754D}" dt="2022-03-01T09:38:44.959" v="117" actId="478"/>
          <ac:picMkLst>
            <pc:docMk/>
            <pc:sldMk cId="116539522" sldId="278"/>
            <ac:picMk id="5" creationId="{FC6306EF-403E-4F7A-8548-2308C6103E5E}"/>
          </ac:picMkLst>
        </pc:picChg>
        <pc:picChg chg="add del mod">
          <ac:chgData name="Devansh Singh" userId="914271a125ac5560" providerId="LiveId" clId="{98B482FE-1185-46C7-BD61-FD67FF32754D}" dt="2022-03-01T09:42:05.441" v="141" actId="21"/>
          <ac:picMkLst>
            <pc:docMk/>
            <pc:sldMk cId="116539522" sldId="278"/>
            <ac:picMk id="7" creationId="{27C11F88-5AE7-49D9-9B57-596C163D4F6A}"/>
          </ac:picMkLst>
        </pc:picChg>
        <pc:picChg chg="add mod">
          <ac:chgData name="Devansh Singh" userId="914271a125ac5560" providerId="LiveId" clId="{98B482FE-1185-46C7-BD61-FD67FF32754D}" dt="2022-03-01T09:42:26.335" v="146"/>
          <ac:picMkLst>
            <pc:docMk/>
            <pc:sldMk cId="116539522" sldId="278"/>
            <ac:picMk id="8" creationId="{9219E161-E7FE-4778-9550-3A9C0AC82C5F}"/>
          </ac:picMkLst>
        </pc:picChg>
      </pc:sldChg>
      <pc:sldChg chg="addSp delSp modSp new mod">
        <pc:chgData name="Devansh Singh" userId="914271a125ac5560" providerId="LiveId" clId="{98B482FE-1185-46C7-BD61-FD67FF32754D}" dt="2022-03-01T09:42:23.376" v="145" actId="21"/>
        <pc:sldMkLst>
          <pc:docMk/>
          <pc:sldMk cId="3454465018" sldId="279"/>
        </pc:sldMkLst>
        <pc:spChg chg="del mod">
          <ac:chgData name="Devansh Singh" userId="914271a125ac5560" providerId="LiveId" clId="{98B482FE-1185-46C7-BD61-FD67FF32754D}" dt="2022-03-01T09:41:57.632" v="139" actId="478"/>
          <ac:spMkLst>
            <pc:docMk/>
            <pc:sldMk cId="3454465018" sldId="279"/>
            <ac:spMk id="2" creationId="{89FADD13-885D-4975-ADF4-556278AE7CFF}"/>
          </ac:spMkLst>
        </pc:spChg>
        <pc:spChg chg="del">
          <ac:chgData name="Devansh Singh" userId="914271a125ac5560" providerId="LiveId" clId="{98B482FE-1185-46C7-BD61-FD67FF32754D}" dt="2022-03-01T09:42:01.232" v="140" actId="478"/>
          <ac:spMkLst>
            <pc:docMk/>
            <pc:sldMk cId="3454465018" sldId="279"/>
            <ac:spMk id="3" creationId="{E9BA7765-E1CA-4AB0-8DB7-49DC4205D52F}"/>
          </ac:spMkLst>
        </pc:spChg>
        <pc:picChg chg="add mod">
          <ac:chgData name="Devansh Singh" userId="914271a125ac5560" providerId="LiveId" clId="{98B482FE-1185-46C7-BD61-FD67FF32754D}" dt="2022-03-01T09:41:53.898" v="137"/>
          <ac:picMkLst>
            <pc:docMk/>
            <pc:sldMk cId="3454465018" sldId="279"/>
            <ac:picMk id="4" creationId="{98EED199-FD9B-4A3B-B07A-4420EFB5CDF0}"/>
          </ac:picMkLst>
        </pc:picChg>
        <pc:picChg chg="add del mod">
          <ac:chgData name="Devansh Singh" userId="914271a125ac5560" providerId="LiveId" clId="{98B482FE-1185-46C7-BD61-FD67FF32754D}" dt="2022-03-01T09:42:23.376" v="145" actId="21"/>
          <ac:picMkLst>
            <pc:docMk/>
            <pc:sldMk cId="3454465018" sldId="279"/>
            <ac:picMk id="5" creationId="{EB05FDFA-ABBD-450D-90FB-42BB11DC0C12}"/>
          </ac:picMkLst>
        </pc:picChg>
      </pc:sldChg>
      <pc:sldChg chg="addSp delSp modSp new mod">
        <pc:chgData name="Devansh Singh" userId="914271a125ac5560" providerId="LiveId" clId="{98B482FE-1185-46C7-BD61-FD67FF32754D}" dt="2022-03-01T09:41:50.164" v="136" actId="21"/>
        <pc:sldMkLst>
          <pc:docMk/>
          <pc:sldMk cId="4051837487" sldId="280"/>
        </pc:sldMkLst>
        <pc:spChg chg="del mod">
          <ac:chgData name="Devansh Singh" userId="914271a125ac5560" providerId="LiveId" clId="{98B482FE-1185-46C7-BD61-FD67FF32754D}" dt="2022-03-01T09:40:59.968" v="121" actId="478"/>
          <ac:spMkLst>
            <pc:docMk/>
            <pc:sldMk cId="4051837487" sldId="280"/>
            <ac:spMk id="2" creationId="{BD19D989-41C3-4B5D-A72E-3783653D1ECF}"/>
          </ac:spMkLst>
        </pc:spChg>
        <pc:spChg chg="del">
          <ac:chgData name="Devansh Singh" userId="914271a125ac5560" providerId="LiveId" clId="{98B482FE-1185-46C7-BD61-FD67FF32754D}" dt="2022-03-01T09:41:02.616" v="122" actId="478"/>
          <ac:spMkLst>
            <pc:docMk/>
            <pc:sldMk cId="4051837487" sldId="280"/>
            <ac:spMk id="3" creationId="{2E4D6FF2-E6F9-4D3E-839C-BFEEE0ACB976}"/>
          </ac:spMkLst>
        </pc:spChg>
        <pc:picChg chg="add mod">
          <ac:chgData name="Devansh Singh" userId="914271a125ac5560" providerId="LiveId" clId="{98B482FE-1185-46C7-BD61-FD67FF32754D}" dt="2022-03-01T09:41:18.177" v="130" actId="1076"/>
          <ac:picMkLst>
            <pc:docMk/>
            <pc:sldMk cId="4051837487" sldId="280"/>
            <ac:picMk id="5" creationId="{E7447F9B-39C7-445B-8A4A-48ADF379981C}"/>
          </ac:picMkLst>
        </pc:picChg>
        <pc:picChg chg="add del mod">
          <ac:chgData name="Devansh Singh" userId="914271a125ac5560" providerId="LiveId" clId="{98B482FE-1185-46C7-BD61-FD67FF32754D}" dt="2022-03-01T09:41:50.164" v="136" actId="21"/>
          <ac:picMkLst>
            <pc:docMk/>
            <pc:sldMk cId="4051837487" sldId="280"/>
            <ac:picMk id="7" creationId="{94B97BBF-12AB-4BCF-B8FC-2D65232BEC0F}"/>
          </ac:picMkLst>
        </pc:picChg>
      </pc:sldChg>
      <pc:sldChg chg="modSp new mod">
        <pc:chgData name="Devansh Singh" userId="914271a125ac5560" providerId="LiveId" clId="{98B482FE-1185-46C7-BD61-FD67FF32754D}" dt="2022-03-01T09:57:43.659" v="408" actId="20577"/>
        <pc:sldMkLst>
          <pc:docMk/>
          <pc:sldMk cId="3553456285" sldId="281"/>
        </pc:sldMkLst>
        <pc:spChg chg="mod">
          <ac:chgData name="Devansh Singh" userId="914271a125ac5560" providerId="LiveId" clId="{98B482FE-1185-46C7-BD61-FD67FF32754D}" dt="2022-03-01T09:53:45.395" v="197" actId="313"/>
          <ac:spMkLst>
            <pc:docMk/>
            <pc:sldMk cId="3553456285" sldId="281"/>
            <ac:spMk id="2" creationId="{E0FDF4AD-E17F-4902-A5CC-2301DC8519ED}"/>
          </ac:spMkLst>
        </pc:spChg>
        <pc:spChg chg="mod">
          <ac:chgData name="Devansh Singh" userId="914271a125ac5560" providerId="LiveId" clId="{98B482FE-1185-46C7-BD61-FD67FF32754D}" dt="2022-03-01T09:57:43.659" v="408" actId="20577"/>
          <ac:spMkLst>
            <pc:docMk/>
            <pc:sldMk cId="3553456285" sldId="281"/>
            <ac:spMk id="3" creationId="{B668DDE1-1FA6-4A36-9E1C-EDA895A348E0}"/>
          </ac:spMkLst>
        </pc:spChg>
      </pc:sldChg>
      <pc:sldChg chg="addSp delSp modSp new mod">
        <pc:chgData name="Devansh Singh" userId="914271a125ac5560" providerId="LiveId" clId="{98B482FE-1185-46C7-BD61-FD67FF32754D}" dt="2022-03-01T11:11:55.794" v="444" actId="255"/>
        <pc:sldMkLst>
          <pc:docMk/>
          <pc:sldMk cId="2471061295" sldId="282"/>
        </pc:sldMkLst>
        <pc:spChg chg="del mod">
          <ac:chgData name="Devansh Singh" userId="914271a125ac5560" providerId="LiveId" clId="{98B482FE-1185-46C7-BD61-FD67FF32754D}" dt="2022-03-01T11:04:47.899" v="411" actId="478"/>
          <ac:spMkLst>
            <pc:docMk/>
            <pc:sldMk cId="2471061295" sldId="282"/>
            <ac:spMk id="2" creationId="{C26A6E81-8B47-4409-ADC5-64F95F7FB814}"/>
          </ac:spMkLst>
        </pc:spChg>
        <pc:spChg chg="del">
          <ac:chgData name="Devansh Singh" userId="914271a125ac5560" providerId="LiveId" clId="{98B482FE-1185-46C7-BD61-FD67FF32754D}" dt="2022-03-01T11:04:51.314" v="412" actId="478"/>
          <ac:spMkLst>
            <pc:docMk/>
            <pc:sldMk cId="2471061295" sldId="282"/>
            <ac:spMk id="3" creationId="{6ABC66F2-5799-4EB5-A963-489241447783}"/>
          </ac:spMkLst>
        </pc:spChg>
        <pc:spChg chg="add mod">
          <ac:chgData name="Devansh Singh" userId="914271a125ac5560" providerId="LiveId" clId="{98B482FE-1185-46C7-BD61-FD67FF32754D}" dt="2022-03-01T11:11:55.794" v="444" actId="255"/>
          <ac:spMkLst>
            <pc:docMk/>
            <pc:sldMk cId="2471061295" sldId="282"/>
            <ac:spMk id="6" creationId="{50CBD053-26FF-450B-8EE5-CAE358058456}"/>
          </ac:spMkLst>
        </pc:spChg>
        <pc:spChg chg="add mod">
          <ac:chgData name="Devansh Singh" userId="914271a125ac5560" providerId="LiveId" clId="{98B482FE-1185-46C7-BD61-FD67FF32754D}" dt="2022-03-01T11:11:39.355" v="442" actId="255"/>
          <ac:spMkLst>
            <pc:docMk/>
            <pc:sldMk cId="2471061295" sldId="282"/>
            <ac:spMk id="7" creationId="{B82340B8-F85C-4005-BB07-E148949C24E5}"/>
          </ac:spMkLst>
        </pc:spChg>
        <pc:picChg chg="add mod">
          <ac:chgData name="Devansh Singh" userId="914271a125ac5560" providerId="LiveId" clId="{98B482FE-1185-46C7-BD61-FD67FF32754D}" dt="2022-03-01T11:11:04.035" v="432" actId="1076"/>
          <ac:picMkLst>
            <pc:docMk/>
            <pc:sldMk cId="2471061295" sldId="282"/>
            <ac:picMk id="5" creationId="{0FC67C36-AC1B-4DF8-A098-7B6073234B8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7:10:31.6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1,'0'13463,"0"-13443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3105C-7A8F-40CE-8AD2-76244CEB1990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4FD55-9FDC-4E7A-BEA6-5BAEFEF6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ECD3-EB6C-4DCA-8965-31D4A590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F5F51-1406-484A-B286-F05098C5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3F40-F04D-4E1B-ADAD-37573B41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B2AC-58B7-4564-AF9B-1E9C0641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5AC9-4735-4A81-BB60-CF9A111A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95D2-BD88-4769-B750-09BE0C00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B0833-0746-455C-B8BB-76FEE5D0A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1A7E-7D44-4D2B-97C2-F88B83E7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F30C-5F2F-40F6-A82F-60E79818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E4B-9F20-4EDD-B3B3-5796C5F3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3A4C5-3232-4FAC-903D-20C10993A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7F8C6-0FA7-4006-A234-058170B9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509E-163A-4573-81FB-CA1C6947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EF1D-7A7E-421A-90F9-68F6F36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AE10-F5B8-49F8-9F0F-F62D64EA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2E1A-FA6A-4C17-A82B-3BB4998E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6A90-11AC-42D6-86E8-01D4F320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9CFE-9AC2-4905-BC64-06F54718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2891-F250-44A3-BB36-47DD0691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FF62-E20E-4669-9A99-0E650BC6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29E2-5FC4-43C3-8CA3-4FAFCF6D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E8A5-7D36-4B59-AECF-8F91E573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8CC3-5115-483C-ACEB-2C8A08D0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620C-A278-45EF-9C6B-B9756370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526B-DE4D-4EE4-BB7B-547287A0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962-9731-4CBA-A02D-46E389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C6BF-2EE3-4A6B-82D4-520841AAE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0CF9-63AA-492F-9848-78A9D3B5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06A3-0F7D-4CB1-B2CC-7B8C078B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371F-5C9C-400D-9369-155DAD21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2BE08-5DC5-4AA1-A7F3-92A5230F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1F53-2061-46D7-93BB-FEC6706D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3C39-83F4-4581-97F1-88502CCB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EEFB9-4B4B-4332-80D5-D31ED168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6A1F0-D6AF-4D10-B04B-FD7A97903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386A-5885-4C5A-8BDB-A061858C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552AB-78A9-4860-BFD1-3DC8CAF6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CBCD1-4E2C-4E73-8A70-CF18D900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88987-7604-401D-A87B-9EAE2794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4C89-E376-4319-8DFB-27659030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4A02F-3053-477D-A27C-CBFE9725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7D11B-7D04-4F26-BBB0-8B29EB6D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FDAA0-8CF5-469C-A37C-FA72D99A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32EF-CBE2-4940-AD24-12AFD9CC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CE871-EF5A-4BE4-8932-04B5EBFE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5F19-A50F-4BF1-8094-0547F72E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6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E1C6-92E3-4EC1-B337-5FA2596F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5125-6A26-411E-8B3F-D40734A4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E73B-2377-4D01-BCDB-CFBA1563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F894C-481F-4688-BFCA-25B2ADF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F8C5E-047E-4FBA-9790-F03914B9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71240-A5B6-40BA-8F99-410F035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C855-960C-44CD-B5D1-0ED652D5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0CC13-82AA-4C9B-8526-F1A8146D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C141-4BF1-4495-9470-951529E3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B630-7E96-40B2-BF70-391B8419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F9B13-229D-4D47-B3F9-8F581DB4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96489-53B2-4A31-9193-5ACE4BBD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D5349-0C09-40D9-89DD-37EA4136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4890B-F944-4E27-96CF-3928A29D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652F-763A-4531-9E10-ED335333F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7151-CF32-420C-83D5-EDA25C17CB9B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9274-18C3-463F-8E59-9E0B57278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514C-6FE3-4095-B785-DBA39C285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3A05-F0B7-46C4-A824-D737F1F7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0.png"/><Relationship Id="rId5" Type="http://schemas.openxmlformats.org/officeDocument/2006/relationships/image" Target="NULL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CLASSES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E2C-C774-4B77-86F9-969D0031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CLASS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7DB3-E0D7-4F46-B9ED-43951B8E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template for an object.</a:t>
            </a:r>
          </a:p>
          <a:p>
            <a:r>
              <a:rPr lang="en-US" dirty="0"/>
              <a:t>Classes are created by keyword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Attributes are variable that belong to that class.</a:t>
            </a:r>
          </a:p>
          <a:p>
            <a:r>
              <a:rPr lang="en-US" dirty="0"/>
              <a:t>Attributes are always public and can be accessed by dot 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80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C67C36-AC1B-4DF8-A098-7B6073234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34" y="1022139"/>
            <a:ext cx="7535931" cy="401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CBD053-26FF-450B-8EE5-CAE358058456}"/>
              </a:ext>
            </a:extLst>
          </p:cNvPr>
          <p:cNvSpPr txBox="1"/>
          <p:nvPr/>
        </p:nvSpPr>
        <p:spPr>
          <a:xfrm>
            <a:off x="2507531" y="4251082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Color</a:t>
            </a:r>
            <a:r>
              <a:rPr lang="en-US" sz="3200" b="1" dirty="0"/>
              <a:t>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340B8-F85C-4005-BB07-E148949C24E5}"/>
              </a:ext>
            </a:extLst>
          </p:cNvPr>
          <p:cNvSpPr txBox="1"/>
          <p:nvPr/>
        </p:nvSpPr>
        <p:spPr>
          <a:xfrm>
            <a:off x="6570482" y="4189526"/>
            <a:ext cx="221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Black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47106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19E161-E7FE-4778-9550-3A9C0AC82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30" y="560480"/>
            <a:ext cx="2848021" cy="51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8EED199-FD9B-4A3B-B07A-4420EFB5C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31" y="560480"/>
            <a:ext cx="4779914" cy="51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6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7447F9B-39C7-445B-8A4A-48ADF3799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26" y="560480"/>
            <a:ext cx="6732068" cy="51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F4AD-E17F-4902-A5CC-2301DC85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DDE1-1FA6-4A36-9E1C-EDA895A3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__init__ functions represents the initializer function in python</a:t>
            </a:r>
          </a:p>
          <a:p>
            <a:endParaRPr lang="en-US" dirty="0"/>
          </a:p>
          <a:p>
            <a:r>
              <a:rPr lang="en-US" dirty="0"/>
              <a:t>All initializer function have the basic arguments that will be automatically initialized just after defining the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45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98" y="1099794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4" y="2634471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14:cNvPr>
              <p14:cNvContentPartPr/>
              <p14:nvPr/>
            </p14:nvContentPartPr>
            <p14:xfrm>
              <a:off x="4088153" y="1064732"/>
              <a:ext cx="360" cy="485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833" y="1060412"/>
                <a:ext cx="9000" cy="4862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64D9EB-79F3-4A21-9D69-FBEBE6604048}"/>
              </a:ext>
            </a:extLst>
          </p:cNvPr>
          <p:cNvSpPr txBox="1"/>
          <p:nvPr/>
        </p:nvSpPr>
        <p:spPr>
          <a:xfrm>
            <a:off x="4790922" y="1585019"/>
            <a:ext cx="674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About Class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Creation of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__init__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84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</vt:lpstr>
      <vt:lpstr>CLASS</vt:lpstr>
      <vt:lpstr>PowerPoint Presentation</vt:lpstr>
      <vt:lpstr>PowerPoint Presentation</vt:lpstr>
      <vt:lpstr>PowerPoint Presentation</vt:lpstr>
      <vt:lpstr>PowerPoint Presentation</vt:lpstr>
      <vt:lpstr>initializer function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2022-03-01T04:38:05Z</dcterms:created>
  <dcterms:modified xsi:type="dcterms:W3CDTF">2022-03-01T11:11:58Z</dcterms:modified>
</cp:coreProperties>
</file>